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notesSlides/notesSlide37.xml" ContentType="application/vnd.openxmlformats-officedocument.presentationml.notesSlide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ink/ink626.xml" ContentType="application/inkml+xml"/>
  <Override PartName="/ppt/ink/ink627.xml" ContentType="application/inkml+xml"/>
  <Override PartName="/ppt/ink/ink628.xml" ContentType="application/inkml+xml"/>
  <Override PartName="/ppt/ink/ink629.xml" ContentType="application/inkml+xml"/>
  <Override PartName="/ppt/ink/ink630.xml" ContentType="application/inkml+xml"/>
  <Override PartName="/ppt/ink/ink631.xml" ContentType="application/inkml+xml"/>
  <Override PartName="/ppt/ink/ink632.xml" ContentType="application/inkml+xml"/>
  <Override PartName="/ppt/ink/ink633.xml" ContentType="application/inkml+xml"/>
  <Override PartName="/ppt/ink/ink634.xml" ContentType="application/inkml+xml"/>
  <Override PartName="/ppt/ink/ink635.xml" ContentType="application/inkml+xml"/>
  <Override PartName="/ppt/ink/ink636.xml" ContentType="application/inkml+xml"/>
  <Override PartName="/ppt/ink/ink637.xml" ContentType="application/inkml+xml"/>
  <Override PartName="/ppt/ink/ink638.xml" ContentType="application/inkml+xml"/>
  <Override PartName="/ppt/ink/ink639.xml" ContentType="application/inkml+xml"/>
  <Override PartName="/ppt/ink/ink640.xml" ContentType="application/inkml+xml"/>
  <Override PartName="/ppt/ink/ink641.xml" ContentType="application/inkml+xml"/>
  <Override PartName="/ppt/ink/ink642.xml" ContentType="application/inkml+xml"/>
  <Override PartName="/ppt/ink/ink643.xml" ContentType="application/inkml+xml"/>
  <Override PartName="/ppt/ink/ink644.xml" ContentType="application/inkml+xml"/>
  <Override PartName="/ppt/ink/ink645.xml" ContentType="application/inkml+xml"/>
  <Override PartName="/ppt/ink/ink646.xml" ContentType="application/inkml+xml"/>
  <Override PartName="/ppt/ink/ink647.xml" ContentType="application/inkml+xml"/>
  <Override PartName="/ppt/ink/ink648.xml" ContentType="application/inkml+xml"/>
  <Override PartName="/ppt/ink/ink649.xml" ContentType="application/inkml+xml"/>
  <Override PartName="/ppt/ink/ink650.xml" ContentType="application/inkml+xml"/>
  <Override PartName="/ppt/ink/ink651.xml" ContentType="application/inkml+xml"/>
  <Override PartName="/ppt/ink/ink652.xml" ContentType="application/inkml+xml"/>
  <Override PartName="/ppt/ink/ink653.xml" ContentType="application/inkml+xml"/>
  <Override PartName="/ppt/ink/ink654.xml" ContentType="application/inkml+xml"/>
  <Override PartName="/ppt/ink/ink655.xml" ContentType="application/inkml+xml"/>
  <Override PartName="/ppt/ink/ink656.xml" ContentType="application/inkml+xml"/>
  <Override PartName="/ppt/ink/ink657.xml" ContentType="application/inkml+xml"/>
  <Override PartName="/ppt/ink/ink658.xml" ContentType="application/inkml+xml"/>
  <Override PartName="/ppt/ink/ink659.xml" ContentType="application/inkml+xml"/>
  <Override PartName="/ppt/ink/ink660.xml" ContentType="application/inkml+xml"/>
  <Override PartName="/ppt/ink/ink661.xml" ContentType="application/inkml+xml"/>
  <Override PartName="/ppt/ink/ink662.xml" ContentType="application/inkml+xml"/>
  <Override PartName="/ppt/ink/ink663.xml" ContentType="application/inkml+xml"/>
  <Override PartName="/ppt/ink/ink664.xml" ContentType="application/inkml+xml"/>
  <Override PartName="/ppt/ink/ink665.xml" ContentType="application/inkml+xml"/>
  <Override PartName="/ppt/ink/ink666.xml" ContentType="application/inkml+xml"/>
  <Override PartName="/ppt/ink/ink667.xml" ContentType="application/inkml+xml"/>
  <Override PartName="/ppt/ink/ink668.xml" ContentType="application/inkml+xml"/>
  <Override PartName="/ppt/ink/ink669.xml" ContentType="application/inkml+xml"/>
  <Override PartName="/ppt/ink/ink670.xml" ContentType="application/inkml+xml"/>
  <Override PartName="/ppt/ink/ink671.xml" ContentType="application/inkml+xml"/>
  <Override PartName="/ppt/ink/ink672.xml" ContentType="application/inkml+xml"/>
  <Override PartName="/ppt/ink/ink673.xml" ContentType="application/inkml+xml"/>
  <Override PartName="/ppt/ink/ink674.xml" ContentType="application/inkml+xml"/>
  <Override PartName="/ppt/ink/ink675.xml" ContentType="application/inkml+xml"/>
  <Override PartName="/ppt/ink/ink676.xml" ContentType="application/inkml+xml"/>
  <Override PartName="/ppt/ink/ink677.xml" ContentType="application/inkml+xml"/>
  <Override PartName="/ppt/ink/ink678.xml" ContentType="application/inkml+xml"/>
  <Override PartName="/ppt/ink/ink679.xml" ContentType="application/inkml+xml"/>
  <Override PartName="/ppt/ink/ink680.xml" ContentType="application/inkml+xml"/>
  <Override PartName="/ppt/ink/ink681.xml" ContentType="application/inkml+xml"/>
  <Override PartName="/ppt/ink/ink682.xml" ContentType="application/inkml+xml"/>
  <Override PartName="/ppt/ink/ink683.xml" ContentType="application/inkml+xml"/>
  <Override PartName="/ppt/ink/ink684.xml" ContentType="application/inkml+xml"/>
  <Override PartName="/ppt/ink/ink685.xml" ContentType="application/inkml+xml"/>
  <Override PartName="/ppt/ink/ink686.xml" ContentType="application/inkml+xml"/>
  <Override PartName="/ppt/ink/ink687.xml" ContentType="application/inkml+xml"/>
  <Override PartName="/ppt/ink/ink688.xml" ContentType="application/inkml+xml"/>
  <Override PartName="/ppt/ink/ink689.xml" ContentType="application/inkml+xml"/>
  <Override PartName="/ppt/ink/ink690.xml" ContentType="application/inkml+xml"/>
  <Override PartName="/ppt/ink/ink691.xml" ContentType="application/inkml+xml"/>
  <Override PartName="/ppt/ink/ink692.xml" ContentType="application/inkml+xml"/>
  <Override PartName="/ppt/ink/ink693.xml" ContentType="application/inkml+xml"/>
  <Override PartName="/ppt/ink/ink694.xml" ContentType="application/inkml+xml"/>
  <Override PartName="/ppt/ink/ink695.xml" ContentType="application/inkml+xml"/>
  <Override PartName="/ppt/ink/ink696.xml" ContentType="application/inkml+xml"/>
  <Override PartName="/ppt/ink/ink697.xml" ContentType="application/inkml+xml"/>
  <Override PartName="/ppt/ink/ink698.xml" ContentType="application/inkml+xml"/>
  <Override PartName="/ppt/ink/ink699.xml" ContentType="application/inkml+xml"/>
  <Override PartName="/ppt/ink/ink700.xml" ContentType="application/inkml+xml"/>
  <Override PartName="/ppt/ink/ink701.xml" ContentType="application/inkml+xml"/>
  <Override PartName="/ppt/ink/ink702.xml" ContentType="application/inkml+xml"/>
  <Override PartName="/ppt/ink/ink703.xml" ContentType="application/inkml+xml"/>
  <Override PartName="/ppt/ink/ink704.xml" ContentType="application/inkml+xml"/>
  <Override PartName="/ppt/ink/ink705.xml" ContentType="application/inkml+xml"/>
  <Override PartName="/ppt/ink/ink706.xml" ContentType="application/inkml+xml"/>
  <Override PartName="/ppt/ink/ink707.xml" ContentType="application/inkml+xml"/>
  <Override PartName="/ppt/ink/ink708.xml" ContentType="application/inkml+xml"/>
  <Override PartName="/ppt/ink/ink709.xml" ContentType="application/inkml+xml"/>
  <Override PartName="/ppt/ink/ink710.xml" ContentType="application/inkml+xml"/>
  <Override PartName="/ppt/ink/ink711.xml" ContentType="application/inkml+xml"/>
  <Override PartName="/ppt/ink/ink712.xml" ContentType="application/inkml+xml"/>
  <Override PartName="/ppt/ink/ink713.xml" ContentType="application/inkml+xml"/>
  <Override PartName="/ppt/ink/ink714.xml" ContentType="application/inkml+xml"/>
  <Override PartName="/ppt/ink/ink715.xml" ContentType="application/inkml+xml"/>
  <Override PartName="/ppt/ink/ink716.xml" ContentType="application/inkml+xml"/>
  <Override PartName="/ppt/ink/ink717.xml" ContentType="application/inkml+xml"/>
  <Override PartName="/ppt/ink/ink718.xml" ContentType="application/inkml+xml"/>
  <Override PartName="/ppt/ink/ink719.xml" ContentType="application/inkml+xml"/>
  <Override PartName="/ppt/ink/ink720.xml" ContentType="application/inkml+xml"/>
  <Override PartName="/ppt/ink/ink721.xml" ContentType="application/inkml+xml"/>
  <Override PartName="/ppt/ink/ink722.xml" ContentType="application/inkml+xml"/>
  <Override PartName="/ppt/ink/ink723.xml" ContentType="application/inkml+xml"/>
  <Override PartName="/ppt/ink/ink724.xml" ContentType="application/inkml+xml"/>
  <Override PartName="/ppt/ink/ink725.xml" ContentType="application/inkml+xml"/>
  <Override PartName="/ppt/ink/ink726.xml" ContentType="application/inkml+xml"/>
  <Override PartName="/ppt/ink/ink727.xml" ContentType="application/inkml+xml"/>
  <Override PartName="/ppt/ink/ink728.xml" ContentType="application/inkml+xml"/>
  <Override PartName="/ppt/ink/ink729.xml" ContentType="application/inkml+xml"/>
  <Override PartName="/ppt/ink/ink730.xml" ContentType="application/inkml+xml"/>
  <Override PartName="/ppt/ink/ink731.xml" ContentType="application/inkml+xml"/>
  <Override PartName="/ppt/ink/ink732.xml" ContentType="application/inkml+xml"/>
  <Override PartName="/ppt/ink/ink733.xml" ContentType="application/inkml+xml"/>
  <Override PartName="/ppt/ink/ink734.xml" ContentType="application/inkml+xml"/>
  <Override PartName="/ppt/ink/ink735.xml" ContentType="application/inkml+xml"/>
  <Override PartName="/ppt/ink/ink736.xml" ContentType="application/inkml+xml"/>
  <Override PartName="/ppt/ink/ink737.xml" ContentType="application/inkml+xml"/>
  <Override PartName="/ppt/ink/ink738.xml" ContentType="application/inkml+xml"/>
  <Override PartName="/ppt/ink/ink739.xml" ContentType="application/inkml+xml"/>
  <Override PartName="/ppt/ink/ink740.xml" ContentType="application/inkml+xml"/>
  <Override PartName="/ppt/ink/ink741.xml" ContentType="application/inkml+xml"/>
  <Override PartName="/ppt/ink/ink742.xml" ContentType="application/inkml+xml"/>
  <Override PartName="/ppt/ink/ink743.xml" ContentType="application/inkml+xml"/>
  <Override PartName="/ppt/ink/ink744.xml" ContentType="application/inkml+xml"/>
  <Override PartName="/ppt/ink/ink745.xml" ContentType="application/inkml+xml"/>
  <Override PartName="/ppt/ink/ink746.xml" ContentType="application/inkml+xml"/>
  <Override PartName="/ppt/ink/ink747.xml" ContentType="application/inkml+xml"/>
  <Override PartName="/ppt/ink/ink748.xml" ContentType="application/inkml+xml"/>
  <Override PartName="/ppt/ink/ink749.xml" ContentType="application/inkml+xml"/>
  <Override PartName="/ppt/ink/ink750.xml" ContentType="application/inkml+xml"/>
  <Override PartName="/ppt/ink/ink751.xml" ContentType="application/inkml+xml"/>
  <Override PartName="/ppt/ink/ink752.xml" ContentType="application/inkml+xml"/>
  <Override PartName="/ppt/ink/ink753.xml" ContentType="application/inkml+xml"/>
  <Override PartName="/ppt/ink/ink754.xml" ContentType="application/inkml+xml"/>
  <Override PartName="/ppt/ink/ink755.xml" ContentType="application/inkml+xml"/>
  <Override PartName="/ppt/ink/ink756.xml" ContentType="application/inkml+xml"/>
  <Override PartName="/ppt/ink/ink757.xml" ContentType="application/inkml+xml"/>
  <Override PartName="/ppt/ink/ink758.xml" ContentType="application/inkml+xml"/>
  <Override PartName="/ppt/ink/ink759.xml" ContentType="application/inkml+xml"/>
  <Override PartName="/ppt/ink/ink760.xml" ContentType="application/inkml+xml"/>
  <Override PartName="/ppt/ink/ink761.xml" ContentType="application/inkml+xml"/>
  <Override PartName="/ppt/ink/ink762.xml" ContentType="application/inkml+xml"/>
  <Override PartName="/ppt/ink/ink763.xml" ContentType="application/inkml+xml"/>
  <Override PartName="/ppt/ink/ink764.xml" ContentType="application/inkml+xml"/>
  <Override PartName="/ppt/ink/ink765.xml" ContentType="application/inkml+xml"/>
  <Override PartName="/ppt/ink/ink766.xml" ContentType="application/inkml+xml"/>
  <Override PartName="/ppt/ink/ink767.xml" ContentType="application/inkml+xml"/>
  <Override PartName="/ppt/ink/ink768.xml" ContentType="application/inkml+xml"/>
  <Override PartName="/ppt/ink/ink769.xml" ContentType="application/inkml+xml"/>
  <Override PartName="/ppt/ink/ink770.xml" ContentType="application/inkml+xml"/>
  <Override PartName="/ppt/ink/ink771.xml" ContentType="application/inkml+xml"/>
  <Override PartName="/ppt/ink/ink772.xml" ContentType="application/inkml+xml"/>
  <Override PartName="/ppt/ink/ink773.xml" ContentType="application/inkml+xml"/>
  <Override PartName="/ppt/ink/ink774.xml" ContentType="application/inkml+xml"/>
  <Override PartName="/ppt/ink/ink775.xml" ContentType="application/inkml+xml"/>
  <Override PartName="/ppt/ink/ink776.xml" ContentType="application/inkml+xml"/>
  <Override PartName="/ppt/ink/ink777.xml" ContentType="application/inkml+xml"/>
  <Override PartName="/ppt/ink/ink778.xml" ContentType="application/inkml+xml"/>
  <Override PartName="/ppt/ink/ink779.xml" ContentType="application/inkml+xml"/>
  <Override PartName="/ppt/ink/ink780.xml" ContentType="application/inkml+xml"/>
  <Override PartName="/ppt/ink/ink781.xml" ContentType="application/inkml+xml"/>
  <Override PartName="/ppt/ink/ink782.xml" ContentType="application/inkml+xml"/>
  <Override PartName="/ppt/ink/ink783.xml" ContentType="application/inkml+xml"/>
  <Override PartName="/ppt/ink/ink784.xml" ContentType="application/inkml+xml"/>
  <Override PartName="/ppt/ink/ink785.xml" ContentType="application/inkml+xml"/>
  <Override PartName="/ppt/ink/ink786.xml" ContentType="application/inkml+xml"/>
  <Override PartName="/ppt/ink/ink787.xml" ContentType="application/inkml+xml"/>
  <Override PartName="/ppt/ink/ink788.xml" ContentType="application/inkml+xml"/>
  <Override PartName="/ppt/ink/ink789.xml" ContentType="application/inkml+xml"/>
  <Override PartName="/ppt/ink/ink790.xml" ContentType="application/inkml+xml"/>
  <Override PartName="/ppt/ink/ink791.xml" ContentType="application/inkml+xml"/>
  <Override PartName="/ppt/ink/ink792.xml" ContentType="application/inkml+xml"/>
  <Override PartName="/ppt/ink/ink793.xml" ContentType="application/inkml+xml"/>
  <Override PartName="/ppt/ink/ink794.xml" ContentType="application/inkml+xml"/>
  <Override PartName="/ppt/ink/ink795.xml" ContentType="application/inkml+xml"/>
  <Override PartName="/ppt/ink/ink796.xml" ContentType="application/inkml+xml"/>
  <Override PartName="/ppt/ink/ink797.xml" ContentType="application/inkml+xml"/>
  <Override PartName="/ppt/ink/ink798.xml" ContentType="application/inkml+xml"/>
  <Override PartName="/ppt/ink/ink799.xml" ContentType="application/inkml+xml"/>
  <Override PartName="/ppt/ink/ink800.xml" ContentType="application/inkml+xml"/>
  <Override PartName="/ppt/ink/ink801.xml" ContentType="application/inkml+xml"/>
  <Override PartName="/ppt/ink/ink802.xml" ContentType="application/inkml+xml"/>
  <Override PartName="/ppt/ink/ink803.xml" ContentType="application/inkml+xml"/>
  <Override PartName="/ppt/ink/ink804.xml" ContentType="application/inkml+xml"/>
  <Override PartName="/ppt/ink/ink805.xml" ContentType="application/inkml+xml"/>
  <Override PartName="/ppt/ink/ink806.xml" ContentType="application/inkml+xml"/>
  <Override PartName="/ppt/ink/ink807.xml" ContentType="application/inkml+xml"/>
  <Override PartName="/ppt/ink/ink808.xml" ContentType="application/inkml+xml"/>
  <Override PartName="/ppt/ink/ink809.xml" ContentType="application/inkml+xml"/>
  <Override PartName="/ppt/ink/ink810.xml" ContentType="application/inkml+xml"/>
  <Override PartName="/ppt/ink/ink811.xml" ContentType="application/inkml+xml"/>
  <Override PartName="/ppt/ink/ink812.xml" ContentType="application/inkml+xml"/>
  <Override PartName="/ppt/ink/ink813.xml" ContentType="application/inkml+xml"/>
  <Override PartName="/ppt/ink/ink814.xml" ContentType="application/inkml+xml"/>
  <Override PartName="/ppt/ink/ink815.xml" ContentType="application/inkml+xml"/>
  <Override PartName="/ppt/ink/ink816.xml" ContentType="application/inkml+xml"/>
  <Override PartName="/ppt/ink/ink817.xml" ContentType="application/inkml+xml"/>
  <Override PartName="/ppt/ink/ink818.xml" ContentType="application/inkml+xml"/>
  <Override PartName="/ppt/ink/ink819.xml" ContentType="application/inkml+xml"/>
  <Override PartName="/ppt/ink/ink820.xml" ContentType="application/inkml+xml"/>
  <Override PartName="/ppt/ink/ink821.xml" ContentType="application/inkml+xml"/>
  <Override PartName="/ppt/ink/ink822.xml" ContentType="application/inkml+xml"/>
  <Override PartName="/ppt/ink/ink823.xml" ContentType="application/inkml+xml"/>
  <Override PartName="/ppt/ink/ink824.xml" ContentType="application/inkml+xml"/>
  <Override PartName="/ppt/ink/ink825.xml" ContentType="application/inkml+xml"/>
  <Override PartName="/ppt/ink/ink826.xml" ContentType="application/inkml+xml"/>
  <Override PartName="/ppt/ink/ink827.xml" ContentType="application/inkml+xml"/>
  <Override PartName="/ppt/ink/ink828.xml" ContentType="application/inkml+xml"/>
  <Override PartName="/ppt/ink/ink829.xml" ContentType="application/inkml+xml"/>
  <Override PartName="/ppt/ink/ink830.xml" ContentType="application/inkml+xml"/>
  <Override PartName="/ppt/ink/ink831.xml" ContentType="application/inkml+xml"/>
  <Override PartName="/ppt/ink/ink832.xml" ContentType="application/inkml+xml"/>
  <Override PartName="/ppt/ink/ink833.xml" ContentType="application/inkml+xml"/>
  <Override PartName="/ppt/ink/ink834.xml" ContentType="application/inkml+xml"/>
  <Override PartName="/ppt/ink/ink835.xml" ContentType="application/inkml+xml"/>
  <Override PartName="/ppt/ink/ink836.xml" ContentType="application/inkml+xml"/>
  <Override PartName="/ppt/ink/ink837.xml" ContentType="application/inkml+xml"/>
  <Override PartName="/ppt/ink/ink838.xml" ContentType="application/inkml+xml"/>
  <Override PartName="/ppt/ink/ink839.xml" ContentType="application/inkml+xml"/>
  <Override PartName="/ppt/ink/ink840.xml" ContentType="application/inkml+xml"/>
  <Override PartName="/ppt/ink/ink841.xml" ContentType="application/inkml+xml"/>
  <Override PartName="/ppt/ink/ink842.xml" ContentType="application/inkml+xml"/>
  <Override PartName="/ppt/ink/ink843.xml" ContentType="application/inkml+xml"/>
  <Override PartName="/ppt/ink/ink844.xml" ContentType="application/inkml+xml"/>
  <Override PartName="/ppt/ink/ink845.xml" ContentType="application/inkml+xml"/>
  <Override PartName="/ppt/ink/ink846.xml" ContentType="application/inkml+xml"/>
  <Override PartName="/ppt/ink/ink847.xml" ContentType="application/inkml+xml"/>
  <Override PartName="/ppt/ink/ink848.xml" ContentType="application/inkml+xml"/>
  <Override PartName="/ppt/ink/ink849.xml" ContentType="application/inkml+xml"/>
  <Override PartName="/ppt/ink/ink850.xml" ContentType="application/inkml+xml"/>
  <Override PartName="/ppt/ink/ink851.xml" ContentType="application/inkml+xml"/>
  <Override PartName="/ppt/ink/ink852.xml" ContentType="application/inkml+xml"/>
  <Override PartName="/ppt/ink/ink853.xml" ContentType="application/inkml+xml"/>
  <Override PartName="/ppt/ink/ink854.xml" ContentType="application/inkml+xml"/>
  <Override PartName="/ppt/ink/ink855.xml" ContentType="application/inkml+xml"/>
  <Override PartName="/ppt/ink/ink856.xml" ContentType="application/inkml+xml"/>
  <Override PartName="/ppt/ink/ink857.xml" ContentType="application/inkml+xml"/>
  <Override PartName="/ppt/ink/ink858.xml" ContentType="application/inkml+xml"/>
  <Override PartName="/ppt/ink/ink859.xml" ContentType="application/inkml+xml"/>
  <Override PartName="/ppt/ink/ink860.xml" ContentType="application/inkml+xml"/>
  <Override PartName="/ppt/ink/ink861.xml" ContentType="application/inkml+xml"/>
  <Override PartName="/ppt/ink/ink862.xml" ContentType="application/inkml+xml"/>
  <Override PartName="/ppt/ink/ink863.xml" ContentType="application/inkml+xml"/>
  <Override PartName="/ppt/ink/ink864.xml" ContentType="application/inkml+xml"/>
  <Override PartName="/ppt/ink/ink865.xml" ContentType="application/inkml+xml"/>
  <Override PartName="/ppt/ink/ink866.xml" ContentType="application/inkml+xml"/>
  <Override PartName="/ppt/ink/ink867.xml" ContentType="application/inkml+xml"/>
  <Override PartName="/ppt/ink/ink868.xml" ContentType="application/inkml+xml"/>
  <Override PartName="/ppt/ink/ink869.xml" ContentType="application/inkml+xml"/>
  <Override PartName="/ppt/ink/ink870.xml" ContentType="application/inkml+xml"/>
  <Override PartName="/ppt/ink/ink871.xml" ContentType="application/inkml+xml"/>
  <Override PartName="/ppt/ink/ink872.xml" ContentType="application/inkml+xml"/>
  <Override PartName="/ppt/ink/ink873.xml" ContentType="application/inkml+xml"/>
  <Override PartName="/ppt/ink/ink874.xml" ContentType="application/inkml+xml"/>
  <Override PartName="/ppt/ink/ink875.xml" ContentType="application/inkml+xml"/>
  <Override PartName="/ppt/ink/ink876.xml" ContentType="application/inkml+xml"/>
  <Override PartName="/ppt/ink/ink877.xml" ContentType="application/inkml+xml"/>
  <Override PartName="/ppt/ink/ink878.xml" ContentType="application/inkml+xml"/>
  <Override PartName="/ppt/ink/ink879.xml" ContentType="application/inkml+xml"/>
  <Override PartName="/ppt/ink/ink880.xml" ContentType="application/inkml+xml"/>
  <Override PartName="/ppt/ink/ink881.xml" ContentType="application/inkml+xml"/>
  <Override PartName="/ppt/ink/ink882.xml" ContentType="application/inkml+xml"/>
  <Override PartName="/ppt/ink/ink883.xml" ContentType="application/inkml+xml"/>
  <Override PartName="/ppt/ink/ink884.xml" ContentType="application/inkml+xml"/>
  <Override PartName="/ppt/ink/ink885.xml" ContentType="application/inkml+xml"/>
  <Override PartName="/ppt/ink/ink886.xml" ContentType="application/inkml+xml"/>
  <Override PartName="/ppt/ink/ink887.xml" ContentType="application/inkml+xml"/>
  <Override PartName="/ppt/ink/ink888.xml" ContentType="application/inkml+xml"/>
  <Override PartName="/ppt/ink/ink889.xml" ContentType="application/inkml+xml"/>
  <Override PartName="/ppt/ink/ink890.xml" ContentType="application/inkml+xml"/>
  <Override PartName="/ppt/ink/ink891.xml" ContentType="application/inkml+xml"/>
  <Override PartName="/ppt/ink/ink892.xml" ContentType="application/inkml+xml"/>
  <Override PartName="/ppt/ink/ink893.xml" ContentType="application/inkml+xml"/>
  <Override PartName="/ppt/ink/ink894.xml" ContentType="application/inkml+xml"/>
  <Override PartName="/ppt/ink/ink895.xml" ContentType="application/inkml+xml"/>
  <Override PartName="/ppt/ink/ink896.xml" ContentType="application/inkml+xml"/>
  <Override PartName="/ppt/ink/ink897.xml" ContentType="application/inkml+xml"/>
  <Override PartName="/ppt/ink/ink898.xml" ContentType="application/inkml+xml"/>
  <Override PartName="/ppt/ink/ink899.xml" ContentType="application/inkml+xml"/>
  <Override PartName="/ppt/ink/ink900.xml" ContentType="application/inkml+xml"/>
  <Override PartName="/ppt/ink/ink901.xml" ContentType="application/inkml+xml"/>
  <Override PartName="/ppt/ink/ink902.xml" ContentType="application/inkml+xml"/>
  <Override PartName="/ppt/ink/ink903.xml" ContentType="application/inkml+xml"/>
  <Override PartName="/ppt/ink/ink904.xml" ContentType="application/inkml+xml"/>
  <Override PartName="/ppt/ink/ink905.xml" ContentType="application/inkml+xml"/>
  <Override PartName="/ppt/ink/ink906.xml" ContentType="application/inkml+xml"/>
  <Override PartName="/ppt/ink/ink907.xml" ContentType="application/inkml+xml"/>
  <Override PartName="/ppt/ink/ink908.xml" ContentType="application/inkml+xml"/>
  <Override PartName="/ppt/ink/ink909.xml" ContentType="application/inkml+xml"/>
  <Override PartName="/ppt/ink/ink910.xml" ContentType="application/inkml+xml"/>
  <Override PartName="/ppt/ink/ink911.xml" ContentType="application/inkml+xml"/>
  <Override PartName="/ppt/ink/ink912.xml" ContentType="application/inkml+xml"/>
  <Override PartName="/ppt/ink/ink913.xml" ContentType="application/inkml+xml"/>
  <Override PartName="/ppt/ink/ink914.xml" ContentType="application/inkml+xml"/>
  <Override PartName="/ppt/ink/ink915.xml" ContentType="application/inkml+xml"/>
  <Override PartName="/ppt/ink/ink916.xml" ContentType="application/inkml+xml"/>
  <Override PartName="/ppt/ink/ink917.xml" ContentType="application/inkml+xml"/>
  <Override PartName="/ppt/ink/ink918.xml" ContentType="application/inkml+xml"/>
  <Override PartName="/ppt/ink/ink919.xml" ContentType="application/inkml+xml"/>
  <Override PartName="/ppt/ink/ink920.xml" ContentType="application/inkml+xml"/>
  <Override PartName="/ppt/ink/ink921.xml" ContentType="application/inkml+xml"/>
  <Override PartName="/ppt/ink/ink922.xml" ContentType="application/inkml+xml"/>
  <Override PartName="/ppt/ink/ink923.xml" ContentType="application/inkml+xml"/>
  <Override PartName="/ppt/ink/ink924.xml" ContentType="application/inkml+xml"/>
  <Override PartName="/ppt/ink/ink925.xml" ContentType="application/inkml+xml"/>
  <Override PartName="/ppt/ink/ink926.xml" ContentType="application/inkml+xml"/>
  <Override PartName="/ppt/ink/ink927.xml" ContentType="application/inkml+xml"/>
  <Override PartName="/ppt/ink/ink928.xml" ContentType="application/inkml+xml"/>
  <Override PartName="/ppt/ink/ink929.xml" ContentType="application/inkml+xml"/>
  <Override PartName="/ppt/ink/ink930.xml" ContentType="application/inkml+xml"/>
  <Override PartName="/ppt/ink/ink931.xml" ContentType="application/inkml+xml"/>
  <Override PartName="/ppt/ink/ink932.xml" ContentType="application/inkml+xml"/>
  <Override PartName="/ppt/ink/ink933.xml" ContentType="application/inkml+xml"/>
  <Override PartName="/ppt/ink/ink934.xml" ContentType="application/inkml+xml"/>
  <Override PartName="/ppt/ink/ink935.xml" ContentType="application/inkml+xml"/>
  <Override PartName="/ppt/ink/ink936.xml" ContentType="application/inkml+xml"/>
  <Override PartName="/ppt/ink/ink937.xml" ContentType="application/inkml+xml"/>
  <Override PartName="/ppt/ink/ink938.xml" ContentType="application/inkml+xml"/>
  <Override PartName="/ppt/ink/ink939.xml" ContentType="application/inkml+xml"/>
  <Override PartName="/ppt/ink/ink940.xml" ContentType="application/inkml+xml"/>
  <Override PartName="/ppt/ink/ink941.xml" ContentType="application/inkml+xml"/>
  <Override PartName="/ppt/ink/ink942.xml" ContentType="application/inkml+xml"/>
  <Override PartName="/ppt/ink/ink943.xml" ContentType="application/inkml+xml"/>
  <Override PartName="/ppt/ink/ink944.xml" ContentType="application/inkml+xml"/>
  <Override PartName="/ppt/ink/ink945.xml" ContentType="application/inkml+xml"/>
  <Override PartName="/ppt/ink/ink946.xml" ContentType="application/inkml+xml"/>
  <Override PartName="/ppt/ink/ink947.xml" ContentType="application/inkml+xml"/>
  <Override PartName="/ppt/ink/ink948.xml" ContentType="application/inkml+xml"/>
  <Override PartName="/ppt/ink/ink949.xml" ContentType="application/inkml+xml"/>
  <Override PartName="/ppt/ink/ink950.xml" ContentType="application/inkml+xml"/>
  <Override PartName="/ppt/ink/ink951.xml" ContentType="application/inkml+xml"/>
  <Override PartName="/ppt/ink/ink952.xml" ContentType="application/inkml+xml"/>
  <Override PartName="/ppt/ink/ink953.xml" ContentType="application/inkml+xml"/>
  <Override PartName="/ppt/ink/ink954.xml" ContentType="application/inkml+xml"/>
  <Override PartName="/ppt/ink/ink955.xml" ContentType="application/inkml+xml"/>
  <Override PartName="/ppt/ink/ink956.xml" ContentType="application/inkml+xml"/>
  <Override PartName="/ppt/ink/ink957.xml" ContentType="application/inkml+xml"/>
  <Override PartName="/ppt/ink/ink958.xml" ContentType="application/inkml+xml"/>
  <Override PartName="/ppt/ink/ink959.xml" ContentType="application/inkml+xml"/>
  <Override PartName="/ppt/ink/ink960.xml" ContentType="application/inkml+xml"/>
  <Override PartName="/ppt/ink/ink961.xml" ContentType="application/inkml+xml"/>
  <Override PartName="/ppt/ink/ink962.xml" ContentType="application/inkml+xml"/>
  <Override PartName="/ppt/ink/ink963.xml" ContentType="application/inkml+xml"/>
  <Override PartName="/ppt/ink/ink964.xml" ContentType="application/inkml+xml"/>
  <Override PartName="/ppt/ink/ink965.xml" ContentType="application/inkml+xml"/>
  <Override PartName="/ppt/ink/ink966.xml" ContentType="application/inkml+xml"/>
  <Override PartName="/ppt/ink/ink967.xml" ContentType="application/inkml+xml"/>
  <Override PartName="/ppt/ink/ink968.xml" ContentType="application/inkml+xml"/>
  <Override PartName="/ppt/ink/ink969.xml" ContentType="application/inkml+xml"/>
  <Override PartName="/ppt/ink/ink970.xml" ContentType="application/inkml+xml"/>
  <Override PartName="/ppt/ink/ink971.xml" ContentType="application/inkml+xml"/>
  <Override PartName="/ppt/ink/ink972.xml" ContentType="application/inkml+xml"/>
  <Override PartName="/ppt/ink/ink973.xml" ContentType="application/inkml+xml"/>
  <Override PartName="/ppt/ink/ink974.xml" ContentType="application/inkml+xml"/>
  <Override PartName="/ppt/ink/ink975.xml" ContentType="application/inkml+xml"/>
  <Override PartName="/ppt/ink/ink976.xml" ContentType="application/inkml+xml"/>
  <Override PartName="/ppt/ink/ink977.xml" ContentType="application/inkml+xml"/>
  <Override PartName="/ppt/ink/ink978.xml" ContentType="application/inkml+xml"/>
  <Override PartName="/ppt/ink/ink979.xml" ContentType="application/inkml+xml"/>
  <Override PartName="/ppt/ink/ink980.xml" ContentType="application/inkml+xml"/>
  <Override PartName="/ppt/ink/ink981.xml" ContentType="application/inkml+xml"/>
  <Override PartName="/ppt/ink/ink982.xml" ContentType="application/inkml+xml"/>
  <Override PartName="/ppt/ink/ink983.xml" ContentType="application/inkml+xml"/>
  <Override PartName="/ppt/ink/ink984.xml" ContentType="application/inkml+xml"/>
  <Override PartName="/ppt/ink/ink985.xml" ContentType="application/inkml+xml"/>
  <Override PartName="/ppt/ink/ink986.xml" ContentType="application/inkml+xml"/>
  <Override PartName="/ppt/ink/ink987.xml" ContentType="application/inkml+xml"/>
  <Override PartName="/ppt/ink/ink988.xml" ContentType="application/inkml+xml"/>
  <Override PartName="/ppt/ink/ink989.xml" ContentType="application/inkml+xml"/>
  <Override PartName="/ppt/ink/ink990.xml" ContentType="application/inkml+xml"/>
  <Override PartName="/ppt/ink/ink991.xml" ContentType="application/inkml+xml"/>
  <Override PartName="/ppt/ink/ink992.xml" ContentType="application/inkml+xml"/>
  <Override PartName="/ppt/ink/ink993.xml" ContentType="application/inkml+xml"/>
  <Override PartName="/ppt/ink/ink994.xml" ContentType="application/inkml+xml"/>
  <Override PartName="/ppt/ink/ink995.xml" ContentType="application/inkml+xml"/>
  <Override PartName="/ppt/ink/ink996.xml" ContentType="application/inkml+xml"/>
  <Override PartName="/ppt/ink/ink997.xml" ContentType="application/inkml+xml"/>
  <Override PartName="/ppt/ink/ink998.xml" ContentType="application/inkml+xml"/>
  <Override PartName="/ppt/ink/ink999.xml" ContentType="application/inkml+xml"/>
  <Override PartName="/ppt/ink/ink1000.xml" ContentType="application/inkml+xml"/>
  <Override PartName="/ppt/ink/ink1001.xml" ContentType="application/inkml+xml"/>
  <Override PartName="/ppt/ink/ink1002.xml" ContentType="application/inkml+xml"/>
  <Override PartName="/ppt/ink/ink1003.xml" ContentType="application/inkml+xml"/>
  <Override PartName="/ppt/ink/ink1004.xml" ContentType="application/inkml+xml"/>
  <Override PartName="/ppt/ink/ink1005.xml" ContentType="application/inkml+xml"/>
  <Override PartName="/ppt/ink/ink1006.xml" ContentType="application/inkml+xml"/>
  <Override PartName="/ppt/ink/ink1007.xml" ContentType="application/inkml+xml"/>
  <Override PartName="/ppt/ink/ink1008.xml" ContentType="application/inkml+xml"/>
  <Override PartName="/ppt/ink/ink1009.xml" ContentType="application/inkml+xml"/>
  <Override PartName="/ppt/ink/ink1010.xml" ContentType="application/inkml+xml"/>
  <Override PartName="/ppt/ink/ink1011.xml" ContentType="application/inkml+xml"/>
  <Override PartName="/ppt/ink/ink1012.xml" ContentType="application/inkml+xml"/>
  <Override PartName="/ppt/ink/ink1013.xml" ContentType="application/inkml+xml"/>
  <Override PartName="/ppt/ink/ink1014.xml" ContentType="application/inkml+xml"/>
  <Override PartName="/ppt/ink/ink1015.xml" ContentType="application/inkml+xml"/>
  <Override PartName="/ppt/ink/ink1016.xml" ContentType="application/inkml+xml"/>
  <Override PartName="/ppt/ink/ink1017.xml" ContentType="application/inkml+xml"/>
  <Override PartName="/ppt/ink/ink1018.xml" ContentType="application/inkml+xml"/>
  <Override PartName="/ppt/ink/ink1019.xml" ContentType="application/inkml+xml"/>
  <Override PartName="/ppt/ink/ink1020.xml" ContentType="application/inkml+xml"/>
  <Override PartName="/ppt/ink/ink1021.xml" ContentType="application/inkml+xml"/>
  <Override PartName="/ppt/ink/ink1022.xml" ContentType="application/inkml+xml"/>
  <Override PartName="/ppt/ink/ink1023.xml" ContentType="application/inkml+xml"/>
  <Override PartName="/ppt/ink/ink1024.xml" ContentType="application/inkml+xml"/>
  <Override PartName="/ppt/ink/ink1025.xml" ContentType="application/inkml+xml"/>
  <Override PartName="/ppt/ink/ink1026.xml" ContentType="application/inkml+xml"/>
  <Override PartName="/ppt/ink/ink1027.xml" ContentType="application/inkml+xml"/>
  <Override PartName="/ppt/ink/ink1028.xml" ContentType="application/inkml+xml"/>
  <Override PartName="/ppt/ink/ink1029.xml" ContentType="application/inkml+xml"/>
  <Override PartName="/ppt/ink/ink1030.xml" ContentType="application/inkml+xml"/>
  <Override PartName="/ppt/ink/ink1031.xml" ContentType="application/inkml+xml"/>
  <Override PartName="/ppt/ink/ink1032.xml" ContentType="application/inkml+xml"/>
  <Override PartName="/ppt/ink/ink1033.xml" ContentType="application/inkml+xml"/>
  <Override PartName="/ppt/ink/ink1034.xml" ContentType="application/inkml+xml"/>
  <Override PartName="/ppt/ink/ink1035.xml" ContentType="application/inkml+xml"/>
  <Override PartName="/ppt/ink/ink1036.xml" ContentType="application/inkml+xml"/>
  <Override PartName="/ppt/ink/ink1037.xml" ContentType="application/inkml+xml"/>
  <Override PartName="/ppt/ink/ink1038.xml" ContentType="application/inkml+xml"/>
  <Override PartName="/ppt/ink/ink1039.xml" ContentType="application/inkml+xml"/>
  <Override PartName="/ppt/ink/ink1040.xml" ContentType="application/inkml+xml"/>
  <Override PartName="/ppt/ink/ink1041.xml" ContentType="application/inkml+xml"/>
  <Override PartName="/ppt/ink/ink1042.xml" ContentType="application/inkml+xml"/>
  <Override PartName="/ppt/ink/ink1043.xml" ContentType="application/inkml+xml"/>
  <Override PartName="/ppt/ink/ink1044.xml" ContentType="application/inkml+xml"/>
  <Override PartName="/ppt/ink/ink1045.xml" ContentType="application/inkml+xml"/>
  <Override PartName="/ppt/ink/ink1046.xml" ContentType="application/inkml+xml"/>
  <Override PartName="/ppt/ink/ink1047.xml" ContentType="application/inkml+xml"/>
  <Override PartName="/ppt/ink/ink1048.xml" ContentType="application/inkml+xml"/>
  <Override PartName="/ppt/ink/ink1049.xml" ContentType="application/inkml+xml"/>
  <Override PartName="/ppt/ink/ink1050.xml" ContentType="application/inkml+xml"/>
  <Override PartName="/ppt/ink/ink1051.xml" ContentType="application/inkml+xml"/>
  <Override PartName="/ppt/ink/ink1052.xml" ContentType="application/inkml+xml"/>
  <Override PartName="/ppt/ink/ink1053.xml" ContentType="application/inkml+xml"/>
  <Override PartName="/ppt/ink/ink1054.xml" ContentType="application/inkml+xml"/>
  <Override PartName="/ppt/ink/ink1055.xml" ContentType="application/inkml+xml"/>
  <Override PartName="/ppt/ink/ink1056.xml" ContentType="application/inkml+xml"/>
  <Override PartName="/ppt/ink/ink1057.xml" ContentType="application/inkml+xml"/>
  <Override PartName="/ppt/ink/ink1058.xml" ContentType="application/inkml+xml"/>
  <Override PartName="/ppt/ink/ink1059.xml" ContentType="application/inkml+xml"/>
  <Override PartName="/ppt/ink/ink1060.xml" ContentType="application/inkml+xml"/>
  <Override PartName="/ppt/ink/ink1061.xml" ContentType="application/inkml+xml"/>
  <Override PartName="/ppt/ink/ink1062.xml" ContentType="application/inkml+xml"/>
  <Override PartName="/ppt/ink/ink1063.xml" ContentType="application/inkml+xml"/>
  <Override PartName="/ppt/ink/ink1064.xml" ContentType="application/inkml+xml"/>
  <Override PartName="/ppt/ink/ink1065.xml" ContentType="application/inkml+xml"/>
  <Override PartName="/ppt/ink/ink1066.xml" ContentType="application/inkml+xml"/>
  <Override PartName="/ppt/ink/ink1067.xml" ContentType="application/inkml+xml"/>
  <Override PartName="/ppt/ink/ink1068.xml" ContentType="application/inkml+xml"/>
  <Override PartName="/ppt/ink/ink1069.xml" ContentType="application/inkml+xml"/>
  <Override PartName="/ppt/ink/ink1070.xml" ContentType="application/inkml+xml"/>
  <Override PartName="/ppt/ink/ink1071.xml" ContentType="application/inkml+xml"/>
  <Override PartName="/ppt/ink/ink1072.xml" ContentType="application/inkml+xml"/>
  <Override PartName="/ppt/ink/ink1073.xml" ContentType="application/inkml+xml"/>
  <Override PartName="/ppt/ink/ink1074.xml" ContentType="application/inkml+xml"/>
  <Override PartName="/ppt/ink/ink1075.xml" ContentType="application/inkml+xml"/>
  <Override PartName="/ppt/ink/ink1076.xml" ContentType="application/inkml+xml"/>
  <Override PartName="/ppt/ink/ink1077.xml" ContentType="application/inkml+xml"/>
  <Override PartName="/ppt/ink/ink1078.xml" ContentType="application/inkml+xml"/>
  <Override PartName="/ppt/ink/ink1079.xml" ContentType="application/inkml+xml"/>
  <Override PartName="/ppt/ink/ink1080.xml" ContentType="application/inkml+xml"/>
  <Override PartName="/ppt/ink/ink1081.xml" ContentType="application/inkml+xml"/>
  <Override PartName="/ppt/ink/ink1082.xml" ContentType="application/inkml+xml"/>
  <Override PartName="/ppt/ink/ink1083.xml" ContentType="application/inkml+xml"/>
  <Override PartName="/ppt/ink/ink1084.xml" ContentType="application/inkml+xml"/>
  <Override PartName="/ppt/ink/ink1085.xml" ContentType="application/inkml+xml"/>
  <Override PartName="/ppt/ink/ink1086.xml" ContentType="application/inkml+xml"/>
  <Override PartName="/ppt/ink/ink1087.xml" ContentType="application/inkml+xml"/>
  <Override PartName="/ppt/ink/ink1088.xml" ContentType="application/inkml+xml"/>
  <Override PartName="/ppt/ink/ink1089.xml" ContentType="application/inkml+xml"/>
  <Override PartName="/ppt/ink/ink1090.xml" ContentType="application/inkml+xml"/>
  <Override PartName="/ppt/ink/ink1091.xml" ContentType="application/inkml+xml"/>
  <Override PartName="/ppt/ink/ink1092.xml" ContentType="application/inkml+xml"/>
  <Override PartName="/ppt/ink/ink1093.xml" ContentType="application/inkml+xml"/>
  <Override PartName="/ppt/ink/ink1094.xml" ContentType="application/inkml+xml"/>
  <Override PartName="/ppt/ink/ink1095.xml" ContentType="application/inkml+xml"/>
  <Override PartName="/ppt/ink/ink1096.xml" ContentType="application/inkml+xml"/>
  <Override PartName="/ppt/ink/ink1097.xml" ContentType="application/inkml+xml"/>
  <Override PartName="/ppt/ink/ink1098.xml" ContentType="application/inkml+xml"/>
  <Override PartName="/ppt/ink/ink1099.xml" ContentType="application/inkml+xml"/>
  <Override PartName="/ppt/ink/ink1100.xml" ContentType="application/inkml+xml"/>
  <Override PartName="/ppt/ink/ink1101.xml" ContentType="application/inkml+xml"/>
  <Override PartName="/ppt/ink/ink1102.xml" ContentType="application/inkml+xml"/>
  <Override PartName="/ppt/ink/ink1103.xml" ContentType="application/inkml+xml"/>
  <Override PartName="/ppt/ink/ink1104.xml" ContentType="application/inkml+xml"/>
  <Override PartName="/ppt/ink/ink1105.xml" ContentType="application/inkml+xml"/>
  <Override PartName="/ppt/ink/ink1106.xml" ContentType="application/inkml+xml"/>
  <Override PartName="/ppt/ink/ink1107.xml" ContentType="application/inkml+xml"/>
  <Override PartName="/ppt/ink/ink1108.xml" ContentType="application/inkml+xml"/>
  <Override PartName="/ppt/ink/ink1109.xml" ContentType="application/inkml+xml"/>
  <Override PartName="/ppt/ink/ink1110.xml" ContentType="application/inkml+xml"/>
  <Override PartName="/ppt/ink/ink1111.xml" ContentType="application/inkml+xml"/>
  <Override PartName="/ppt/ink/ink1112.xml" ContentType="application/inkml+xml"/>
  <Override PartName="/ppt/ink/ink1113.xml" ContentType="application/inkml+xml"/>
  <Override PartName="/ppt/ink/ink1114.xml" ContentType="application/inkml+xml"/>
  <Override PartName="/ppt/ink/ink1115.xml" ContentType="application/inkml+xml"/>
  <Override PartName="/ppt/ink/ink1116.xml" ContentType="application/inkml+xml"/>
  <Override PartName="/ppt/ink/ink1117.xml" ContentType="application/inkml+xml"/>
  <Override PartName="/ppt/ink/ink1118.xml" ContentType="application/inkml+xml"/>
  <Override PartName="/ppt/ink/ink1119.xml" ContentType="application/inkml+xml"/>
  <Override PartName="/ppt/ink/ink1120.xml" ContentType="application/inkml+xml"/>
  <Override PartName="/ppt/ink/ink1121.xml" ContentType="application/inkml+xml"/>
  <Override PartName="/ppt/ink/ink1122.xml" ContentType="application/inkml+xml"/>
  <Override PartName="/ppt/ink/ink1123.xml" ContentType="application/inkml+xml"/>
  <Override PartName="/ppt/ink/ink1124.xml" ContentType="application/inkml+xml"/>
  <Override PartName="/ppt/ink/ink1125.xml" ContentType="application/inkml+xml"/>
  <Override PartName="/ppt/ink/ink1126.xml" ContentType="application/inkml+xml"/>
  <Override PartName="/ppt/ink/ink1127.xml" ContentType="application/inkml+xml"/>
  <Override PartName="/ppt/ink/ink1128.xml" ContentType="application/inkml+xml"/>
  <Override PartName="/ppt/ink/ink1129.xml" ContentType="application/inkml+xml"/>
  <Override PartName="/ppt/ink/ink1130.xml" ContentType="application/inkml+xml"/>
  <Override PartName="/ppt/ink/ink1131.xml" ContentType="application/inkml+xml"/>
  <Override PartName="/ppt/ink/ink1132.xml" ContentType="application/inkml+xml"/>
  <Override PartName="/ppt/ink/ink1133.xml" ContentType="application/inkml+xml"/>
  <Override PartName="/ppt/ink/ink1134.xml" ContentType="application/inkml+xml"/>
  <Override PartName="/ppt/ink/ink1135.xml" ContentType="application/inkml+xml"/>
  <Override PartName="/ppt/ink/ink1136.xml" ContentType="application/inkml+xml"/>
  <Override PartName="/ppt/ink/ink1137.xml" ContentType="application/inkml+xml"/>
  <Override PartName="/ppt/ink/ink1138.xml" ContentType="application/inkml+xml"/>
  <Override PartName="/ppt/ink/ink1139.xml" ContentType="application/inkml+xml"/>
  <Override PartName="/ppt/ink/ink1140.xml" ContentType="application/inkml+xml"/>
  <Override PartName="/ppt/ink/ink1141.xml" ContentType="application/inkml+xml"/>
  <Override PartName="/ppt/ink/ink1142.xml" ContentType="application/inkml+xml"/>
  <Override PartName="/ppt/ink/ink1143.xml" ContentType="application/inkml+xml"/>
  <Override PartName="/ppt/ink/ink1144.xml" ContentType="application/inkml+xml"/>
  <Override PartName="/ppt/ink/ink1145.xml" ContentType="application/inkml+xml"/>
  <Override PartName="/ppt/ink/ink1146.xml" ContentType="application/inkml+xml"/>
  <Override PartName="/ppt/ink/ink1147.xml" ContentType="application/inkml+xml"/>
  <Override PartName="/ppt/ink/ink1148.xml" ContentType="application/inkml+xml"/>
  <Override PartName="/ppt/ink/ink1149.xml" ContentType="application/inkml+xml"/>
  <Override PartName="/ppt/ink/ink1150.xml" ContentType="application/inkml+xml"/>
  <Override PartName="/ppt/ink/ink1151.xml" ContentType="application/inkml+xml"/>
  <Override PartName="/ppt/ink/ink1152.xml" ContentType="application/inkml+xml"/>
  <Override PartName="/ppt/ink/ink1153.xml" ContentType="application/inkml+xml"/>
  <Override PartName="/ppt/ink/ink1154.xml" ContentType="application/inkml+xml"/>
  <Override PartName="/ppt/ink/ink1155.xml" ContentType="application/inkml+xml"/>
  <Override PartName="/ppt/ink/ink1156.xml" ContentType="application/inkml+xml"/>
  <Override PartName="/ppt/ink/ink1157.xml" ContentType="application/inkml+xml"/>
  <Override PartName="/ppt/ink/ink1158.xml" ContentType="application/inkml+xml"/>
  <Override PartName="/ppt/ink/ink1159.xml" ContentType="application/inkml+xml"/>
  <Override PartName="/ppt/ink/ink1160.xml" ContentType="application/inkml+xml"/>
  <Override PartName="/ppt/ink/ink1161.xml" ContentType="application/inkml+xml"/>
  <Override PartName="/ppt/ink/ink1162.xml" ContentType="application/inkml+xml"/>
  <Override PartName="/ppt/ink/ink1163.xml" ContentType="application/inkml+xml"/>
  <Override PartName="/ppt/ink/ink1164.xml" ContentType="application/inkml+xml"/>
  <Override PartName="/ppt/ink/ink1165.xml" ContentType="application/inkml+xml"/>
  <Override PartName="/ppt/ink/ink1166.xml" ContentType="application/inkml+xml"/>
  <Override PartName="/ppt/ink/ink1167.xml" ContentType="application/inkml+xml"/>
  <Override PartName="/ppt/ink/ink1168.xml" ContentType="application/inkml+xml"/>
  <Override PartName="/ppt/ink/ink1169.xml" ContentType="application/inkml+xml"/>
  <Override PartName="/ppt/ink/ink1170.xml" ContentType="application/inkml+xml"/>
  <Override PartName="/ppt/ink/ink1171.xml" ContentType="application/inkml+xml"/>
  <Override PartName="/ppt/ink/ink1172.xml" ContentType="application/inkml+xml"/>
  <Override PartName="/ppt/ink/ink1173.xml" ContentType="application/inkml+xml"/>
  <Override PartName="/ppt/ink/ink1174.xml" ContentType="application/inkml+xml"/>
  <Override PartName="/ppt/ink/ink1175.xml" ContentType="application/inkml+xml"/>
  <Override PartName="/ppt/ink/ink1176.xml" ContentType="application/inkml+xml"/>
  <Override PartName="/ppt/ink/ink1177.xml" ContentType="application/inkml+xml"/>
  <Override PartName="/ppt/ink/ink1178.xml" ContentType="application/inkml+xml"/>
  <Override PartName="/ppt/ink/ink1179.xml" ContentType="application/inkml+xml"/>
  <Override PartName="/ppt/ink/ink1180.xml" ContentType="application/inkml+xml"/>
  <Override PartName="/ppt/notesSlides/notesSlide38.xml" ContentType="application/vnd.openxmlformats-officedocument.presentationml.notesSlide+xml"/>
  <Override PartName="/ppt/ink/ink1181.xml" ContentType="application/inkml+xml"/>
  <Override PartName="/ppt/ink/ink1182.xml" ContentType="application/inkml+xml"/>
  <Override PartName="/ppt/ink/ink1183.xml" ContentType="application/inkml+xml"/>
  <Override PartName="/ppt/ink/ink1184.xml" ContentType="application/inkml+xml"/>
  <Override PartName="/ppt/ink/ink1185.xml" ContentType="application/inkml+xml"/>
  <Override PartName="/ppt/ink/ink1186.xml" ContentType="application/inkml+xml"/>
  <Override PartName="/ppt/ink/ink1187.xml" ContentType="application/inkml+xml"/>
  <Override PartName="/ppt/ink/ink1188.xml" ContentType="application/inkml+xml"/>
  <Override PartName="/ppt/ink/ink1189.xml" ContentType="application/inkml+xml"/>
  <Override PartName="/ppt/ink/ink1190.xml" ContentType="application/inkml+xml"/>
  <Override PartName="/ppt/ink/ink1191.xml" ContentType="application/inkml+xml"/>
  <Override PartName="/ppt/ink/ink1192.xml" ContentType="application/inkml+xml"/>
  <Override PartName="/ppt/ink/ink1193.xml" ContentType="application/inkml+xml"/>
  <Override PartName="/ppt/ink/ink1194.xml" ContentType="application/inkml+xml"/>
  <Override PartName="/ppt/ink/ink1195.xml" ContentType="application/inkml+xml"/>
  <Override PartName="/ppt/ink/ink1196.xml" ContentType="application/inkml+xml"/>
  <Override PartName="/ppt/ink/ink1197.xml" ContentType="application/inkml+xml"/>
  <Override PartName="/ppt/ink/ink1198.xml" ContentType="application/inkml+xml"/>
  <Override PartName="/ppt/ink/ink1199.xml" ContentType="application/inkml+xml"/>
  <Override PartName="/ppt/ink/ink1200.xml" ContentType="application/inkml+xml"/>
  <Override PartName="/ppt/ink/ink1201.xml" ContentType="application/inkml+xml"/>
  <Override PartName="/ppt/ink/ink1202.xml" ContentType="application/inkml+xml"/>
  <Override PartName="/ppt/ink/ink1203.xml" ContentType="application/inkml+xml"/>
  <Override PartName="/ppt/ink/ink1204.xml" ContentType="application/inkml+xml"/>
  <Override PartName="/ppt/ink/ink1205.xml" ContentType="application/inkml+xml"/>
  <Override PartName="/ppt/ink/ink1206.xml" ContentType="application/inkml+xml"/>
  <Override PartName="/ppt/ink/ink1207.xml" ContentType="application/inkml+xml"/>
  <Override PartName="/ppt/ink/ink1208.xml" ContentType="application/inkml+xml"/>
  <Override PartName="/ppt/ink/ink1209.xml" ContentType="application/inkml+xml"/>
  <Override PartName="/ppt/ink/ink1210.xml" ContentType="application/inkml+xml"/>
  <Override PartName="/ppt/ink/ink1211.xml" ContentType="application/inkml+xml"/>
  <Override PartName="/ppt/ink/ink1212.xml" ContentType="application/inkml+xml"/>
  <Override PartName="/ppt/ink/ink1213.xml" ContentType="application/inkml+xml"/>
  <Override PartName="/ppt/ink/ink1214.xml" ContentType="application/inkml+xml"/>
  <Override PartName="/ppt/ink/ink1215.xml" ContentType="application/inkml+xml"/>
  <Override PartName="/ppt/ink/ink1216.xml" ContentType="application/inkml+xml"/>
  <Override PartName="/ppt/ink/ink1217.xml" ContentType="application/inkml+xml"/>
  <Override PartName="/ppt/ink/ink1218.xml" ContentType="application/inkml+xml"/>
  <Override PartName="/ppt/ink/ink1219.xml" ContentType="application/inkml+xml"/>
  <Override PartName="/ppt/ink/ink1220.xml" ContentType="application/inkml+xml"/>
  <Override PartName="/ppt/ink/ink1221.xml" ContentType="application/inkml+xml"/>
  <Override PartName="/ppt/ink/ink1222.xml" ContentType="application/inkml+xml"/>
  <Override PartName="/ppt/ink/ink1223.xml" ContentType="application/inkml+xml"/>
  <Override PartName="/ppt/ink/ink1224.xml" ContentType="application/inkml+xml"/>
  <Override PartName="/ppt/ink/ink1225.xml" ContentType="application/inkml+xml"/>
  <Override PartName="/ppt/ink/ink1226.xml" ContentType="application/inkml+xml"/>
  <Override PartName="/ppt/ink/ink1227.xml" ContentType="application/inkml+xml"/>
  <Override PartName="/ppt/ink/ink1228.xml" ContentType="application/inkml+xml"/>
  <Override PartName="/ppt/ink/ink1229.xml" ContentType="application/inkml+xml"/>
  <Override PartName="/ppt/ink/ink1230.xml" ContentType="application/inkml+xml"/>
  <Override PartName="/ppt/ink/ink1231.xml" ContentType="application/inkml+xml"/>
  <Override PartName="/ppt/ink/ink1232.xml" ContentType="application/inkml+xml"/>
  <Override PartName="/ppt/ink/ink1233.xml" ContentType="application/inkml+xml"/>
  <Override PartName="/ppt/ink/ink1234.xml" ContentType="application/inkml+xml"/>
  <Override PartName="/ppt/ink/ink1235.xml" ContentType="application/inkml+xml"/>
  <Override PartName="/ppt/ink/ink1236.xml" ContentType="application/inkml+xml"/>
  <Override PartName="/ppt/ink/ink1237.xml" ContentType="application/inkml+xml"/>
  <Override PartName="/ppt/ink/ink1238.xml" ContentType="application/inkml+xml"/>
  <Override PartName="/ppt/ink/ink1239.xml" ContentType="application/inkml+xml"/>
  <Override PartName="/ppt/ink/ink1240.xml" ContentType="application/inkml+xml"/>
  <Override PartName="/ppt/ink/ink1241.xml" ContentType="application/inkml+xml"/>
  <Override PartName="/ppt/ink/ink1242.xml" ContentType="application/inkml+xml"/>
  <Override PartName="/ppt/ink/ink1243.xml" ContentType="application/inkml+xml"/>
  <Override PartName="/ppt/ink/ink1244.xml" ContentType="application/inkml+xml"/>
  <Override PartName="/ppt/ink/ink1245.xml" ContentType="application/inkml+xml"/>
  <Override PartName="/ppt/ink/ink1246.xml" ContentType="application/inkml+xml"/>
  <Override PartName="/ppt/ink/ink1247.xml" ContentType="application/inkml+xml"/>
  <Override PartName="/ppt/ink/ink1248.xml" ContentType="application/inkml+xml"/>
  <Override PartName="/ppt/ink/ink1249.xml" ContentType="application/inkml+xml"/>
  <Override PartName="/ppt/ink/ink1250.xml" ContentType="application/inkml+xml"/>
  <Override PartName="/ppt/ink/ink1251.xml" ContentType="application/inkml+xml"/>
  <Override PartName="/ppt/ink/ink1252.xml" ContentType="application/inkml+xml"/>
  <Override PartName="/ppt/ink/ink1253.xml" ContentType="application/inkml+xml"/>
  <Override PartName="/ppt/ink/ink1254.xml" ContentType="application/inkml+xml"/>
  <Override PartName="/ppt/ink/ink1255.xml" ContentType="application/inkml+xml"/>
  <Override PartName="/ppt/ink/ink1256.xml" ContentType="application/inkml+xml"/>
  <Override PartName="/ppt/ink/ink1257.xml" ContentType="application/inkml+xml"/>
  <Override PartName="/ppt/ink/ink1258.xml" ContentType="application/inkml+xml"/>
  <Override PartName="/ppt/ink/ink1259.xml" ContentType="application/inkml+xml"/>
  <Override PartName="/ppt/ink/ink1260.xml" ContentType="application/inkml+xml"/>
  <Override PartName="/ppt/ink/ink1261.xml" ContentType="application/inkml+xml"/>
  <Override PartName="/ppt/ink/ink1262.xml" ContentType="application/inkml+xml"/>
  <Override PartName="/ppt/ink/ink1263.xml" ContentType="application/inkml+xml"/>
  <Override PartName="/ppt/ink/ink1264.xml" ContentType="application/inkml+xml"/>
  <Override PartName="/ppt/ink/ink1265.xml" ContentType="application/inkml+xml"/>
  <Override PartName="/ppt/ink/ink1266.xml" ContentType="application/inkml+xml"/>
  <Override PartName="/ppt/ink/ink1267.xml" ContentType="application/inkml+xml"/>
  <Override PartName="/ppt/ink/ink1268.xml" ContentType="application/inkml+xml"/>
  <Override PartName="/ppt/ink/ink1269.xml" ContentType="application/inkml+xml"/>
  <Override PartName="/ppt/ink/ink1270.xml" ContentType="application/inkml+xml"/>
  <Override PartName="/ppt/ink/ink1271.xml" ContentType="application/inkml+xml"/>
  <Override PartName="/ppt/ink/ink1272.xml" ContentType="application/inkml+xml"/>
  <Override PartName="/ppt/ink/ink1273.xml" ContentType="application/inkml+xml"/>
  <Override PartName="/ppt/ink/ink1274.xml" ContentType="application/inkml+xml"/>
  <Override PartName="/ppt/ink/ink1275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61"/>
  </p:notesMasterIdLst>
  <p:handoutMasterIdLst>
    <p:handoutMasterId r:id="rId162"/>
  </p:handoutMasterIdLst>
  <p:sldIdLst>
    <p:sldId id="258" r:id="rId2"/>
    <p:sldId id="838" r:id="rId3"/>
    <p:sldId id="736" r:id="rId4"/>
    <p:sldId id="737" r:id="rId5"/>
    <p:sldId id="738" r:id="rId6"/>
    <p:sldId id="739" r:id="rId7"/>
    <p:sldId id="740" r:id="rId8"/>
    <p:sldId id="741" r:id="rId9"/>
    <p:sldId id="742" r:id="rId10"/>
    <p:sldId id="743" r:id="rId11"/>
    <p:sldId id="744" r:id="rId12"/>
    <p:sldId id="745" r:id="rId13"/>
    <p:sldId id="746" r:id="rId14"/>
    <p:sldId id="747" r:id="rId15"/>
    <p:sldId id="748" r:id="rId16"/>
    <p:sldId id="749" r:id="rId17"/>
    <p:sldId id="750" r:id="rId18"/>
    <p:sldId id="751" r:id="rId19"/>
    <p:sldId id="752" r:id="rId20"/>
    <p:sldId id="753" r:id="rId21"/>
    <p:sldId id="754" r:id="rId22"/>
    <p:sldId id="755" r:id="rId23"/>
    <p:sldId id="756" r:id="rId24"/>
    <p:sldId id="757" r:id="rId25"/>
    <p:sldId id="758" r:id="rId26"/>
    <p:sldId id="759" r:id="rId27"/>
    <p:sldId id="760" r:id="rId28"/>
    <p:sldId id="761" r:id="rId29"/>
    <p:sldId id="762" r:id="rId30"/>
    <p:sldId id="763" r:id="rId31"/>
    <p:sldId id="764" r:id="rId32"/>
    <p:sldId id="765" r:id="rId33"/>
    <p:sldId id="766" r:id="rId34"/>
    <p:sldId id="767" r:id="rId35"/>
    <p:sldId id="768" r:id="rId36"/>
    <p:sldId id="769" r:id="rId37"/>
    <p:sldId id="770" r:id="rId38"/>
    <p:sldId id="771" r:id="rId39"/>
    <p:sldId id="772" r:id="rId40"/>
    <p:sldId id="773" r:id="rId41"/>
    <p:sldId id="774" r:id="rId42"/>
    <p:sldId id="775" r:id="rId43"/>
    <p:sldId id="776" r:id="rId44"/>
    <p:sldId id="777" r:id="rId45"/>
    <p:sldId id="778" r:id="rId46"/>
    <p:sldId id="779" r:id="rId47"/>
    <p:sldId id="780" r:id="rId48"/>
    <p:sldId id="781" r:id="rId49"/>
    <p:sldId id="782" r:id="rId50"/>
    <p:sldId id="783" r:id="rId51"/>
    <p:sldId id="784" r:id="rId52"/>
    <p:sldId id="785" r:id="rId53"/>
    <p:sldId id="786" r:id="rId54"/>
    <p:sldId id="787" r:id="rId55"/>
    <p:sldId id="788" r:id="rId56"/>
    <p:sldId id="789" r:id="rId57"/>
    <p:sldId id="364" r:id="rId58"/>
    <p:sldId id="790" r:id="rId59"/>
    <p:sldId id="791" r:id="rId60"/>
    <p:sldId id="792" r:id="rId61"/>
    <p:sldId id="793" r:id="rId62"/>
    <p:sldId id="794" r:id="rId63"/>
    <p:sldId id="795" r:id="rId64"/>
    <p:sldId id="796" r:id="rId65"/>
    <p:sldId id="797" r:id="rId66"/>
    <p:sldId id="798" r:id="rId67"/>
    <p:sldId id="799" r:id="rId68"/>
    <p:sldId id="404" r:id="rId69"/>
    <p:sldId id="607" r:id="rId70"/>
    <p:sldId id="608" r:id="rId71"/>
    <p:sldId id="609" r:id="rId72"/>
    <p:sldId id="610" r:id="rId73"/>
    <p:sldId id="611" r:id="rId74"/>
    <p:sldId id="612" r:id="rId75"/>
    <p:sldId id="613" r:id="rId76"/>
    <p:sldId id="614" r:id="rId77"/>
    <p:sldId id="615" r:id="rId78"/>
    <p:sldId id="616" r:id="rId79"/>
    <p:sldId id="617" r:id="rId80"/>
    <p:sldId id="618" r:id="rId81"/>
    <p:sldId id="619" r:id="rId82"/>
    <p:sldId id="620" r:id="rId83"/>
    <p:sldId id="621" r:id="rId84"/>
    <p:sldId id="839" r:id="rId85"/>
    <p:sldId id="840" r:id="rId86"/>
    <p:sldId id="482" r:id="rId87"/>
    <p:sldId id="511" r:id="rId88"/>
    <p:sldId id="622" r:id="rId89"/>
    <p:sldId id="623" r:id="rId90"/>
    <p:sldId id="624" r:id="rId91"/>
    <p:sldId id="625" r:id="rId92"/>
    <p:sldId id="626" r:id="rId93"/>
    <p:sldId id="627" r:id="rId94"/>
    <p:sldId id="628" r:id="rId95"/>
    <p:sldId id="629" r:id="rId96"/>
    <p:sldId id="630" r:id="rId97"/>
    <p:sldId id="841" r:id="rId98"/>
    <p:sldId id="842" r:id="rId99"/>
    <p:sldId id="631" r:id="rId100"/>
    <p:sldId id="844" r:id="rId101"/>
    <p:sldId id="845" r:id="rId102"/>
    <p:sldId id="843" r:id="rId103"/>
    <p:sldId id="632" r:id="rId104"/>
    <p:sldId id="633" r:id="rId105"/>
    <p:sldId id="634" r:id="rId106"/>
    <p:sldId id="635" r:id="rId107"/>
    <p:sldId id="636" r:id="rId108"/>
    <p:sldId id="637" r:id="rId109"/>
    <p:sldId id="638" r:id="rId110"/>
    <p:sldId id="639" r:id="rId111"/>
    <p:sldId id="640" r:id="rId112"/>
    <p:sldId id="641" r:id="rId113"/>
    <p:sldId id="642" r:id="rId114"/>
    <p:sldId id="391" r:id="rId115"/>
    <p:sldId id="847" r:id="rId116"/>
    <p:sldId id="848" r:id="rId117"/>
    <p:sldId id="849" r:id="rId118"/>
    <p:sldId id="851" r:id="rId119"/>
    <p:sldId id="852" r:id="rId120"/>
    <p:sldId id="853" r:id="rId121"/>
    <p:sldId id="854" r:id="rId122"/>
    <p:sldId id="855" r:id="rId123"/>
    <p:sldId id="896" r:id="rId124"/>
    <p:sldId id="897" r:id="rId125"/>
    <p:sldId id="898" r:id="rId126"/>
    <p:sldId id="899" r:id="rId127"/>
    <p:sldId id="900" r:id="rId128"/>
    <p:sldId id="901" r:id="rId129"/>
    <p:sldId id="902" r:id="rId130"/>
    <p:sldId id="903" r:id="rId131"/>
    <p:sldId id="904" r:id="rId132"/>
    <p:sldId id="905" r:id="rId133"/>
    <p:sldId id="906" r:id="rId134"/>
    <p:sldId id="907" r:id="rId135"/>
    <p:sldId id="908" r:id="rId136"/>
    <p:sldId id="909" r:id="rId137"/>
    <p:sldId id="910" r:id="rId138"/>
    <p:sldId id="911" r:id="rId139"/>
    <p:sldId id="912" r:id="rId140"/>
    <p:sldId id="913" r:id="rId141"/>
    <p:sldId id="914" r:id="rId142"/>
    <p:sldId id="915" r:id="rId143"/>
    <p:sldId id="916" r:id="rId144"/>
    <p:sldId id="917" r:id="rId145"/>
    <p:sldId id="918" r:id="rId146"/>
    <p:sldId id="919" r:id="rId147"/>
    <p:sldId id="920" r:id="rId148"/>
    <p:sldId id="921" r:id="rId149"/>
    <p:sldId id="931" r:id="rId150"/>
    <p:sldId id="922" r:id="rId151"/>
    <p:sldId id="923" r:id="rId152"/>
    <p:sldId id="924" r:id="rId153"/>
    <p:sldId id="925" r:id="rId154"/>
    <p:sldId id="926" r:id="rId155"/>
    <p:sldId id="932" r:id="rId156"/>
    <p:sldId id="927" r:id="rId157"/>
    <p:sldId id="928" r:id="rId158"/>
    <p:sldId id="929" r:id="rId159"/>
    <p:sldId id="930" r:id="rId160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166" autoAdjust="0"/>
    <p:restoredTop sz="95280" autoAdjust="0"/>
  </p:normalViewPr>
  <p:slideViewPr>
    <p:cSldViewPr snapToGrid="0" snapToObjects="1" showGuides="1">
      <p:cViewPr>
        <p:scale>
          <a:sx n="75" d="100"/>
          <a:sy n="75" d="100"/>
        </p:scale>
        <p:origin x="1781" y="221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32016"/>
    </p:cViewPr>
  </p:sorterViewPr>
  <p:notesViewPr>
    <p:cSldViewPr snapToGrid="0" snapToObjects="1">
      <p:cViewPr varScale="1">
        <p:scale>
          <a:sx n="87" d="100"/>
          <a:sy n="87" d="100"/>
        </p:scale>
        <p:origin x="3904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54" Type="http://schemas.openxmlformats.org/officeDocument/2006/relationships/slide" Target="slides/slide153.xml"/><Relationship Id="rId159" Type="http://schemas.openxmlformats.org/officeDocument/2006/relationships/slide" Target="slides/slide158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65" Type="http://schemas.openxmlformats.org/officeDocument/2006/relationships/theme" Target="theme/theme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notesMaster" Target="notesMasters/notesMaster1.xml"/><Relationship Id="rId16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6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presProps" Target="presProp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E46B7F7C-FCD2-4242-962F-5C1EAB086F7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BCB3C81-4E9F-B74A-9EB4-59EAF55C62E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2D0ED7-7949-EF43-8CB0-EECB9843993A}" type="datetimeFigureOut">
              <a:rPr kumimoji="1" lang="ko-KR" altLang="en-US" smtClean="0"/>
              <a:t>2020-06-23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5C50BE3-42A7-AC43-8408-F700C3E762C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BB63B33-1C48-8048-9D27-A3109444188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DF0699-81E4-0741-BED7-DD1E53B1599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6807723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6:56:15.1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3212 802 6577 0 0,'35'-19'304'0'0,"-1"1"-74"0"0,-32 17-201 0 0,-1 0-1 0 0,1-1 1 0 0,0 1-1 0 0,-1 0 1 0 0,1-1 0 0 0,-1 1-1 0 0,0-1 1 0 0,1 1-1 0 0,-1-1 1 0 0,0 0-1 0 0,0 1 1 0 0,0-1-1 0 0,1-3 1 0 0,-2 4 23 0 0,1 0 0 0 0,-1-1-1 0 0,0 1 1 0 0,1 0 0 0 0,-1-1 0 0 0,0 1 0 0 0,0 0 0 0 0,0 0 0 0 0,0-1-1 0 0,0 1 1 0 0,0 0 0 0 0,-1-1 0 0 0,1 1 0 0 0,-1 0 0 0 0,1 0 0 0 0,-1-1-1 0 0,1 1 1 0 0,-1 0 0 0 0,0 0 0 0 0,1 0 0 0 0,-1 0 0 0 0,0 0-1 0 0,0 0 1 0 0,0 0 0 0 0,0 0 0 0 0,0 0 0 0 0,-1 0 0 0 0,1 0 0 0 0,-1-1-1 0 0,-1 2-24 0 0,1-1-1 0 0,-1 0 1 0 0,1 1-1 0 0,-1-1 0 0 0,1 1 1 0 0,-1 0-1 0 0,0 0 1 0 0,1 0-1 0 0,-1 0 1 0 0,1 0-1 0 0,-1 0 0 0 0,0 0 1 0 0,1 1-1 0 0,-1-1 1 0 0,1 1-1 0 0,-5 1 0 0 0,-94 34-30 0 0,-25 7 107 0 0,68-30 137 0 0,-85 11 0 0 0,-8 1 56 0 0,-177 36-33 0 0,231-50 74 0 0,-1-3 0 0 0,-182-5 0 0 0,-114-35 436 0 0,120 6-263 0 0,152 23-350 0 0,-186 13 0 0 0,94 0 349 0 0,180-9-394 0 0,0-1-1 0 0,0-2 0 0 0,1-1 1 0 0,-1-1-1 0 0,-46-10 1 0 0,61 9-59 0 0,1-1 1 0 0,0 0 0 0 0,0 0 0 0 0,1-2 0 0 0,0 1-1 0 0,0-2 1 0 0,1 0 0 0 0,1-1 0 0 0,0 0-1 0 0,-25-22 1 0 0,30 22-37 0 0,1 1 1 0 0,0-1-1 0 0,1 0 0 0 0,1 0 0 0 0,0-1 0 0 0,0 0 0 0 0,2 0 0 0 0,-1 0 1 0 0,2 0-1 0 0,0-1 0 0 0,-3-14 0 0 0,6 17-21 0 0,0 0 0 0 0,0-1 1 0 0,1 1-1 0 0,1-1 0 0 0,0 1 0 0 0,0-1 0 0 0,1 1 0 0 0,1 0 1 0 0,0 0-1 0 0,0-1 0 0 0,1 2 0 0 0,1-1 0 0 0,0 0 0 0 0,11-14 1 0 0,-1 3-16 0 0,2 1 1 0 0,0 0-1 0 0,2 1 1 0 0,0 1-1 0 0,1 0 1 0 0,1 1-1 0 0,44-25 1 0 0,-5 13-43 0 0,2 1 0 0 0,130-38 0 0 0,-85 35-36 0 0,161-27 0 0 0,118 1 1 0 0,44 22-11 0 0,-351 33 50 0 0,0 4 0 0 0,0 2-1 0 0,-1 3 1 0 0,-1 3 0 0 0,0 3 0 0 0,88 25 0 0 0,-17-1 35 0 0,235 69-18 0 0,-329-89 25 0 0,-1 1 1 0 0,54 28-1 0 0,-89-38 14 0 0,-1 0 1 0 0,-1 2-1 0 0,0-1 0 0 0,0 2 1 0 0,-2 0-1 0 0,0 0 0 0 0,0 1 0 0 0,-1 0 1 0 0,15 22-1 0 0,-17-19 15 0 0,-1 0 0 0 0,-1 1-1 0 0,0 0 1 0 0,-2 0 0 0 0,6 20-1 0 0,-11-30 6 0 0,-1 0 0 0 0,1-1 0 0 0,-2 1 0 0 0,1 0 0 0 0,-1 0 0 0 0,0 0 0 0 0,-1-1 0 0 0,1 1 0 0 0,-2 0 0 0 0,1 0-1 0 0,-1-1 1 0 0,-1 1 0 0 0,1-1 0 0 0,-1 0 0 0 0,-1 1 0 0 0,1-1 0 0 0,-6 6 0 0 0,7-10-52 0 0,1 0 0 0 0,-1-1 1 0 0,0 1-1 0 0,0 0 0 0 0,0-1 1 0 0,0 1-1 0 0,0-1 0 0 0,0 0 0 0 0,0 0 1 0 0,0 1-1 0 0,-1-1 0 0 0,1 0 1 0 0,-1-1-1 0 0,1 1 0 0 0,-1 0 0 0 0,1 0 1 0 0,-1-1-1 0 0,0 0 0 0 0,1 1 1 0 0,-1-1-1 0 0,1 0 0 0 0,-1 0 0 0 0,0 0 1 0 0,-4-1-1 0 0,5 1-3678 0 0,5 0 1815 0 0,10 2 651 0 0,-9-1 650 0 0,5 1-2527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6:56:20.3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 38 10322 0 0,'-9'-10'2200'0'0,"9"9"-1938"0"0,-1 0 0 0 0,0 0 0 0 0,0 1 0 0 0,0-1 0 0 0,1 0 0 0 0,-1 0 0 0 0,1 0 1 0 0,-1 0-1 0 0,1 0 0 0 0,-1 0 0 0 0,1 0 0 0 0,-1-1 0 0 0,2 1-224 0 0,-1 1 1 0 0,0-1-1 0 0,1 0 1 0 0,-1 1-1 0 0,0-1 0 0 0,1 1 1 0 0,-1-1-1 0 0,1 1 0 0 0,-1-1 1 0 0,1 1-1 0 0,0-1 0 0 0,-1 1 1 0 0,1 0-1 0 0,-1-1 1 0 0,1 1-1 0 0,0 0 0 0 0,-1-1 1 0 0,1 1-1 0 0,0 0 0 0 0,0 0 1 0 0,-1-1-1 0 0,1 1 0 0 0,0 0 1 0 0,0 0-1 0 0,-1 0 1 0 0,2 0-1 0 0,8-2-19 0 0,0 1 0 0 0,-1 0 0 0 0,1 0 0 0 0,0 1 0 0 0,0 0 0 0 0,-1 1 0 0 0,1 0 0 0 0,18 3 0 0 0,79 22-134 0 0,-84-20 55 0 0,27 10-28 0 0,-46-15 68 0 0,1 1 0 0 0,-1 0 0 0 0,0 0 0 0 0,0 1 0 0 0,0-1 0 0 0,0 0 0 0 0,0 1 0 0 0,5 5 0 0 0,-9-7 18 0 0,1 0-1 0 0,-1 0 1 0 0,1 0 0 0 0,-1 0-1 0 0,0 0 1 0 0,1 1 0 0 0,-1-1-1 0 0,0 0 1 0 0,0 0 0 0 0,0 0-1 0 0,0 0 1 0 0,0 0 0 0 0,-1 0-1 0 0,1 1 1 0 0,0-1 0 0 0,0 0-1 0 0,-1 0 1 0 0,1 0 0 0 0,-1 0-1 0 0,0 0 1 0 0,1 0 0 0 0,-1 0-1 0 0,0 0 1 0 0,0 1 0 0 0,-25 26 21 0 0,21-23-33 0 0,-50 45 135 0 0,-7 8-712 0 0,54-49-1132 0 0,0 0 1 0 0,-8 14-1 0 0,8-10-2736 0 0,7-12 1277 0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6:50:08.4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 25 9706 0 0,'-4'-13'2890'0'0,"1"1"3716"0"0,19 27-4845 0 0,-5-3-1924 0 0,0 1-1 0 0,0 1 1 0 0,-2 0-1 0 0,0 1 1 0 0,0-1 0 0 0,-1 2-1 0 0,-1-1 1 0 0,8 28-1 0 0,-5-8-1786 0 0,-1 0-1 0 0,-2 0 1 0 0,2 39-1 0 0,-6-42-358 0 0,-4 44-1 0 0,-2-39-1248 0 0</inkml:trace>
</inkml:ink>
</file>

<file path=ppt/ink/ink1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07:30.3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88 8 5865 0 0,'-1'-1'265'0'0,"0"0"0"0"0,-1 1 0 0 0,1-1 0 0 0,0 0 0 0 0,-1 0 0 0 0,1 1 0 0 0,-1 0 0 0 0,1-1 0 0 0,0 1 0 0 0,-1-1 0 0 0,1 1 0 0 0,-1 0 0 0 0,1 0 0 0 0,-1 0 0 0 0,0 0 0 0 0,1 0 0 0 0,-1 0 0 0 0,1 0 0 0 0,-1 0 0 0 0,1 1 0 0 0,-3 0 0 0 0,2 0 46 0 0,-1 1 1 0 0,1-1-1 0 0,0 1 0 0 0,-1-1 0 0 0,1 1 1 0 0,1 0-1 0 0,-2 0 0 0 0,2 0 0 0 0,-1-1 1 0 0,1 2-1 0 0,-3 3 0 0 0,-1 2 43 0 0,1 0 0 0 0,0 0-1 0 0,1 0 1 0 0,0 1 0 0 0,0 0 0 0 0,-1 13-1 0 0,3-17-376 0 0,1 0-1 0 0,-1-1 1 0 0,1 1-1 0 0,1 0 0 0 0,-1 0 1 0 0,1 0-1 0 0,-1-1 0 0 0,2 1 1 0 0,-1-1-1 0 0,0 1 0 0 0,1 0 1 0 0,0-1-1 0 0,0 0 1 0 0,0 1-1 0 0,1-1 0 0 0,-1-1 1 0 0,1 1-1 0 0,0 0 0 0 0,0 0 1 0 0,1-1-1 0 0,-1 1 0 0 0,1-1 1 0 0,-1 0-1 0 0,0 0 0 0 0,2-1 1 0 0,-1 2-1 0 0,0-2 1 0 0,0-1-1 0 0,0 2 0 0 0,1-2 1 0 0,0 1-1 0 0,8 2 0 0 0,-12-4-58 0 0,0 0 0 0 0,0 0-1 0 0,-1 0 1 0 0,2 0 0 0 0,-1 0-1 0 0,0 0 1 0 0,0 0 0 0 0,0 0-1 0 0,0 0 1 0 0,-1 0 0 0 0,2 0-1 0 0,-1-1 1 0 0,-1 1 0 0 0,1 0-1 0 0,0-1 1 0 0,1 0 0 0 0,-2 1-1 0 0,1 0 1 0 0,0-1 0 0 0,0 1-1 0 0,-1-1 1 0 0,1 0 0 0 0,0 1-1 0 0,0-1 1 0 0,-1 0 0 0 0,2-1-1 0 0,-1 0-36 0 0,0 0 0 0 0,-1-1 0 0 0,0 1 0 0 0,1 1 0 0 0,0-2 1 0 0,-1 1-1 0 0,1 0 0 0 0,-1-1 0 0 0,0 1 0 0 0,0 0 0 0 0,-1-4 0 0 0,-1-4-61 0 0,1 0 1 0 0,-2 0 0 0 0,0 0-1 0 0,-4-10 1 0 0,1 3 245 0 0,4 11 141 0 0,0-1 0 0 0,-1 1 0 0 0,0-1 0 0 0,0 1 0 0 0,0 0 0 0 0,-1 0-1 0 0,-5-6 1 0 0,9 11-187 0 0,0 1 0 0 0,0 0-1 0 0,0 0 1 0 0,0 0-1 0 0,0 0 1 0 0,0 0-1 0 0,0 0 1 0 0,0 0 0 0 0,0 0-1 0 0,0 0 1 0 0,0 0-1 0 0,0 0 1 0 0,0 0-1 0 0,-1 0 1 0 0,1 0 0 0 0,0 0-1 0 0,0 0 1 0 0,0 0-1 0 0,0 0 1 0 0,0 0 0 0 0,0 0-1 0 0,0 0 1 0 0,0 0-1 0 0,0 0 1 0 0,-1 0-1 0 0,1 0 1 0 0,0 0 0 0 0,0 0-1 0 0,0 0 1 0 0,0 0-1 0 0,0 0 1 0 0,0 0 0 0 0,0 0-1 0 0,0 0 1 0 0,0 0-1 0 0,0 0 1 0 0,0 0-1 0 0,0 0 1 0 0,0 0 0 0 0,0 0-1 0 0,0 0 1 0 0,0 0-1 0 0,0 0 1 0 0,0 0-1 0 0,0 0 1 0 0,0 0 0 0 0,0 0-1 0 0,0 0 1 0 0,-1 0-1 0 0,1 0 1 0 0,0 0 0 0 0,0 0-1 0 0,0 0 1 0 0,0 0-1 0 0,0 1 1 0 0,0-1-1 0 0,0 0 1 0 0,0 0 0 0 0,0 0-1 0 0,0 0 1 0 0,0 0-1 0 0,0 0 1 0 0,0 9 308 0 0,3 8-269 0 0,3-7-135 0 0,0 0 1 0 0,1-2-1 0 0,-1 0 1 0 0,14 15-1 0 0,-12-16-1753 0 0,0-1 0 0 0,17 11-1 0 0,-15-9-2937 0 0,-10-7 2056 0 0</inkml:trace>
</inkml:ink>
</file>

<file path=ppt/ink/ink1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07:30.7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68 7786 0 0,'0'-1'291'0'0,"0"-1"0"0"0,0 2 1 0 0,1-1-1 0 0,-1 0 0 0 0,0 0 1 0 0,0 1-1 0 0,1-1 0 0 0,-1 0 1 0 0,0 0-1 0 0,0 1 0 0 0,0-1 1 0 0,1 0-1 0 0,0 0 0 0 0,-1 0 1 0 0,1 1-1 0 0,-1-1 1 0 0,0 0-1 0 0,1 0 0 0 0,1 0 1 0 0,0-1-30 0 0,0 2 1 0 0,0-1-1 0 0,-1 0 1 0 0,2-1-1 0 0,-1 2 1 0 0,0 0 0 0 0,0-1-1 0 0,3-1 1 0 0,7 1-309 0 0,-1 0 0 0 0,20 1 0 0 0,-8 0 361 0 0,-22 0-310 0 0,18-1-917 0 0,26-6 1 0 0,-40 7 226 0 0,-1-1 0 0 0,0-1-1 0 0,0 2 1 0 0,1-2 0 0 0,-2 0-1 0 0,1 0 1 0 0,0 1 0 0 0,0-2 0 0 0,0 1-1 0 0,0 0 1 0 0,-1-1 0 0 0,5-4-1 0 0,-5 2-2131 0 0</inkml:trace>
</inkml:ink>
</file>

<file path=ppt/ink/ink1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07:31.0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85 0 8426 0 0,'-2'0'264'0'0,"1"0"0"0"0,-1 0 0 0 0,1 0 0 0 0,-1 1 0 0 0,1-1 0 0 0,0 0 0 0 0,-1 1 0 0 0,1-1 0 0 0,-1 0 0 0 0,1 1 0 0 0,0 0 0 0 0,-1-1 0 0 0,1 1 0 0 0,0-1 0 0 0,-1 1-1 0 0,2 0 1 0 0,-1 0 0 0 0,-1 0 0 0 0,2 0 0 0 0,-1 1 0 0 0,-1-2 0 0 0,0 3 0 0 0,-19 27 1572 0 0,16-18-1275 0 0,-1-1 0 0 0,2 0 0 0 0,0 1 0 0 0,1-1 0 0 0,0 2 1 0 0,0-2-1 0 0,-1 23 0 0 0,3-21-492 0 0,1 0 0 0 0,1-1 0 0 0,0 0 0 0 0,0 1 0 0 0,1-1 0 0 0,1 0 0 0 0,0 1 0 0 0,1-1 0 0 0,-1 0 0 0 0,3-1 0 0 0,-1 1 0 0 0,9 14 0 0 0,-12-23-59 0 0,0-1-1 0 0,0 1 0 0 0,0 0 1 0 0,-1-1-1 0 0,2 0 1 0 0,-1 1-1 0 0,0-1 0 0 0,1 0 1 0 0,0 0-1 0 0,-1-1 0 0 0,1 2 1 0 0,-1-2-1 0 0,2 1 1 0 0,-1-2-1 0 0,-1 2 0 0 0,1-1 1 0 0,6 1-1 0 0,-4-1-16 0 0,-1-1 1 0 0,0 0-1 0 0,0 0 0 0 0,0-1 0 0 0,0 1 0 0 0,0-1 1 0 0,0 1-1 0 0,0-2 0 0 0,0 1 0 0 0,0 0 1 0 0,0-1-1 0 0,4-3 0 0 0,1 1-93 0 0,-1-2-1 0 0,0 1 1 0 0,0-1-1 0 0,-1 0 1 0 0,0 0 0 0 0,-1-1-1 0 0,1-1 1 0 0,0 1-1 0 0,-2-1 1 0 0,1 1-1 0 0,4-11 1 0 0,-6 9-44 0 0,0 1-1 0 0,-1-1 1 0 0,-1 1-1 0 0,0-1 0 0 0,1 0 1 0 0,-2 0-1 0 0,0 0 1 0 0,0-13-1 0 0,0 17 157 0 0,-2-1-1 0 0,1 0 0 0 0,-1 0 1 0 0,0 1-1 0 0,0-1 0 0 0,0 0 1 0 0,-1 1-1 0 0,0-1 0 0 0,0 1 1 0 0,0 0-1 0 0,-1 0 0 0 0,0 0 1 0 0,0 0-1 0 0,-5-6 0 0 0,8 10 31 0 0,0 0-1 0 0,-1 0 1 0 0,0 0-1 0 0,0 1 0 0 0,0-1 1 0 0,0 0-1 0 0,0 0 1 0 0,0 0-1 0 0,1 1 1 0 0,-2 0-1 0 0,1-1 1 0 0,1 0-1 0 0,-2 1 0 0 0,1-1 1 0 0,0 1-1 0 0,0 0 1 0 0,-1 0-1 0 0,1 0-7 0 0,0 0-1 0 0,1 0 1 0 0,-1 0-1 0 0,1 0 0 0 0,-1 0 1 0 0,0 0-1 0 0,1 1 1 0 0,-1-1-1 0 0,0 0 0 0 0,1 1 1 0 0,0-1-1 0 0,-1 1 1 0 0,1-1-1 0 0,-1 0 1 0 0,0 0-1 0 0,1 1 0 0 0,0 0 1 0 0,0-1-1 0 0,-1 1 1 0 0,1-1-1 0 0,-1 2 1 0 0,0 0 12 0 0,-1 1 1 0 0,1 0-1 0 0,0 0 1 0 0,0 0-1 0 0,0 0 1 0 0,1 0 0 0 0,-1-1-1 0 0,1 1 1 0 0,0 1-1 0 0,0 4 1 0 0,1 2-35 0 0,1 0 0 0 0,0-1 0 0 0,0 1 1 0 0,1 0-1 0 0,0-1 0 0 0,1 0 0 0 0,1 0 0 0 0,5 11 0 0 0,-7-15-90 0 0,0 0-1 0 0,1 0 0 0 0,0 0 1 0 0,0 0-1 0 0,0 0 0 0 0,1-1 1 0 0,0 0-1 0 0,-1 1 0 0 0,1-1 0 0 0,0-1 1 0 0,1 1-1 0 0,-1-1 0 0 0,12 4 1 0 0,-14-6-280 0 0,0 0 1 0 0,0 0-1 0 0,0-1 1 0 0,0 0 0 0 0,0 0-1 0 0,1 0 1 0 0,-1 0-1 0 0,0 0 1 0 0,0 0 0 0 0,0-1-1 0 0,0 0 1 0 0,-1 0-1 0 0,1 1 1 0 0,3-3 0 0 0,2 0-1411 0 0,-1-1-1 0 0,0 0 1 0 0,0 1 0 0 0,8-8 0 0 0,-5 3-1831 0 0</inkml:trace>
</inkml:ink>
</file>

<file path=ppt/ink/ink1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07:31.4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137 7 9122 0 0,'-3'-2'746'0'0,"0"2"1"0"0,0-2 0 0 0,0 1-1 0 0,0 1 1 0 0,0 0-1 0 0,0-1 1 0 0,0 1-1 0 0,-6-1 1 0 0,8 1-309 0 0,7 26 2059 0 0,-6-20-2460 0 0,-1 1 0 0 0,1-1-1 0 0,-1 0 1 0 0,0 0 0 0 0,-1 0 0 0 0,1 0-1 0 0,-2 1 1 0 0,1-2 0 0 0,-5 10 0 0 0,-1-2-309 0 0,-1 1 0 0 0,-13 15 1 0 0,-15 22-4841 0 0,35-49 4491 0 0,1 0 4 0 0,-1 1 1 0 0,1-1-1 0 0,-1-1 1 0 0,1 2-1 0 0,0 0 1 0 0,0-1-1 0 0,0 0 1 0 0,1 1-1 0 0,-1-1 1 0 0,0 5 0 0 0,2-6-171 0 0,0-1-1840 0 0</inkml:trace>
</inkml:ink>
</file>

<file path=ppt/ink/ink1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07:31.7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1 265 5697 0 0,'7'-12'64'0'0,"-4"7"649"0"0,-1 0 1 0 0,1 0 0 0 0,1 1 0 0 0,-1 0-1 0 0,1-1 1 0 0,7-5 0 0 0,-10 9-580 0 0,0 1 1 0 0,-1 0 0 0 0,1-1 0 0 0,1 1-1 0 0,-2-1 1 0 0,1 1 0 0 0,0-1-1 0 0,0 1 1 0 0,-1 0 0 0 0,2 0-1 0 0,-1 0 1 0 0,0 0 0 0 0,-1 0 0 0 0,2 0-1 0 0,-1 0 1 0 0,-1 0 0 0 0,1 0-1 0 0,1 0 1 0 0,0 1-93 0 0,0 0 0 0 0,-1 0 1 0 0,1-1-1 0 0,-1 1 0 0 0,1 0 0 0 0,-1 1 0 0 0,1-2 1 0 0,-1 2-1 0 0,0-1 0 0 0,1 0 0 0 0,-2 1 1 0 0,2-2-1 0 0,0 4 0 0 0,41 56-1701 0 0,-42-60 1503 0 0,-1 0-1 0 0,0 0 1 0 0,0 1 0 0 0,0-1-1 0 0,1 0 1 0 0,-1 1 0 0 0,0-1-1 0 0,1 1 1 0 0,-1-1 0 0 0,0 0-1 0 0,1 0 1 0 0,-1 0 0 0 0,0 0-1 0 0,0 0 1 0 0,0 1 0 0 0,0-1-1 0 0,1 0 1 0 0,-1 0-1 0 0,1 1 1 0 0,-1-1 0 0 0,1 0-1 0 0,-1 0 1 0 0,0 0 0 0 0,0 0-1 0 0,0 0 1 0 0,1 0 0 0 0,-1 0-1 0 0,1 0 1 0 0,4-8-2383 0 0,-1 1 2468 0 0,-2 3-2504 0 0</inkml:trace>
  <inkml:trace contextRef="#ctx0" brushRef="#br0" timeOffset="1">204 42 4305 0 0,'1'-9'1955'0'0,"3"-13"165"0"0,1 12 2575 0 0,-5 10-3886 0 0,0 0-19 0 0,7 21 3627 0 0,-1 50-3118 0 0,5 42-925 0 0,-3-60-452 0 0,8 45-150 0 0,-13-86-343 0 0,0-2 0 0 0,1 2 1 0 0,0-1-1 0 0,1 0 1 0 0,0-1-1 0 0,7 12 1 0 0,-12-21 357 0 0,1-1 0 0 0,-1 1 0 0 0,1 0 0 0 0,-1 0 1 0 0,1-1-1 0 0,-1 1 0 0 0,1 0 0 0 0,0 0 0 0 0,-1-1 0 0 0,1 0 1 0 0,0 1-1 0 0,-1 0 0 0 0,1-1 0 0 0,0 1 0 0 0,0-1 1 0 0,-1 1-1 0 0,1-1 0 0 0,0 0 0 0 0,0 0 0 0 0,0 0 1 0 0,0 0-1 0 0,0 1 0 0 0,0-1 0 0 0,-1 0 0 0 0,1 0 1 0 0,1 0-1 0 0,-2 0 0 0 0,1 0 0 0 0,0-1 0 0 0,0 1 1 0 0,0 0-1 0 0,-1 0 0 0 0,1 0 0 0 0,1 0 0 0 0,-2-1 1 0 0,1 1-1 0 0,0-1 0 0 0,0 1 0 0 0,-1-1 0 0 0,1 0 1 0 0,-1 1-1 0 0,1 0 0 0 0,0-1 0 0 0,0 0 0 0 0,-1 1 1 0 0,0-1-1 0 0,1 1 0 0 0,0-1 0 0 0,-1 0 0 0 0,1-1 1 0 0,2-4-2830 0 0</inkml:trace>
</inkml:ink>
</file>

<file path=ppt/ink/ink1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07:32.1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 9 6353 0 0,'-2'-8'7701'0'0,"-1"8"-3961"0"0,3 1-3696 0 0,0 0-1 0 0,-1-1 1 0 0,1 0-1 0 0,0 1 1 0 0,0 0-1 0 0,-1 0 0 0 0,1-1 1 0 0,0 1-1 0 0,0 0 1 0 0,0-1-1 0 0,0 1 1 0 0,0-1-1 0 0,0 1 1 0 0,0 0-1 0 0,1 0 1 0 0,-1 0-1 0 0,0-1 1 0 0,0 1-1 0 0,1-1 0 0 0,-1 1 1 0 0,0 0-1 0 0,0-1 1 0 0,1 2-1 0 0,4 4-75 0 0,-1 0-1 0 0,0 0 1 0 0,1 1-1 0 0,0-2 1 0 0,1 0-1 0 0,-1 1 0 0 0,1-2 1 0 0,0 1-1 0 0,0 0 1 0 0,1-1-1 0 0,-1-1 1 0 0,1 1-1 0 0,0-1 1 0 0,0 0-1 0 0,0 0 0 0 0,11 2 1 0 0,-16-4 32 0 0,-1-1 0 0 0,0 0 1 0 0,0 1-1 0 0,0-1 0 0 0,1 0 1 0 0,-1 1-1 0 0,0 0 0 0 0,0-1 0 0 0,0 1 1 0 0,0-1-1 0 0,0 1 0 0 0,0 0 0 0 0,0 0 1 0 0,0 0-1 0 0,0 0 0 0 0,0 0 1 0 0,-1 0-1 0 0,1 0 0 0 0,0 0 0 0 0,0 0 1 0 0,-1 0-1 0 0,1 1 0 0 0,-1-1 1 0 0,1 0-1 0 0,-1 0 0 0 0,1 0 0 0 0,-1 1 1 0 0,0-1-1 0 0,0 0 0 0 0,0 1 0 0 0,0-1 1 0 0,0 0-1 0 0,0 1 0 0 0,0 8 5 0 0,-1-1-1 0 0,-1 0 1 0 0,-3 17-1 0 0,0-5 4 0 0,2-6-269 0 0,-1-1 1 0 0,1 1 0 0 0,-2-1 0 0 0,-11 24 0 0 0,8-24-1545 0 0,0-1 0 0 0,0 1 0 0 0,-1-1 0 0 0,-15 15 1 0 0,4-11-909 0 0,13-12-7 0 0</inkml:trace>
</inkml:ink>
</file>

<file path=ppt/ink/ink1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07:32.4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58 5121 0 0,'0'-3'585'0'0,"1"0"0"0"0,-1 0-1 0 0,0 0 1 0 0,1 0 0 0 0,-1 0 0 0 0,1-1-1 0 0,0 1 1 0 0,0 0 0 0 0,0 0 0 0 0,0 0-1 0 0,4-4 1 0 0,-5 6-412 0 0,1-1-1 0 0,1 1 0 0 0,-2 0 1 0 0,2 0-1 0 0,-1-1 0 0 0,0 2 1 0 0,1-1-1 0 0,-1-1 0 0 0,0 2 1 0 0,1-1-1 0 0,-1 0 0 0 0,1 0 1 0 0,-1 1-1 0 0,1 0 0 0 0,-1-1 1 0 0,1 1-1 0 0,-1-1 0 0 0,1 1 1 0 0,0 0-1 0 0,0 0 0 0 0,-1 0 0 0 0,1 0 1 0 0,3 0-1 0 0,8 2-4 0 0,2 1 0 0 0,0 1 0 0 0,19 9 0 0 0,-22-10-575 0 0,-1 2 0 0 0,1-2 0 0 0,0 0 0 0 0,0 0 0 0 0,23 1 0 0 0,-34-4 95 0 0,0 0 0 0 0,0 0 0 0 0,0 0 1 0 0,1 0-1 0 0,-1-1 0 0 0,0 1 0 0 0,0 0 0 0 0,0 0 0 0 0,0 0 0 0 0,0-1 0 0 0,0 1 0 0 0,0-1 0 0 0,1 0 0 0 0,-1 1 0 0 0,-1 0 0 0 0,1-1 0 0 0,1 0 0 0 0,-2 0 0 0 0,1 0 0 0 0,0 1 0 0 0,0-2 0 0 0,-1 1 0 0 0,1 1 0 0 0,0-1 0 0 0,-1-1 0 0 0,1 2 0 0 0,0-1 0 0 0,-1-1 0 0 0,0 1 0 0 0,0 0 0 0 0,1-2 0 0 0,1-3-2273 0 0</inkml:trace>
</inkml:ink>
</file>

<file path=ppt/ink/ink1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07:32.7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 1 7458 0 0,'0'0'122'0'0,"0"0"0"0"0,0 0 0 0 0,0 0 0 0 0,-1 0 0 0 0,1 0 0 0 0,0 0 0 0 0,0 0 0 0 0,0 0 0 0 0,0 0 0 0 0,0 0 0 0 0,0 0 0 0 0,0 0 0 0 0,0 0 0 0 0,0 0 0 0 0,0 0 0 0 0,0 0 0 0 0,-1 0 0 0 0,1 0 0 0 0,0 0 0 0 0,0 0 0 0 0,0 0 0 0 0,0 0 0 0 0,0 1 0 0 0,0-1 0 0 0,-1 0 0 0 0,1 0 0 0 0,0 0 0 0 0,0 0 0 0 0,0 0 0 0 0,0 0 0 0 0,0 1 0 0 0,0-1 0 0 0,0 0 0 0 0,0 0 0 0 0,0 0 0 0 0,0 0 0 0 0,0 0 0 0 0,-1 0 0 0 0,1 0 0 0 0,0 0 0 0 0,0 0 0 0 0,0 0 0 0 0,0 0 0 0 0,0 1 0 0 0,0-1 0 0 0,0 0 0 0 0,0 0 0 0 0,1 0 1 0 0,-1 0-1 0 0,0 0 0 0 0,0 1 0 0 0,-2 13 2164 0 0,1 16-859 0 0,3 12-467 0 0,14 74 0 0 0,-7-57-857 0 0,-7-41-254 0 0,-2-14-189 0 0,0 1 1 0 0,0 0-1 0 0,1 0 1 0 0,0 0-1 0 0,0 0 1 0 0,0 0-1 0 0,4 6 1 0 0,-5-11 230 0 0,0 0 1 0 0,0 1-1 0 0,0-1 1 0 0,0 0-1 0 0,0 0 1 0 0,1 1 0 0 0,-1-1-1 0 0,0 0 1 0 0,0 1-1 0 0,0-1 1 0 0,0 0 0 0 0,0 0-1 0 0,0 0 1 0 0,0 0-1 0 0,0 0 1 0 0,1 0-1 0 0,-1 1 1 0 0,0-1 0 0 0,1 0-1 0 0,-1 0 1 0 0,0 0-1 0 0,0 0 1 0 0,1 0 0 0 0,-1 1-1 0 0,0-1 1 0 0,0 0-1 0 0,0 0 1 0 0,0 0-1 0 0,1 0 1 0 0,-1 0 0 0 0,0 0-1 0 0,1 0 1 0 0,-1 0-1 0 0,1 0 1 0 0,-1 0 0 0 0,0 0-1 0 0,0 0 1 0 0,0 0-1 0 0,0-1 1 0 0,0 1-1 0 0,1 0 1 0 0,-1 0 0 0 0,0 0-1 0 0,1 0 1 0 0,-1 0-1 0 0,0-1 1 0 0,1 1 0 0 0,6-11-5407 0 0,-5 7 5153 0 0,2-2-2652 0 0</inkml:trace>
</inkml:ink>
</file>

<file path=ppt/ink/ink1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07:33.1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 0 8906 0 0,'0'1'211'0'0,"-1"-1"0"0"0,1 1 0 0 0,-1-1 0 0 0,0 0 0 0 0,0 0 0 0 0,1 1 0 0 0,0 0 0 0 0,0-1 0 0 0,-1 1 0 0 0,0-1 0 0 0,1 0 0 0 0,-1 1 0 0 0,1 0 1 0 0,0 0-1 0 0,0-1 0 0 0,0 1 0 0 0,-1-1 0 0 0,1 1 0 0 0,0 0 0 0 0,0 0 0 0 0,0-1 0 0 0,0 1 0 0 0,-1 0 0 0 0,1 0 0 0 0,1 0 0 0 0,-4 25 290 0 0,3-23 62 0 0,-1 25 1166 0 0,5 55 0 0 0,25 78-822 0 0,-29-159-901 0 0,0 0 1 0 0,1-1-1 0 0,-1 1 1 0 0,1-2-1 0 0,-1 2 1 0 0,0-1-1 0 0,1 1 1 0 0,0-1-1 0 0,0 0 1 0 0,0 1-1 0 0,-1-1 1 0 0,1 0-1 0 0,0 0 1 0 0,0 0-1 0 0,2 2 1 0 0,-3-3-10 0 0,1 1-1 0 0,1-1 1 0 0,-1 0-1 0 0,-1 0 1 0 0,1 0-1 0 0,0 0 1 0 0,0 0-1 0 0,0 0 1 0 0,0 0-1 0 0,0 0 1 0 0,0 0-1 0 0,0 0 1 0 0,0 0-1 0 0,0-1 1 0 0,-1 1-1 0 0,1-1 1 0 0,1 1 0 0 0,-2-1-1 0 0,1 1 1 0 0,0-1-1 0 0,0 1 1 0 0,-1 0-1 0 0,1-1 1 0 0,0 0-1 0 0,0 0 1 0 0,0 0-1 0 0,3-2-104 0 0,-1 0-1 0 0,1 0 1 0 0,0 0-1 0 0,-1-1 0 0 0,0 0 1 0 0,0 0-1 0 0,0 0 1 0 0,0-1-1 0 0,-1 2 0 0 0,0-2 1 0 0,1 1-1 0 0,-1 0 1 0 0,-1-1-1 0 0,1 0 1 0 0,-1 1-1 0 0,0-2 0 0 0,0 2 1 0 0,0-1-1 0 0,-1 0 1 0 0,1 0-1 0 0,-1 0 1 0 0,-1 1-1 0 0,1-2 0 0 0,-1 2 1 0 0,0-1-1 0 0,0 0 1 0 0,0 0-1 0 0,-4-7 1 0 0,-5-17-334 0 0,7 20 467 0 0,0 1-1 0 0,0-1 0 0 0,1 1 1 0 0,-1-1-1 0 0,2 1 1 0 0,-1-1-1 0 0,2 0 0 0 0,-1 0 1 0 0,2-16-1 0 0,-1 23 42 0 0,0 1 0 0 0,0-1 1 0 0,0 1-1 0 0,0-1 0 0 0,1 1 0 0 0,-1 0 0 0 0,1-1 0 0 0,0 1 0 0 0,-1-1 0 0 0,1 1 0 0 0,0 0 1 0 0,0 0-1 0 0,0-1 0 0 0,-1 1 0 0 0,2 0 0 0 0,-1 0 0 0 0,-1-1 0 0 0,2 2 0 0 0,-1-1 0 0 0,0 0 1 0 0,1 0-1 0 0,-1 0 0 0 0,0 0 0 0 0,1 0 0 0 0,-1 1 0 0 0,1-1 0 0 0,-1 1 0 0 0,0 0 0 0 0,1-1 1 0 0,-1 1-1 0 0,3-1 0 0 0,4 1-75 0 0,-1 1-1 0 0,0-1 1 0 0,0 1 0 0 0,0 0-1 0 0,12 5 1 0 0,22 1-25 0 0,-40-7 149 0 0,12 0 301 0 0,4 3-4410 0 0,-16-3 3857 0 0,-1 0 0 0 0,0 0 1 0 0,0 0-1 0 0,1 0 0 0 0,-1 0 0 0 0,0 0 0 0 0,0 0 1 0 0,0 0-1 0 0,0 1 0 0 0,0-1 0 0 0,1 0 1 0 0,-1 0-1 0 0,0 0 0 0 0,0 0 0 0 0,0 1 1 0 0,1-1-1 0 0,-1 0 0 0 0,0 0 0 0 0,0 1 0 0 0,0-1 1 0 0,0 0-1 0 0,0 0 0 0 0,1 0 0 0 0,-1 0 1 0 0,0 0-1 0 0,0 1 0 0 0,0-1 0 0 0,0 0 1 0 0,0 1-1 0 0,0-1 0 0 0,0 0 0 0 0,0 0 0 0 0,0 1 1 0 0,0-1-1 0 0,0 1 0 0 0,-13 11-3677 0 0,2-4 2741 0 0,5-3-1604 0 0</inkml:trace>
</inkml:ink>
</file>

<file path=ppt/ink/ink1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07:33.4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51 5625 0 0,'10'-2'251'0'0,"0"-1"0"0"0,-1 1 0 0 0,1-1 0 0 0,16-8 0 0 0,5-1 245 0 0,-15 4-188 0 0,-15 6-108 0 0,2 2 1 0 0,-2-2-1 0 0,1 1 1 0 0,1 0 0 0 0,-1 0-1 0 0,0 0 1 0 0,1 1-1 0 0,2-2 1 0 0,-5 3-59 0 0,1 0 0 0 0,-1-1 0 0 0,0 1 1 0 0,0-1-1 0 0,1 1 0 0 0,-1 0 0 0 0,0-1 0 0 0,0 1 1 0 0,0 0-1 0 0,0 0 0 0 0,0-1 0 0 0,0 1 0 0 0,0-1 1 0 0,-1 1-1 0 0,1 0 0 0 0,0 0 0 0 0,0-1 0 0 0,-1 1 1 0 0,1 0-1 0 0,-1 0 0 0 0,-4 16 444 0 0,-2 2-59 0 0,2-1 0 0 0,0 0 0 0 0,1 1 0 0 0,0 0 0 0 0,2-1 0 0 0,0 2 0 0 0,2-2 0 0 0,2 31 0 0 0,-2-48-490 0 0,0 0 0 0 0,0 0 0 0 0,0 0 1 0 0,0 0-1 0 0,0 1 0 0 0,1-2 0 0 0,-1 1 0 0 0,0 1 1 0 0,0-2-1 0 0,0 1 0 0 0,1 1 0 0 0,0-2 0 0 0,-1 1 0 0 0,1 1 1 0 0,0-1-1 0 0,-1-1 0 0 0,1 1 0 0 0,0 0 0 0 0,-1 0 1 0 0,1-1-1 0 0,0 1 0 0 0,0 0 0 0 0,0 0 0 0 0,-1-1 1 0 0,1 0-1 0 0,2 2 0 0 0,-2-2-1 0 0,1 0 0 0 0,0 0 1 0 0,0 0-1 0 0,-1 0 0 0 0,1 0 0 0 0,-1 0 1 0 0,1 0-1 0 0,0-1 0 0 0,0 1 1 0 0,-1-1-1 0 0,1 1 0 0 0,-1-1 0 0 0,1 1 1 0 0,-1-1-1 0 0,2-1 0 0 0,3-2-113 0 0,1 0 1 0 0,-1 0-1 0 0,0-1 1 0 0,-1 0-1 0 0,1 0 1 0 0,8-11-1 0 0,-7 6-951 0 0,0-2 0 0 0,-1 1 0 0 0,11-26 0 0 0,-13 25-750 0 0,0-1-1 0 0,0 1 1 0 0,-2-1-1 0 0,2-15 1 0 0,-2 14-1477 0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6:50:08.7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84 183 11715 0 0,'-9'-4'1296'0'0,"0"1"0"0"0,-1 0 0 0 0,1 0 1 0 0,-1 1-1 0 0,1 1 0 0 0,-19-2 0 0 0,38 31-1248 0 0,-1-5-103 0 0,1 0-1 0 0,1-1 1 0 0,1-1-1 0 0,1 0 1 0 0,1 0-1 0 0,0-1 1 0 0,19 17-1 0 0,-30-33 42 0 0,3 4-117 0 0,0-1-1 0 0,0 0 1 0 0,1 0-1 0 0,0-1 1 0 0,1 1-1 0 0,-1-2 1 0 0,1 1-1 0 0,0-1 1 0 0,1 0 0 0 0,14 6-1 0 0,-22-11 138 0 0,-1 0 0 0 0,1 0 0 0 0,-1 0 0 0 0,1 0-1 0 0,-1 0 1 0 0,1 0 0 0 0,-1 0 0 0 0,1-1 0 0 0,-1 1 0 0 0,1 0 0 0 0,-1 0 0 0 0,1 0-1 0 0,-1-1 1 0 0,0 1 0 0 0,1 0 0 0 0,-1 0 0 0 0,1-1 0 0 0,-1 1 0 0 0,0 0 0 0 0,1-1-1 0 0,-1 1 1 0 0,0-1 0 0 0,1 1 0 0 0,-1 0 0 0 0,0-1 0 0 0,1 1 0 0 0,-1-1-1 0 0,0 1 1 0 0,0-1 0 0 0,0 1 0 0 0,1-1 0 0 0,-1 1 0 0 0,0-1 0 0 0,0 1 0 0 0,0-1-1 0 0,0 1 1 0 0,0-1 0 0 0,0 0 0 0 0,3-24 342 0 0,-3 21-299 0 0,0-6 28 0 0,5-52 292 0 0,1 0 1 0 0,22-88-1 0 0,-22 125-260 0 0,-5 19-58 0 0,0-1 1 0 0,0 1 0 0 0,0 0 0 0 0,1-1 0 0 0,0 1 0 0 0,0 0 0 0 0,1 0 0 0 0,0 0-1 0 0,0 1 1 0 0,0-1 0 0 0,1 1 0 0 0,5-7 0 0 0,-8 12-48 0 0,0-1 0 0 0,1 1-1 0 0,-1-1 1 0 0,1 1 0 0 0,-1-1 0 0 0,0 1 0 0 0,1 0-1 0 0,-1 0 1 0 0,1 0 0 0 0,-1 0 0 0 0,1 0 0 0 0,-1 0-1 0 0,1 0 1 0 0,-1 1 0 0 0,1-1 0 0 0,-1 0 0 0 0,0 1-1 0 0,1-1 1 0 0,-1 1 0 0 0,1 0 0 0 0,-1-1 0 0 0,0 1-1 0 0,0 0 1 0 0,0 0 0 0 0,1 0 0 0 0,-1 0 0 0 0,0 0 0 0 0,0 0-1 0 0,2 2 1 0 0,31 36 11 0 0,-33-38-13 0 0,42 65 24 0 0,-34-50-43 0 0,0-1-1 0 0,1 0 1 0 0,1 0 0 0 0,0-1 0 0 0,16 14-1 0 0,-26-26-15 0 0,0-1-1 0 0,0 0 1 0 0,0 0-1 0 0,0 0 1 0 0,1 0 0 0 0,-1 0-1 0 0,1 0 1 0 0,-1 0-1 0 0,0 0 1 0 0,1-1-1 0 0,-1 1 1 0 0,1 0 0 0 0,0-1-1 0 0,-1 1 1 0 0,1-1-1 0 0,-1 0 1 0 0,1 0-1 0 0,0 1 1 0 0,-1-1-1 0 0,1 0 1 0 0,0 0 0 0 0,-1 0-1 0 0,1-1 1 0 0,-1 1-1 0 0,3-1 1 0 0,-2 0-85 0 0,0-1 1 0 0,0 1-1 0 0,0-1 0 0 0,-1 1 1 0 0,1-1-1 0 0,0 0 0 0 0,-1 1 1 0 0,0-1-1 0 0,1 0 1 0 0,-1 0-1 0 0,0 0 0 0 0,0 0 1 0 0,0-1-1 0 0,0 1 0 0 0,1-3 1 0 0,1-8-961 0 0,1 0 1 0 0,-2-1-1 0 0,0 1 1 0 0,0-26-1 0 0,-6-64-5427 0 0,0 74 3043 0 0</inkml:trace>
</inkml:ink>
</file>

<file path=ppt/ink/ink1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07:34.0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56 51 8418 0 0,'-3'3'1190'0'0,"1"0"1"0"0,0 0-1 0 0,-1 0 1 0 0,2 0-1 0 0,-1 1 1 0 0,-2 3-1 0 0,-6 24 2351 0 0,7-11-3544 0 0,-1 29 0 0 0,1-7 583 0 0,-8 20-649 0 0,4-36-2391 0 0,15-51-6474 0 0,-1-3 4572 0 0,17-65 4698 0 0,-19 75-180 0 0,3-4-41 0 0,-8 21 46 0 0,0 1-1 0 0,1-1 0 0 0,-1 0 0 0 0,1 0 0 0 0,0 0 1 0 0,-1 0-1 0 0,0 0 0 0 0,1 0 0 0 0,0 1 0 0 0,0-1 1 0 0,0 1-1 0 0,-1-1 0 0 0,1 0 0 0 0,0 1 1 0 0,0-1-1 0 0,-1 1 0 0 0,1-1 0 0 0,0 1 0 0 0,1-1 1 0 0,-1 1-7 0 0,-1 0 0 0 0,1 0 0 0 0,0 1 1 0 0,-1-1-1 0 0,0 1 0 0 0,0-1 0 0 0,1 1 1 0 0,0-1-1 0 0,-1 0 0 0 0,0 0 0 0 0,1 1 1 0 0,-1 0-1 0 0,0-1 0 0 0,0 1 0 0 0,0-1 1 0 0,1 0-1 0 0,-1 1 0 0 0,0 0 0 0 0,1 0 1 0 0,-1-1-1 0 0,0 1 0 0 0,0-1 0 0 0,0 2 1 0 0,4 19 807 0 0,-3-15-557 0 0,3 33 341 0 0,-4-29-683 0 0,1-1 1 0 0,1 1 0 0 0,-1-1-1 0 0,6 16 1 0 0,-7-25-64 0 0,0 1 1 0 0,0-1 0 0 0,0 1-1 0 0,1 0 1 0 0,-1-1 0 0 0,0 0-1 0 0,0 1 1 0 0,1-1 0 0 0,-1 1-1 0 0,0-1 1 0 0,0 1-1 0 0,0-1 1 0 0,0 0 0 0 0,1 0-1 0 0,-1 1 1 0 0,1-1 0 0 0,-1 1-1 0 0,1-1 1 0 0,-1 0-1 0 0,0 1 1 0 0,0-1 0 0 0,1 0-1 0 0,0 1 1 0 0,-1-1 0 0 0,1 0-1 0 0,-1 0 1 0 0,0 0-1 0 0,1 0 1 0 0,-1 0 0 0 0,2 0-1 0 0,-1 0-4 0 0,0 0-1 0 0,0-1 1 0 0,0 1-1 0 0,-1-1 1 0 0,1 0-1 0 0,0 0 0 0 0,0 1 1 0 0,-1 0-1 0 0,1-1 1 0 0,0 0-1 0 0,-1 0 1 0 0,1 0-1 0 0,0 0 0 0 0,0-1 1 0 0,19-43-239 0 0,-17 37 179 0 0,40-83 180 0 0,-9 34 2759 0 0,-31 51-2274 0 0,0 0 0 0 0,1-1-1 0 0,-1 1 1 0 0,-1-1 0 0 0,2-6 0 0 0,-10 115 118 0 0,0-25-579 0 0,5-66-165 0 0,-6 99-2849 0 0,4-89-2469 0 0,-9 31 0 0 0,8-37 356 0 0</inkml:trace>
</inkml:ink>
</file>

<file path=ppt/ink/ink1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07:34.6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68 40 10170 0 0,'1'-16'3895'0'0,"6"-7"-2835"0"0,-7 22-896 0 0,-7 31 2133 0 0,-2 8-1941 0 0,-6 55-1 0 0,0 6-1631 0 0,10-81-794 0 0,-8 27-1 0 0,1-11-4954 0 0,13-34 5911 0 0,-1 1-1507 0 0</inkml:trace>
</inkml:ink>
</file>

<file path=ppt/ink/ink1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07:35.8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64 51 6321 0 0,'3'-6'512'0'0,"-1"2"-201"0"0,-1 0 0 0 0,2 0-1 0 0,-2 0 1 0 0,2 0 0 0 0,0 1 0 0 0,-1-1-1 0 0,0 1 1 0 0,1 0 0 0 0,0-1 0 0 0,6-3 0 0 0,-9 7-283 0 0,1 0 1 0 0,-1 0 0 0 0,0-1 0 0 0,0 1-1 0 0,0 0 1 0 0,0 0 0 0 0,0 0 0 0 0,0 0-1 0 0,0 0 1 0 0,0 0 0 0 0,0 0 0 0 0,0 0-1 0 0,1 0 1 0 0,-1 0 0 0 0,0 0 0 0 0,0 0-1 0 0,0 0 1 0 0,0 1 0 0 0,1-1 0 0 0,-1 0-1 0 0,0 0 1 0 0,0 0 0 0 0,0 0 0 0 0,0 0-1 0 0,0 0 1 0 0,1 0 0 0 0,-1 0 0 0 0,0 0 0 0 0,0 1-1 0 0,0-1 1 0 0,0 0 0 0 0,0 0 0 0 0,0 0-1 0 0,0 0 1 0 0,0 0 0 0 0,0 0 0 0 0,0 0-1 0 0,0 0 1 0 0,0 0 0 0 0,0 0 0 0 0,0 0-1 0 0,0 0 1 0 0,0 1 0 0 0,0-1 0 0 0,0 0-1 0 0,0 0 1 0 0,0 0 0 0 0,0 0 0 0 0,0 1-1 0 0,0-1 1 0 0,0 12 778 0 0,-4 11-89 0 0,-6 7-319 0 0,-1-1-1 0 0,-1-1 1 0 0,-1 0 0 0 0,-2-1 0 0 0,-22 32-1 0 0,47-59-1236 0 0,-6 0 592 0 0,0 0-1 0 0,0 0 1 0 0,-1 0 0 0 0,1 0-1 0 0,0 0 1 0 0,0 1-1 0 0,0 0 1 0 0,0 0-1 0 0,0-1 1 0 0,5 4 0 0 0,-5 1 208 0 0,-1-1 1 0 0,1 0-1 0 0,-2 2 1 0 0,1-2-1 0 0,-1 1 1 0 0,1 0 0 0 0,-1 1-1 0 0,-1-1 1 0 0,2 0-1 0 0,-2 1 1 0 0,0-1-1 0 0,0 1 1 0 0,0-1 0 0 0,-1 11-1 0 0,0-9 67 0 0,0 0-1 0 0,0 0 1 0 0,0 0-1 0 0,-2 0 1 0 0,1 0 0 0 0,-1 0-1 0 0,0 0 1 0 0,0-1-1 0 0,0 1 1 0 0,-1-1-1 0 0,-5 9 1 0 0,6-11 140 0 0,-1-1 0 0 0,0 0 0 0 0,0 0 0 0 0,0-1-1 0 0,0 1 1 0 0,0 0 0 0 0,0-1 0 0 0,-6 4 0 0 0,-2 0 790 0 0,23-6 1606 0 0,-1 0-2493 0 0,0 0 0 0 0,0-1 1 0 0,19-4-1 0 0,-25 3-115 0 0,-1 1 0 0 0,0-1 0 0 0,1 0 0 0 0,-1 1 0 0 0,0-2 0 0 0,0 1 0 0 0,0-1 0 0 0,-1 1 0 0 0,1-2 0 0 0,-1 1 0 0 0,0 0 0 0 0,1-1 0 0 0,-1 1 0 0 0,0 0 0 0 0,0-1 0 0 0,-1 0 0 0 0,0 0 0 0 0,1-1 0 0 0,-2 1 0 0 0,2 0 0 0 0,-2 0 0 0 0,1-1 0 0 0,-2 1 0 0 0,2-1 0 0 0,-1 1 0 0 0,-1 0 0 0 0,0-1 0 0 0,1-7 0 0 0,-3-58 112 0 0,0 42 368 0 0,1-1-1 0 0,2 1 1 0 0,6-45-1 0 0,-9 103 456 0 0,1 1 0 0 0,6 48 0 0 0,-1-14-698 0 0,-2-14-769 0 0,2 2 0 0 0,20 89 1 0 0,-24-147-3799 0 0,-3-31 852 0 0,-2 11 1958 0 0,-15-89-1492 0 0,18 98 3680 0 0,2 1 1 0 0,-1-1 0 0 0,2 0-1 0 0,-1 1 1 0 0,5-20 0 0 0,-4 31-13 0 0,0-1 1 0 0,0 1-1 0 0,1-1 1 0 0,-1 1-1 0 0,2-1 0 0 0,-2 2 1 0 0,1-1-1 0 0,1 0 1 0 0,4-7-1 0 0,-5 10-513 0 0,-1-1 1 0 0,0 1-1 0 0,1 0 0 0 0,-1 0 0 0 0,1-1 0 0 0,-1 2 0 0 0,1-1 1 0 0,0 0-1 0 0,0 0 0 0 0,-1 1 0 0 0,1-1 0 0 0,0 1 1 0 0,0-1-1 0 0,-1 1 0 0 0,2-1 0 0 0,-2 1 0 0 0,1 0 0 0 0,0 0 1 0 0,0 0-1 0 0,0 0 0 0 0,-1 0 0 0 0,2 1 0 0 0,-2-1 1 0 0,2 1-1 0 0,-2-1 0 0 0,3 1 0 0 0,15 4 217 0 0,17-3-5184 0 0,-34-2 4377 0 0,1 0 0 0 0,0 0 0 0 0,-1 0-1 0 0,2-1 1 0 0,-1 1 0 0 0,-1 0 0 0 0,1-1 0 0 0,-1 0-1 0 0,1 0 1 0 0,0 0 0 0 0,-1-1 0 0 0,0 2 0 0 0,1-2-1 0 0,0 0 1 0 0,-1 1 0 0 0,0-1 0 0 0,2-2 0 0 0,-3 4 496 0 0,-1 0 0 0 0,1-1 0 0 0,-1 1 0 0 0,1-1 0 0 0,-1 1 1 0 0,0-1-1 0 0,0 1 0 0 0,0 0 0 0 0,1 0 0 0 0,-1-1 0 0 0,0 1 1 0 0,1-1-1 0 0,-1 0 0 0 0,0 1 0 0 0,0 0 0 0 0,1 0 0 0 0,-1-1 0 0 0,0 0 1 0 0,0 1-1 0 0,0-1 0 0 0,0 0 0 0 0,0 1 0 0 0,0 0 0 0 0,0 0 1 0 0,0-1-1 0 0,0 0 0 0 0,0 1 0 0 0,0-1 0 0 0,-1 1 0 0 0,1 0 1 0 0,0-1-1 0 0,0 1 0 0 0,-1-1 0 0 0,1 0 0 0 0,0 1 0 0 0,-1 0 1 0 0,1 0-1 0 0,0-1 0 0 0,0 1 0 0 0,0-1 0 0 0,-1 1 0 0 0,1-1 1 0 0,-1 1-1 0 0,1 0 0 0 0,-1-1 0 0 0,1 1 0 0 0,-1 0 0 0 0,0 0 1 0 0,-1-1 293 0 0,1 1 1 0 0,-1-1-1 0 0,0 1 1 0 0,0-1 0 0 0,1 1-1 0 0,-1 0 1 0 0,0 0 0 0 0,0 0-1 0 0,1 0 1 0 0,-1 1 0 0 0,0-1-1 0 0,-2 1 1 0 0,2 0 54 0 0,0-1 0 0 0,0 1 0 0 0,0 1 0 0 0,0-1 0 0 0,0-1 0 0 0,0 2 0 0 0,1-1 0 0 0,-1 0 0 0 0,0 1 1 0 0,0-1-1 0 0,1 1 0 0 0,-1-1 0 0 0,1 2 0 0 0,-1-2 0 0 0,2 1 0 0 0,-2 0 0 0 0,-1 3 0 0 0,2-1-200 0 0,0-1 0 0 0,1 0 0 0 0,-1-1 0 0 0,0 1 1 0 0,0 0-1 0 0,1 0 0 0 0,0 0 0 0 0,0 0 0 0 0,0 0 0 0 0,0 1 0 0 0,1-1 0 0 0,1 3 0 0 0,-2-2-145 0 0,1 0-1 0 0,1 0 1 0 0,-1 0-1 0 0,1 0 1 0 0,-1 0 0 0 0,2 0-1 0 0,-1-1 1 0 0,0 1-1 0 0,1-1 1 0 0,-1 1 0 0 0,1-1-1 0 0,0 0 1 0 0,0 0-1 0 0,0 1 1 0 0,0-2 0 0 0,0 0-1 0 0,1 1 1 0 0,-1 0-1 0 0,6 0 1 0 0,-4 0 10 0 0,0-1 0 0 0,0 0 0 0 0,1-1 0 0 0,-1 0 0 0 0,0 0 0 0 0,1-1 0 0 0,-1 1 0 0 0,1-1 0 0 0,0 1 0 0 0,8-3 0 0 0,-10 2-52 0 0,-1-1 1 0 0,1-1-1 0 0,0 1 1 0 0,-1-1-1 0 0,1 1 1 0 0,-1-1 0 0 0,0 0-1 0 0,0 0 1 0 0,0-1-1 0 0,0 1 1 0 0,0 0-1 0 0,0-1 1 0 0,0 0 0 0 0,-1 0-1 0 0,0 1 1 0 0,4-6-1 0 0,-3 3-63 0 0,-1 1-1 0 0,0-1 1 0 0,1 1-1 0 0,-2-1 1 0 0,1 0-1 0 0,-1 0 1 0 0,1 0-1 0 0,-1 0 1 0 0,-1 0-1 0 0,1-1 1 0 0,0 1-1 0 0,-1 0 1 0 0,0 0-1 0 0,-1-1 1 0 0,0-8-1 0 0,-1 6 42 0 0,0-1 0 0 0,0 0-1 0 0,-2 0 1 0 0,1 1 0 0 0,0-1 0 0 0,-1 1-1 0 0,-1 0 1 0 0,-6-9 0 0 0,11 15 58 0 0,-1 1 1 0 0,0-1-1 0 0,0 1 1 0 0,0-1-1 0 0,0 1 1 0 0,-1 0-1 0 0,2-1 1 0 0,-2 2-1 0 0,0-2 1 0 0,2 1-1 0 0,-2 0 1 0 0,1 0-1 0 0,-1 0 1 0 0,1 0-1 0 0,-1 1 1 0 0,0-1-1 0 0,1 0 1 0 0,-1 0-1 0 0,0 1 1 0 0,1 0-1 0 0,-1 0 1 0 0,0 0-1 0 0,0-1 1 0 0,1 1-1 0 0,-2 0 1 0 0,2 0-1 0 0,-1 0 1 0 0,1 1-1 0 0,-2-1 1 0 0,2 0-1 0 0,-1 0 1 0 0,-2 2-1 0 0,-1 0-72 0 0,0 1 1 0 0,1 0-1 0 0,-1 0 0 0 0,1 1 0 0 0,0 0 0 0 0,0 0 0 0 0,0 0 0 0 0,0 0 0 0 0,-4 7 0 0 0,-5 11-2959 0 0,6 3-3319 0 0,7-23 5395 0 0,1 0-1774 0 0</inkml:trace>
</inkml:ink>
</file>

<file path=ppt/ink/ink1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07:36.3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19 7562 0 0,'0'-1'351'0'0,"1"-1"0"0"0,-1 2 1 0 0,1-1-1 0 0,-1-1 1 0 0,0 2-1 0 0,1-1 1 0 0,-1-1-1 0 0,1 1 1 0 0,0 1-1 0 0,-1-1 0 0 0,1 0 1 0 0,0 0-1 0 0,0 1 1 0 0,-1-1-1 0 0,2 0 1 0 0,-1 0-1 0 0,0 1 0 0 0,-1 0 1 0 0,2-1-1 0 0,0 0 1 0 0,-1 1-158 0 0,0 1 0 0 0,-1 0 0 0 0,1-1 0 0 0,0 0 1 0 0,0 1-1 0 0,0 0 0 0 0,-1 0 0 0 0,0-1 0 0 0,1 1 0 0 0,0 0 1 0 0,-1 0-1 0 0,1-1 0 0 0,-1 1 0 0 0,0 1 0 0 0,0-1 0 0 0,1-1 0 0 0,-1 1 1 0 0,0 0-1 0 0,1 0 0 0 0,-1 0 0 0 0,0 0 0 0 0,0 0 0 0 0,0 2 1 0 0,15 84 758 0 0,-8-44-1076 0 0,17 125-2669 0 0,-24-156 1394 0 0,-3-16-744 0 0,-4-19 393 0 0,3-4 2051 0 0,1 0 0 0 0,2 1-1 0 0,0-1 1 0 0,5-40 0 0 0,-3 60 198 0 0,1-1 0 0 0,0-1 0 0 0,0 2 0 0 0,5-11 0 0 0,-7 16-368 0 0,2 0 1 0 0,-1 0 0 0 0,0-1 0 0 0,0 1-1 0 0,0 1 1 0 0,0-2 0 0 0,1 2 0 0 0,-1-2-1 0 0,1 2 1 0 0,0-1 0 0 0,0 0 0 0 0,-1 0-1 0 0,1 1 1 0 0,0 0 0 0 0,1 0 0 0 0,-2-1-1 0 0,1 1 1 0 0,1 1 0 0 0,1-3 0 0 0,0 2-133 0 0,0 1 0 0 0,1 0 1 0 0,-1 0-1 0 0,0 0 1 0 0,0 0-1 0 0,1 0 0 0 0,-2 1 1 0 0,1 0-1 0 0,1 0 0 0 0,-1 0 1 0 0,5 2-1 0 0,-7-2-98 0 0,-2 0-1 0 0,2-1 1 0 0,-1 1 0 0 0,0-1-1 0 0,0 1 1 0 0,0 0 0 0 0,0 0-1 0 0,0 0 1 0 0,0 0-1 0 0,0 0 1 0 0,-1 0 0 0 0,1 0-1 0 0,0 0 1 0 0,0 0-1 0 0,-1 0 1 0 0,2 2 0 0 0,-2-1-165 0 0,0-1 1 0 0,1 0 0 0 0,-1 1-1 0 0,0-1 1 0 0,0 1 0 0 0,0-1-1 0 0,0 0 1 0 0,-1 1 0 0 0,1-1-1 0 0,0 1 1 0 0,-1-1 0 0 0,1 0 0 0 0,-1 1-1 0 0,1-1 1 0 0,-1 0 0 0 0,1 0-1 0 0,-1 0 1 0 0,-1 2 0 0 0,-1 2-573 0 0,-1 0 1 0 0,1-2 0 0 0,-1 1 0 0 0,0 0 0 0 0,-1 0-1 0 0,2-1 1 0 0,-10 6 0 0 0,4-3 418 0 0,2-1-2016 0 0</inkml:trace>
</inkml:ink>
</file>

<file path=ppt/ink/ink1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07:36.6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49 5697 0 0,'4'-1'8110'0'0,"10"-3"-4103"0"0,78-15-3562 0 0,-69 14-2759 0 0,-21 4 1267 0 0,1 1 0 0 0,-1-1 0 0 0,1 0 0 0 0,0 0 0 0 0,-1 0 0 0 0,0-1 0 0 0,1 1 0 0 0,-1-1 0 0 0,0 1 0 0 0,4-5 0 0 0,-3 4-1533 0 0</inkml:trace>
</inkml:ink>
</file>

<file path=ppt/ink/ink1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07:37.1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 2 7986 0 0,'0'-1'60'0'0,"0"1"0"0"0,-1 0 1 0 0,1 0-1 0 0,0 0 1 0 0,0 0-1 0 0,0 0 0 0 0,0 0 1 0 0,0 0-1 0 0,0 0 0 0 0,0 0 1 0 0,-1 0-1 0 0,1 0 1 0 0,0 0-1 0 0,0 0 0 0 0,0-1 1 0 0,0 1-1 0 0,0 0 0 0 0,0 0 1 0 0,0 0-1 0 0,0 0 1 0 0,0 0-1 0 0,0 0 0 0 0,0 1 1 0 0,0-1-1 0 0,-1 0 0 0 0,1 0 1 0 0,0 0-1 0 0,0 0 1 0 0,0 0-1 0 0,0 0 0 0 0,0 0 1 0 0,0 0-1 0 0,-1 0 0 0 0,1 0 1 0 0,0 0-1 0 0,0 0 1 0 0,0 0-1 0 0,0 1 0 0 0,0-1 1 0 0,0 0-1 0 0,0 0 1 0 0,0 0-1 0 0,0 0 0 0 0,0 0 1 0 0,-1 0-1 0 0,1 0 0 0 0,0 0 1 0 0,0 0-1 0 0,0 0 1 0 0,0 0-1 0 0,-3 10 1362 0 0,1 10 2 0 0,2-19-1135 0 0,-4 73 3458 0 0,4-66-3672 0 0,0-1 0 0 0,1 0-1 0 0,0 1 1 0 0,0 0 0 0 0,1-1 0 0 0,0 0-1 0 0,5 12 1 0 0,-6-17-88 0 0,-1-2 1 0 0,1 2-1 0 0,0-1 0 0 0,0 0 0 0 0,-1 0 0 0 0,1 0 0 0 0,1 0 1 0 0,-1 0-1 0 0,-1 0 0 0 0,2 0 0 0 0,-1-1 0 0 0,0 1 0 0 0,0 0 0 0 0,1 0 1 0 0,-1-1-1 0 0,0 0 0 0 0,0 1 0 0 0,1 0 0 0 0,-1-1 0 0 0,0 0 1 0 0,1 1-1 0 0,-1-1 0 0 0,1 0 0 0 0,-1 0 0 0 0,0 0 0 0 0,1 0 1 0 0,-1 0-1 0 0,1 0 0 0 0,-1-1 0 0 0,0 1 0 0 0,1 0 0 0 0,-1-1 0 0 0,0 0 1 0 0,0 1-1 0 0,1 0 0 0 0,-1-1 0 0 0,2-1 0 0 0,8-4-256 0 0,-1 1-1 0 0,0-2 0 0 0,14-12 1 0 0,-11 8 11 0 0,2-2 39 0 0,-13 10 206 0 0,0 1 0 0 0,0 0 1 0 0,1-1-1 0 0,-1 1 0 0 0,0 1 0 0 0,0-2 0 0 0,2 2 1 0 0,-2-1-1 0 0,1 1 0 0 0,0-1 0 0 0,-1 1 0 0 0,5-2 0 0 0,-6 3 40 0 0,0 1 0 0 0,-1-1 0 0 0,1 1 0 0 0,-1-1-1 0 0,0 1 1 0 0,0-1 0 0 0,1 0 0 0 0,-1 1-1 0 0,0-1 1 0 0,1 1 0 0 0,-1 0 0 0 0,0-1-1 0 0,1 0 1 0 0,-1 1 0 0 0,0-1 0 0 0,0 1 0 0 0,0 0-1 0 0,0-1 1 0 0,0 0 0 0 0,0 1 0 0 0,0 0-1 0 0,0 0 1 0 0,0-1 0 0 0,0 1 0 0 0,0-1-1 0 0,0 1 1 0 0,0-1 0 0 0,0 2 0 0 0,-3 23 601 0 0,2-18-507 0 0,-1 11 142 0 0,2-1 0 0 0,0 0 0 0 0,3 21 0 0 0,-3-31-212 0 0,1 0 0 0 0,1 0 0 0 0,-1 0 0 0 0,2-1 0 0 0,-1 1 0 0 0,0-1 0 0 0,1 0 0 0 0,0 0 0 0 0,1 1 0 0 0,-1-1 0 0 0,6 5 1 0 0,-8-10-32 0 0,-1 0 1 0 0,1 0-1 0 0,0 0 1 0 0,0 0-1 0 0,0 1 1 0 0,0-2-1 0 0,0 1 1 0 0,0 0 0 0 0,0 0-1 0 0,1-1 1 0 0,-2 1-1 0 0,2-1 1 0 0,-1 1-1 0 0,0 0 1 0 0,1-1-1 0 0,-1 0 1 0 0,0 0 0 0 0,1 0-1 0 0,-1 1 1 0 0,1-1-1 0 0,-2 0 1 0 0,2 0-1 0 0,2 0 1 0 0,-2-1 2 0 0,0 1 0 0 0,0-1 0 0 0,-1 0 0 0 0,1 0 1 0 0,0 0-1 0 0,0-1 0 0 0,-1 2 0 0 0,1-2 0 0 0,0 0 0 0 0,-1 2 0 0 0,1-2 0 0 0,-1 1 1 0 0,0-2-1 0 0,1 0 0 0 0,4-5 9 0 0,-3 2 0 0 0,2-2 0 0 0,-1-1 1 0 0,-1 2-1 0 0,0-2 0 0 0,2-9 0 0 0,-1 5-15 0 0,-3 0-1 0 0,1-1 1 0 0,-2 1 0 0 0,1 0-1 0 0,-1 0 1 0 0,-1 0 0 0 0,0 0-1 0 0,-1 0 1 0 0,-4-13 0 0 0,6 25-17 0 0,-1 0 1 0 0,1 0 0 0 0,0 1-1 0 0,0-1 1 0 0,0 0 0 0 0,0 0-1 0 0,0 0 1 0 0,-1 1-1 0 0,1 0 1 0 0,-1-1 0 0 0,1 0-1 0 0,-1 0 1 0 0,1 1 0 0 0,0 0-1 0 0,-1-1 1 0 0,0 0-1 0 0,1 1 1 0 0,-1-1 0 0 0,0 1-1 0 0,1 0 1 0 0,-1 0 0 0 0,1-1-1 0 0,-1 1 1 0 0,0-1-1 0 0,1 1 1 0 0,-1 0 0 0 0,0-1-1 0 0,0 1 1 0 0,1 0 0 0 0,-1 0-1 0 0,0 0 1 0 0,0 0 0 0 0,0 0-1 0 0,1 0 1 0 0,-1 0-1 0 0,0 0 1 0 0,0 0 0 0 0,1 0-1 0 0,-1 0 1 0 0,0 1 0 0 0,0-1-1 0 0,1 0 1 0 0,0 1-1 0 0,-1-1 1 0 0,0 1 0 0 0,0-1-1 0 0,0 0 1 0 0,1 0 0 0 0,0 1-1 0 0,-2 0 1 0 0,-5 4-188 0 0,1 1 0 0 0,0-1 0 0 0,-11 11 0 0 0,8-7-646 0 0,-7 9-1591 0 0,12-3-3233 0 0,4-15 4395 0 0,0 0-57 0 0,5-4-2016 0 0,-2 1 668 0 0</inkml:trace>
</inkml:ink>
</file>

<file path=ppt/ink/ink1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07:37.4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40 5553 0 0,'1'-3'534'0'0,"0"0"-1"0"0,0 0 0 0 0,1 1 0 0 0,-1-2 1 0 0,1 1-1 0 0,-1 1 0 0 0,1 0 1 0 0,0-1-1 0 0,0 0 0 0 0,3-2 1 0 0,-5 5-371 0 0,1-1-1 0 0,0 0 1 0 0,-1 1 0 0 0,0 0 0 0 0,1-1 0 0 0,0 1 0 0 0,0-1 0 0 0,-1 0 0 0 0,1 1 0 0 0,-1 0-1 0 0,1 0 1 0 0,0 0 0 0 0,0-1 0 0 0,-1 1 0 0 0,1 0 0 0 0,0 0 0 0 0,0 0 0 0 0,-1-1-1 0 0,1 1 1 0 0,0 0 0 0 0,0 0 0 0 0,-1 0 0 0 0,1 1 0 0 0,0-1 0 0 0,0 0 0 0 0,0 0 0 0 0,-1 0-1 0 0,1 1 1 0 0,0-1 0 0 0,0 0 0 0 0,-1 0 0 0 0,1 1 0 0 0,0-1 0 0 0,-1 1 0 0 0,1-1 0 0 0,-1 1-1 0 0,1-1 1 0 0,0 0 0 0 0,-1 1 0 0 0,1 0 0 0 0,0 0 0 0 0,-1-1 0 0 0,0 1 0 0 0,4 5-57 0 0,-1 1 0 0 0,0-2 0 0 0,0 2 0 0 0,0-1 0 0 0,-1 0 0 0 0,0 1 1 0 0,-1-1-1 0 0,1 1 0 0 0,-1 8 0 0 0,2 64-174 0 0,-3-66 72 0 0,-5 64-940 0 0,20-117 843 0 0,-7 13 90 0 0,-6 17-5 0 0,1-1 0 0 0,1-1 0 0 0,0 1 0 0 0,1 1-1 0 0,0 0 1 0 0,1 0 0 0 0,0 0 0 0 0,12-17 0 0 0,-18 27-3 0 0,1 0 0 0 0,-1 0 1 0 0,0 0-1 0 0,0 0 1 0 0,1 0-1 0 0,-1-1 0 0 0,0 1 1 0 0,0 0-1 0 0,0 0 1 0 0,0 0-1 0 0,1-1 0 0 0,-1 1 1 0 0,0 0-1 0 0,1 0 1 0 0,-1 0-1 0 0,0 0 1 0 0,1 0-1 0 0,-1 0 0 0 0,1 0 1 0 0,-1 0-1 0 0,0 0 1 0 0,0 0-1 0 0,0 0 0 0 0,0 0 1 0 0,1 0-1 0 0,-1 0 1 0 0,1 0-1 0 0,-1 0 0 0 0,0 0 1 0 0,1 0-1 0 0,-1 0 1 0 0,0 1-1 0 0,0-1 0 0 0,0 0 1 0 0,1 1-1 0 0,7 10-860 0 0,-1 15-701 0 0,-6-23 874 0 0,-1 0-1 0 0,0 0 1 0 0,0 0 0 0 0,0 0-1 0 0,0 1 1 0 0,0-1-1 0 0,0 0 1 0 0,-1 0 0 0 0,0 0-1 0 0,0 0 1 0 0,1 0 0 0 0,-1 0-1 0 0,-1 1 1 0 0,-1 2-1 0 0,-2 1-2030 0 0</inkml:trace>
</inkml:ink>
</file>

<file path=ppt/ink/ink1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07:37.8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 37 6201 0 0,'-1'1'413'0'0,"-1"0"0"0"0,0 1 0 0 0,1-1 1 0 0,-1 1-1 0 0,1-1 0 0 0,-1 1 0 0 0,2 0 0 0 0,-2 0 0 0 0,1-1 0 0 0,0 2 0 0 0,0-2 0 0 0,0 2 0 0 0,0-1 0 0 0,1-1 0 0 0,-1 2 0 0 0,1-1 0 0 0,-1 0 0 0 0,0 4 0 0 0,-1 43 3135 0 0,2-42-3197 0 0,0-1-109 0 0,0 0-45 0 0,0 0 0 0 0,0 0 1 0 0,0-1-1 0 0,3 12 0 0 0,-3-16-180 0 0,1 0 1 0 0,-1 0-1 0 0,0-1 0 0 0,1 1 0 0 0,-1 0 0 0 0,0 0 1 0 0,0-1-1 0 0,0 0 0 0 0,1 1 0 0 0,0 0 0 0 0,-1 0 0 0 0,1-1 1 0 0,-1 0-1 0 0,0 1 0 0 0,1 0 0 0 0,0-1 0 0 0,0 1 1 0 0,0 0-1 0 0,-1-1 0 0 0,0 0 0 0 0,1 0 0 0 0,0 1 0 0 0,0-1 1 0 0,-1 0-1 0 0,1 1 0 0 0,0-1 0 0 0,0 0 0 0 0,-1 0 1 0 0,1 0-1 0 0,0 0 0 0 0,0 0 0 0 0,0 0 0 0 0,-1 0 0 0 0,1 0 1 0 0,0 0-1 0 0,0 0 0 0 0,-1 0 0 0 0,1-1 0 0 0,0 1 1 0 0,0 0-1 0 0,0-1 0 0 0,-1 1 0 0 0,3-1 0 0 0,5-4-16 0 0,1 0 0 0 0,-1-1 0 0 0,0-1 0 0 0,-1 1 0 0 0,1-1-1 0 0,0 0 1 0 0,-2 0 0 0 0,1-1 0 0 0,-1 0 0 0 0,0 0 0 0 0,0-1 0 0 0,-2 0-1 0 0,6-9 1 0 0,-9 15 12 0 0,1-1-1 0 0,-2 1 0 0 0,1-1 0 0 0,0 1 1 0 0,0 0-1 0 0,-1-1 0 0 0,0 1 0 0 0,0 0 1 0 0,0-1-1 0 0,0 1 0 0 0,0 0 0 0 0,-1 0 1 0 0,1-1-1 0 0,-1 1 0 0 0,-1-4 0 0 0,1 6-11 0 0,0-1-1 0 0,1 1 1 0 0,0 0-1 0 0,-1-1 0 0 0,0 2 1 0 0,0-2-1 0 0,0 1 0 0 0,1 0 1 0 0,-2 0-1 0 0,1 0 1 0 0,1 0-1 0 0,-2 0 0 0 0,1 0 1 0 0,0 0-1 0 0,0 1 0 0 0,-1-1 1 0 0,2 1-1 0 0,-2-1 1 0 0,1 0-1 0 0,0 1 0 0 0,-1 0 1 0 0,1-1-1 0 0,-1 1 0 0 0,1 0 1 0 0,0 0-1 0 0,-1-1 1 0 0,1 1-1 0 0,-1 0 0 0 0,1 0 1 0 0,0 1-1 0 0,-1-1 0 0 0,1 0 1 0 0,-1 0-1 0 0,2 1 1 0 0,-2-1-1 0 0,0 0 0 0 0,1 1 1 0 0,-1 0-1 0 0,-6 3 2 0 0,0-1-1 0 0,0 1 1 0 0,1 0 0 0 0,-9 7-1 0 0,13-9-316 0 0,1 0-1 0 0,-1-1 0 0 0,1 2 0 0 0,-1-1 0 0 0,1 0 0 0 0,0 1 0 0 0,-1 0 0 0 0,2 0 0 0 0,-1-1 0 0 0,0 1 0 0 0,0 0 0 0 0,1 0 0 0 0,0 0 1 0 0,-1 4-1 0 0,4 3-4894 0 0,3-6 722 0 0,-2-4 1282 0 0</inkml:trace>
</inkml:ink>
</file>

<file path=ppt/ink/ink1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07:38.2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55 7 13155 0 0,'0'-1'187'0'0,"-1"1"0"0"0,1 0-1 0 0,0 0 1 0 0,0 0 0 0 0,0-1 0 0 0,-1 1 0 0 0,1-1 0 0 0,0 1 0 0 0,0 0-1 0 0,-1-1 1 0 0,1 1 0 0 0,0 0 0 0 0,0 0 0 0 0,0 0 0 0 0,-1 0 0 0 0,1 0-1 0 0,0-1 1 0 0,-1 1 0 0 0,1 0 0 0 0,-1 0 0 0 0,1-1 0 0 0,0 1 0 0 0,0 0-1 0 0,0 0 1 0 0,-1 0 0 0 0,1 0 0 0 0,-1 0 0 0 0,1 0 0 0 0,-1 0 0 0 0,1 0-1 0 0,-1 0 1 0 0,1 0 0 0 0,-21 1-1034 0 0,1-1-7737 0 0,16-1 2919 0 0</inkml:trace>
</inkml:ink>
</file>

<file path=ppt/ink/ink1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08:17.3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23 228 7602 0 0,'-23'-7'450'0'0,"39"14"811"0"0,-3-2-1038 0 0,-1 1 0 0 0,0 0 0 0 0,0 1 0 0 0,21 15 0 0 0,-24-15-172 0 0,0 0 0 0 0,1-1 0 0 0,0 0 0 0 0,0 0 0 0 0,1-1 0 0 0,0-1 0 0 0,18 6 0 0 0,-6-6 19 0 0,0-1 0 0 0,0-1 0 0 0,1-1 1 0 0,28-3-1 0 0,94-16 178 0 0,21-1 114 0 0,45 18 98 0 0,133-9 127 0 0,123-15-274 0 0,-108 10 65 0 0,-47-17 346 0 0,-37 3-461 0 0,-120 16-273 0 0,1034-64 880 0 0,-684 86-524 0 0,-277-2-297 0 0,470-27 260 0 0,-527 10-254 0 0,0 1 181 0 0,252-10 292 0 0,-47-4-275 0 0,76-1-158 0 0,55 22 149 0 0,605 22 786 0 0,-762-1-750 0 0,-1-30 512 0 0,-246-3-438 0 0,-63 7-135 0 0,1 2 1 0 0,-1 1-1 0 0,52 3 0 0 0,-87 2-212 0 0,28 3 79 0 0,-32-4-85 0 0,0 0 0 0 0,-1 1-1 0 0,1-1 1 0 0,-1 0 0 0 0,1 1-1 0 0,-1 0 1 0 0,1-1 0 0 0,-1 1-1 0 0,1 0 1 0 0,-1 0 0 0 0,1 0-1 0 0,-1 0 1 0 0,0 0-1 0 0,0 0 1 0 0,1 0 0 0 0,-1 0-1 0 0,1 2 1 0 0,-42 22-12512 0 0,34-22 7800 0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6:50:09.5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164 250 8554 0 0,'-36'-41'11834'0'0,"36"40"-11572"0"0,0 1-70 0 0,0 0-56 0 0,-7 32 156 0 0,4 0-303 0 0,1 0-1 0 0,3 45 1 0 0,0-64-37 0 0,0 0 0 0 0,1 0 0 0 0,1-1 0 0 0,0 1 0 0 0,1-1-1 0 0,1 0 1 0 0,-1 0 0 0 0,14 22 0 0 0,-18-33 38 0 0,1 1 0 0 0,0-1 1 0 0,-1 0-1 0 0,1 0 0 0 0,0 0 0 0 0,0 0 0 0 0,0 0 1 0 0,0 0-1 0 0,0 0 0 0 0,0 0 0 0 0,0-1 0 0 0,0 1 0 0 0,0 0 1 0 0,0-1-1 0 0,0 1 0 0 0,1 0 0 0 0,-1-1 0 0 0,0 0 0 0 0,0 1 1 0 0,1-1-1 0 0,-1 0 0 0 0,0 1 0 0 0,0-1 0 0 0,3 0 1 0 0,-2-1 5 0 0,0 1 0 0 0,1-1 1 0 0,-1 0-1 0 0,0 1 0 0 0,0-1 1 0 0,0 0-1 0 0,0 0 1 0 0,0-1-1 0 0,0 1 0 0 0,0 0 1 0 0,0-1-1 0 0,3-2 0 0 0,3-5 9 0 0,0 0-1 0 0,-1 0 0 0 0,0 0 0 0 0,8-16 0 0 0,19-35-96 0 0,6-9-73 0 0,-3-1 0 0 0,30-79 0 0 0,-66 145 170 0 0,1-1 0 0 0,-1 1-1 0 0,0 0 1 0 0,0 0 0 0 0,-1 0 0 0 0,1-1-1 0 0,-1 1 1 0 0,0 0 0 0 0,0-1 0 0 0,0 1-1 0 0,-1 0 1 0 0,1-1 0 0 0,-1 1 0 0 0,0 0-1 0 0,0 0 1 0 0,-4-7 0 0 0,4 9-5 0 0,0 0 0 0 0,-1 0-1 0 0,0 0 1 0 0,1 0 0 0 0,-1 0 0 0 0,0 0 0 0 0,0 1-1 0 0,0-1 1 0 0,0 1 0 0 0,0-1 0 0 0,0 1 0 0 0,-1 0-1 0 0,1 0 1 0 0,0 0 0 0 0,-1 0 0 0 0,1 0 0 0 0,-1 1-1 0 0,1-1 1 0 0,-1 1 0 0 0,1-1 0 0 0,-1 1 0 0 0,1 0-1 0 0,-1 0 1 0 0,1 0 0 0 0,-1 0 0 0 0,1 1 0 0 0,-1-1-1 0 0,1 1 1 0 0,-5 1 0 0 0,-3 0-247 0 0,1 2 0 0 0,0-1 0 0 0,-1 1 0 0 0,1 1 0 0 0,1 0 0 0 0,-1 0 0 0 0,1 1 0 0 0,-1 0 1 0 0,2 0-1 0 0,-1 1 0 0 0,1 0 0 0 0,0 0 0 0 0,-7 10 0 0 0,-10 15-1176 0 0,1 2 0 0 0,-18 36 0 0 0,10-17 662 0 0,3-7 372 0 0,-23 53 1 0 0,43-80 616 0 0,0 1 0 0 0,1 0 0 0 0,1 1 1 0 0,1 0-1 0 0,-5 35 0 0 0,10-53-119 0 0,0-1 0 0 0,0 1 1 0 0,-1 0-1 0 0,1 0 0 0 0,1 0 1 0 0,-1-1-1 0 0,0 1 0 0 0,1 0 0 0 0,-1 0 1 0 0,1-1-1 0 0,0 1 0 0 0,0-1 1 0 0,0 1-1 0 0,0-1 0 0 0,1 1 0 0 0,-1-1 1 0 0,1 1-1 0 0,-1-1 0 0 0,1 0 0 0 0,0 0 1 0 0,0 0-1 0 0,0 0 0 0 0,0 0 1 0 0,0 0-1 0 0,0-1 0 0 0,4 3 0 0 0,-1-2 87 0 0,0 0 1 0 0,0-1-1 0 0,0 1 0 0 0,0-1 0 0 0,0 0 0 0 0,0 0 0 0 0,0-1 0 0 0,1 0 0 0 0,-1 0 0 0 0,0 0 0 0 0,1 0 1 0 0,-1-1-1 0 0,6-1 0 0 0,9-4 130 0 0,0 0 1 0 0,-1 0-1 0 0,0-2 1 0 0,0 0-1 0 0,29-19 0 0 0,82-63 182 0 0,-87 52-312 0 0,-44 40-173 0 0,1 0 0 0 0,0 0 0 0 0,-1 0 0 0 0,1 0 0 0 0,0 0 0 0 0,0 0 1 0 0,0 0-1 0 0,0 0 0 0 0,1 0 0 0 0,-1 0 0 0 0,1 0 0 0 0,-1-1 0 0 0,1 1 0 0 0,0 2 0 0 0,14 32 316 0 0,-11-27-524 0 0,0-1-1 0 0,-1 1 1 0 0,1 0 0 0 0,-2 0-1 0 0,1 1 1 0 0,-1-1 0 0 0,-1 0-1 0 0,0 1 1 0 0,0-1 0 0 0,-1 1-1 0 0,0-1 1 0 0,0 1 0 0 0,-3 10-1 0 0,-3 18-1771 0 0,-23 72 0 0 0,14-58 1325 0 0,14-47 505 0 0,0 0 0 0 0,-1-1 0 0 0,0 1 0 0 0,0 0 0 0 0,0-1 0 0 0,0 1 1 0 0,0-1-1 0 0,-1 0 0 0 0,0 0 0 0 0,-5 6 0 0 0,7-9 137 0 0,0-1-1 0 0,0 1 1 0 0,0 0 0 0 0,0-1-1 0 0,1 1 1 0 0,-1-1 0 0 0,0 1-1 0 0,0-1 1 0 0,-1 1-1 0 0,1-1 1 0 0,0 0 0 0 0,0 0-1 0 0,0 1 1 0 0,0-1 0 0 0,0 0-1 0 0,0 0 1 0 0,0 0 0 0 0,0 0-1 0 0,-2-1 1 0 0,1 1 64 0 0,0-1 1 0 0,0 0-1 0 0,-1 0 1 0 0,1 0-1 0 0,0 0 1 0 0,0 0-1 0 0,1-1 1 0 0,-1 1-1 0 0,0 0 1 0 0,0-1-1 0 0,1 0 0 0 0,-3-3 1 0 0,-4-4 597 0 0,1-1 0 0 0,0 0-1 0 0,1-1 1 0 0,0 1 0 0 0,-5-15 0 0 0,9 20-282 0 0,-1-1-1 0 0,1-1 1 0 0,0 1 0 0 0,1 0 0 0 0,0 0 0 0 0,0-1-1 0 0,0 1 1 0 0,0-1 0 0 0,1 1 0 0 0,0-1 0 0 0,2-8-1 0 0,-2 14-379 0 0,0 0 0 0 0,1 0 0 0 0,-1 1 0 0 0,1-1-1 0 0,-1 0 1 0 0,1 1 0 0 0,-1-1 0 0 0,1 0-1 0 0,-1 1 1 0 0,1-1 0 0 0,-1 0 0 0 0,1 1 0 0 0,0-1-1 0 0,-1 1 1 0 0,1-1 0 0 0,0 1 0 0 0,0 0-1 0 0,-1-1 1 0 0,1 1 0 0 0,0 0 0 0 0,0-1 0 0 0,0 1-1 0 0,-1 0 1 0 0,1 0 0 0 0,0 0 0 0 0,0 0-1 0 0,0 0 1 0 0,0 0 0 0 0,-1 0 0 0 0,1 0 0 0 0,0 0-1 0 0,0 0 1 0 0,0 0 0 0 0,0 0 0 0 0,-1 1-1 0 0,1-1 1 0 0,0 0 0 0 0,0 1 0 0 0,1 0 0 0 0,36 17-90 0 0,-30-13 89 0 0,34 17-248 0 0,-29-14-8 0 0,0 0 1 0 0,0-2-1 0 0,0 0 1 0 0,1 0-1 0 0,0-1 1 0 0,18 3-1 0 0,-23-6-110 0 0,0-1 0 0 0,0 0-1 0 0,0-1 1 0 0,1 0 0 0 0,-1-1-1 0 0,0 1 1 0 0,0-2 0 0 0,0 1 0 0 0,0-1-1 0 0,0-1 1 0 0,16-6 0 0 0,-19 6-136 0 0,1 0 0 0 0,-1-1 0 0 0,0 0 1 0 0,-1 0-1 0 0,1 0 0 0 0,-1-1 0 0 0,1 0 0 0 0,-1 0 1 0 0,-1 0-1 0 0,1-1 0 0 0,-1 0 0 0 0,0 0 1 0 0,0 0-1 0 0,-1 0 0 0 0,6-13 0 0 0,-3 0-695 0 0,0 1 0 0 0,5-36-1 0 0,-7 29-1721 0 0</inkml:trace>
</inkml:ink>
</file>

<file path=ppt/ink/ink1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08:19.5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59 889 6329 0 0,'-1'-1'52'0'0,"1"0"0"0"0,-1 0-1 0 0,1 0 1 0 0,-1 0-1 0 0,1 1 1 0 0,0-1 0 0 0,-1 0-1 0 0,1 0 1 0 0,0 0 0 0 0,0 0-1 0 0,0 0 1 0 0,0 0-1 0 0,0 0 1 0 0,0 0 0 0 0,0 0-1 0 0,0 0 1 0 0,0 0 0 0 0,0 0-1 0 0,0 0 1 0 0,1 0-1 0 0,-1 0 1 0 0,0 0 0 0 0,1 0-1 0 0,-1 0 1 0 0,0 0 0 0 0,1 0-1 0 0,0 1 1 0 0,-1-1 0 0 0,1 0-1 0 0,-1 0 1 0 0,1 1-1 0 0,0-1 1 0 0,0 0 0 0 0,-1 1-1 0 0,1-1 1 0 0,0 0 0 0 0,0 1-1 0 0,0-1 1 0 0,0 1-1 0 0,-1 0 1 0 0,1-1 0 0 0,2 0-1 0 0,3 1-29 0 0,1-1 0 0 0,-1 1 1 0 0,1 0-1 0 0,-1 0 0 0 0,12 3 0 0 0,0-1 218 0 0,113 0 1390 0 0,7 1-804 0 0,277 11 32 0 0,-103-6-165 0 0,30 19-372 0 0,-143-8-203 0 0,215-8 0 0 0,-254-18-31 0 0,658-5 451 0 0,-614 18-457 0 0,1-9-1 0 0,-1-9 1 0 0,214-41 0 0 0,-378 46-25 0 0,-1-3 0 0 0,0-1 1 0 0,0-1-1 0 0,72-36 0 0 0,-88 36-26 0 0,-1-1-1 0 0,-1-1 0 0 0,0 0 1 0 0,-1-2-1 0 0,-1-1 0 0 0,-1 0 1 0 0,0-1-1 0 0,-1-1 0 0 0,17-25 1 0 0,-30 39-14 0 0,-1 0 0 0 0,0-1 1 0 0,0 0-1 0 0,0 1 1 0 0,-1-1-1 0 0,1 0 0 0 0,-2 0 1 0 0,1-1-1 0 0,-1 1 1 0 0,1 0-1 0 0,-2-1 0 0 0,1 1 1 0 0,-1 0-1 0 0,0-10 1 0 0,-2 7-13 0 0,1 0 0 0 0,-1 0 0 0 0,-1 0-1 0 0,0 1 1 0 0,0-1 0 0 0,-1 1 0 0 0,0-1 0 0 0,0 1 0 0 0,-7-9 0 0 0,-5-4-23 0 0,-1 1 0 0 0,-1 0 0 0 0,0 1 0 0 0,-2 1-1 0 0,-43-31 1 0 0,33 29 8 0 0,-1 2 0 0 0,0 1 0 0 0,-2 2 0 0 0,0 1 0 0 0,-39-11 0 0 0,-178-34-33 0 0,-177 6 53 0 0,-4 30 59 0 0,376 20-87 0 0,-627 4 83 0 0,630 0-33 0 0,-229 3-12 0 0,-499 32-9 0 0,397 19 31 0 0,277-34-93 0 0,-162 54-1 0 0,230-59 64 0 0,1 2 0 0 0,1 1 0 0 0,-65 45 0 0 0,11-5 36 0 0,70-48-40 0 0,1 1 0 0 0,0 2 0 0 0,1-1-1 0 0,-31 32 1 0 0,44-40-8 0 0,0 1-1 0 0,1 0 1 0 0,-1 0 0 0 0,1 1-1 0 0,1-1 1 0 0,-1 1 0 0 0,1 0-1 0 0,0 0 1 0 0,0 0-1 0 0,1 0 1 0 0,0 0 0 0 0,0 0-1 0 0,1 1 1 0 0,0-1-1 0 0,0 1 1 0 0,1-1 0 0 0,0 1-1 0 0,2 12 1 0 0,0-2 5 0 0,2 0 0 0 0,0 0-1 0 0,1 0 1 0 0,1 0 0 0 0,0-1 0 0 0,1 0 0 0 0,1-1 0 0 0,1 1-1 0 0,0-1 1 0 0,1-1 0 0 0,1 0 0 0 0,0-1 0 0 0,1 0 0 0 0,1 0-1 0 0,24 19 1 0 0,-6-6-2933 0 0,-7-7-2512 0 0,-15-13 1609 0 0</inkml:trace>
</inkml:ink>
</file>

<file path=ppt/ink/ink1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08:59.2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64 74 6265 0 0,'-26'0'2355'0'0,"22"0"-1693"0"0,1 1 0 0 0,-1-1 0 0 0,0 0 0 0 0,1 0 0 0 0,-1-1 0 0 0,0 1 0 0 0,1-1 0 0 0,-6-1 0 0 0,16-1 2352 0 0,27-10-1702 0 0,14-2-1350 0 0,1 3 1 0 0,1 2-1 0 0,0 2 0 0 0,1 2 0 0 0,-1 3 1 0 0,63 3-1 0 0,-110 0-341 0 0,33 6-1567 0 0,-35-6 1421 0 0,1 0 1 0 0,-1 1 0 0 0,0-1-1 0 0,1 1 1 0 0,-1-1 0 0 0,0 1-1 0 0,0 0 1 0 0,1-1 0 0 0,-1 1-1 0 0,0 0 1 0 0,0 0 0 0 0,0 0-1 0 0,1 1 1 0 0,-4 2-1982 0 0,-1-3-617 0 0</inkml:trace>
</inkml:ink>
</file>

<file path=ppt/ink/ink1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08:59.6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 2 7170 0 0,'-1'0'129'0'0,"1"0"1"0"0,-1-1 0 0 0,0 1-1 0 0,0 0 1 0 0,1 0 0 0 0,-1 0-1 0 0,0 0 1 0 0,0 0 0 0 0,0 0-1 0 0,1 0 1 0 0,-1 0 0 0 0,0 0-1 0 0,0 0 1 0 0,0 0 0 0 0,1 0-1 0 0,-1 0 1 0 0,0 1 0 0 0,0-1-1 0 0,1 0 1 0 0,-1 1 0 0 0,0-1-1 0 0,0 0 1 0 0,1 1-1 0 0,-1-1 1 0 0,1 1 0 0 0,-1-1-1 0 0,0 1 1 0 0,1 0 0 0 0,-1-1-1 0 0,1 1 1 0 0,-1-1 0 0 0,1 1-1 0 0,-1 0 1 0 0,1 0 0 0 0,0-1-1 0 0,-1 1 1 0 0,1 0 0 0 0,0-1-1 0 0,0 1 1 0 0,-1 0 0 0 0,1 0-1 0 0,0 0 1 0 0,0-1 0 0 0,0 1-1 0 0,0 0 1 0 0,0 0 0 0 0,0 0-1 0 0,0-1 1 0 0,0 1 0 0 0,1 2-1 0 0,0 7 84 0 0,1 0-1 0 0,0 0 0 0 0,5 14 0 0 0,-2-6 404 0 0,4 34-288 0 0,2 75-1 0 0,-6-59-2159 0 0,-5-68 1789 0 0,2 14-2689 0 0,-2-13 2614 0 0,1-1-1 0 0,-1 0 1 0 0,0 0-1 0 0,0 1 1 0 0,0-1-1 0 0,0 0 0 0 0,0 1 1 0 0,0-1-1 0 0,0 0 1 0 0,0 0-1 0 0,1 1 1 0 0,-1-1-1 0 0,0 0 1 0 0,0 0-1 0 0,0 1 0 0 0,1-1 1 0 0,-1 0-1 0 0,0 0 1 0 0,0 1-1 0 0,1-1 1 0 0,-1 0-1 0 0,0 0 1 0 0,0 0-1 0 0,1 0 1 0 0,-1 0-1 0 0,0 1 0 0 0,0-1 1 0 0,1 0-1 0 0,-1 0 1 0 0,0 0-1 0 0,1 0 1 0 0,-1 0-1 0 0,0 0 1 0 0,1 0-1 0 0,-1 0 0 0 0,0 0 1 0 0,1 0-1 0 0,-1 0 1 0 0,0 0-1 0 0,1 0 1 0 0,3-2-2996 0 0</inkml:trace>
</inkml:ink>
</file>

<file path=ppt/ink/ink1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09:00.2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8458 0 0,'3'47'6352'0'0,"6"32"-4641"0"0,2 23-1646 0 0,-11-101-50 0 0,0 1-1 0 0,0-1 0 0 0,0 0 0 0 0,0 1 1 0 0,0-1-1 0 0,0 1 0 0 0,1-1 1 0 0,-1 0-1 0 0,0 1 0 0 0,1-1 1 0 0,-1 0-1 0 0,1 1 0 0 0,-1-1 1 0 0,1 0-1 0 0,0 0 0 0 0,-1 0 1 0 0,1 1-1 0 0,2 0 0 0 0,-3-2 2 0 0,1 0 0 0 0,0 0-1 0 0,-1 0 1 0 0,1 0 0 0 0,0 0-1 0 0,-1 0 1 0 0,1 0 0 0 0,0 0-1 0 0,-1-1 1 0 0,1 1 0 0 0,0 0-1 0 0,-1-1 1 0 0,1 1 0 0 0,-1 0-1 0 0,1-1 1 0 0,-1 1 0 0 0,1 0-1 0 0,-1-1 1 0 0,1 1 0 0 0,-1-1-1 0 0,1 1 1 0 0,-1-1 0 0 0,1 0-1 0 0,-1 1 1 0 0,1-2 0 0 0,4-6 150 0 0,1-1 0 0 0,-1-1 0 0 0,5-12 1 0 0,9-38 671 0 0,-16 47-748 0 0,1 0 1 0 0,0 1 0 0 0,1-1 0 0 0,0 1-1 0 0,1 0 1 0 0,0 0 0 0 0,13-18 0 0 0,-18 29-213 0 0,1 0 1 0 0,-1 0-1 0 0,0 0 0 0 0,0 0 1 0 0,1 1-1 0 0,-1-1 0 0 0,1 0 1 0 0,-1 1-1 0 0,0-1 1 0 0,1 1-1 0 0,-1 0 0 0 0,1-1 1 0 0,-1 1-1 0 0,1 0 1 0 0,-1 0-1 0 0,1 0 0 0 0,0 0 1 0 0,-1 0-1 0 0,1 0 0 0 0,-1 0 1 0 0,1 1-1 0 0,1-1 1 0 0,42 15-4656 0 0,-14-5 2770 0 0,-6-10 1637 0 0,-13-3 1213 0 0,-12 3-765 0 0,0 0 0 0 0,0 0 1 0 0,1 0-1 0 0,-1 0 1 0 0,0 0-1 0 0,0 0 0 0 0,0-1 1 0 0,0 1-1 0 0,0 0 0 0 0,0 0 1 0 0,0 0-1 0 0,1 0 0 0 0,-1-1 1 0 0,0 1-1 0 0,0 0 0 0 0,0 0 1 0 0,0 0-1 0 0,0 0 0 0 0,0-1 1 0 0,0 1-1 0 0,0 0 0 0 0,0 0 1 0 0,0 0-1 0 0,0 0 0 0 0,0-1 1 0 0,0 1-1 0 0,0 0 0 0 0,0 0 1 0 0,0 0-1 0 0,0 0 0 0 0,0-1 1 0 0,0 1-1 0 0,0 0 0 0 0,-1 0 1 0 0,1 0-1 0 0,0 0 0 0 0,0 0 1 0 0,0-1-1 0 0,0 1 0 0 0,0 0 1 0 0,0 0-1 0 0,0 0 0 0 0,-1 0 1 0 0,1 0-1 0 0,0 0 0 0 0,0-1 1 0 0,0 1-1 0 0,-2-1 76 0 0,0 0 0 0 0,0 0 0 0 0,0 0 0 0 0,0 0 0 0 0,0 0 0 0 0,0 1 0 0 0,0-1-1 0 0,0 1 1 0 0,0-1 0 0 0,0 1 0 0 0,0 0 0 0 0,0 0 0 0 0,0 0 0 0 0,0 0 0 0 0,0 0 0 0 0,-1 0 0 0 0,1 0 0 0 0,0 1 0 0 0,0-1 0 0 0,0 1 0 0 0,0 0 0 0 0,0-1-1 0 0,0 1 1 0 0,0 0 0 0 0,-3 2 0 0 0,0 0-54 0 0,0-1 1 0 0,0 1-1 0 0,1 0 0 0 0,-1 1 0 0 0,1-1 0 0 0,0 1 0 0 0,-1 0 1 0 0,-5 7-1 0 0,7-4-87 0 0,-1 0-1 0 0,1 0 1 0 0,0 0 0 0 0,1 1 0 0 0,0-1 0 0 0,0 1-1 0 0,0 0 1 0 0,1 0 0 0 0,0-1 0 0 0,1 1 0 0 0,0 13-1 0 0,0-16-14 0 0,1 1-1 0 0,-1-1 1 0 0,1 0-1 0 0,0 1 0 0 0,0-1 1 0 0,0 0-1 0 0,1 0 1 0 0,0 0-1 0 0,0 0 0 0 0,0 0 1 0 0,0 0-1 0 0,1 0 1 0 0,0-1-1 0 0,0 1 0 0 0,0-1 1 0 0,1 0-1 0 0,6 6 0 0 0,-9-9 7 0 0,0 0 0 0 0,0 0 0 0 0,1-1 0 0 0,-1 1 0 0 0,0 0 0 0 0,0-1 0 0 0,1 1 0 0 0,-1-1 0 0 0,0 1-1 0 0,0-1 1 0 0,1 0 0 0 0,-1 0 0 0 0,0 1 0 0 0,1-1 0 0 0,-1 0 0 0 0,1 0 0 0 0,-1 0 0 0 0,0-1 0 0 0,1 1 0 0 0,-1 0-1 0 0,0 0 1 0 0,1-1 0 0 0,-1 1 0 0 0,2-2 0 0 0,0 0 2 0 0,0 0-1 0 0,0 0 1 0 0,0 0 0 0 0,-1 0-1 0 0,1 0 1 0 0,-1-1 0 0 0,0 0-1 0 0,1 1 1 0 0,2-6 0 0 0,1-3 12 0 0,0-1 0 0 0,0 0 0 0 0,-1 1 0 0 0,5-19-1 0 0,-8 21 41 0 0,0 1-1 0 0,0-1 1 0 0,-1 0-1 0 0,0 0 0 0 0,-1 1 1 0 0,1-1-1 0 0,-2 0 0 0 0,1 0 1 0 0,-4-13-1 0 0,-1 31 403 0 0,1 7-460 0 0,5-5-70 0 0,1 0 0 0 0,0 0 1 0 0,1 0-1 0 0,0 0 0 0 0,0-1 0 0 0,1 1 0 0 0,1-1 0 0 0,-1 0 1 0 0,2 0-1 0 0,-1-1 0 0 0,2 0 0 0 0,-1 0 0 0 0,12 13 0 0 0,-15-19-38 0 0,6 5-4918 0 0,-9-8 4847 0 0,1 0 0 0 0,-1 0-1 0 0,0 0 1 0 0,0 1 0 0 0,0-1 0 0 0,1 0 0 0 0,-1 0-1 0 0,0 0 1 0 0,0 0 0 0 0,1 0 0 0 0,-1 0 0 0 0,0 0-1 0 0,0 0 1 0 0,1 0 0 0 0,-1 0 0 0 0,0-1 0 0 0,0 1-1 0 0,0 0 1 0 0,1 0 0 0 0,-1 0 0 0 0,0 0 0 0 0,0 0-1 0 0,0 0 1 0 0,1 0 0 0 0,-1-1 0 0 0,0 1 0 0 0,0 0-1 0 0,0 0 1 0 0,1 0 0 0 0,-1 0 0 0 0,0-1 0 0 0,0 1-1 0 0,0 0 1 0 0,0 0 0 0 0,0 0 0 0 0,0-1 0 0 0,0 1-1 0 0,1 0 1 0 0,-1 0 0 0 0,0 0 0 0 0,0-1 0 0 0,0 1-1 0 0,1-2-3092 0 0</inkml:trace>
</inkml:ink>
</file>

<file path=ppt/ink/ink1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09:01.0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55 7778 0 0,'0'-2'417'0'0,"0"0"1"0"0,0 0 0 0 0,0 0 0 0 0,0 0 0 0 0,1 0 0 0 0,-1 0-1 0 0,1 0 1 0 0,-1 0 0 0 0,1 0 0 0 0,0 0 0 0 0,0 0 0 0 0,0 0-1 0 0,0 1 1 0 0,0-1 0 0 0,0 0 0 0 0,1 1 0 0 0,-1-1-1 0 0,0 1 1 0 0,1-1 0 0 0,2-2 0 0 0,0 2-222 0 0,-1 1 0 0 0,0-1 0 0 0,1 0 0 0 0,-1 1 0 0 0,1 0 0 0 0,0 0 0 0 0,-1 0 0 0 0,1 0 0 0 0,0 1 0 0 0,0-1 0 0 0,3 1 0 0 0,1 0-583 0 0,-1 0 0 0 0,1 1 0 0 0,-1-1 0 0 0,1 2 0 0 0,-1-1 0 0 0,0 1-1 0 0,0 0 1 0 0,0 1 0 0 0,0-1 0 0 0,0 1 0 0 0,12 8 0 0 0,-18-11 172 0 0,-1 1 0 0 0,1-1 0 0 0,0 1 0 0 0,-1-1 0 0 0,1 1 0 0 0,-1-1 0 0 0,1 1 0 0 0,0 0 0 0 0,-1-1 0 0 0,1 1 0 0 0,-1 0 0 0 0,0 0 0 0 0,1-1 0 0 0,-1 1 0 0 0,0 0 0 0 0,1 0 0 0 0,-1 0 0 0 0,0 0 0 0 0,0-1 0 0 0,0 1 0 0 0,0 0 0 0 0,1 0 0 0 0,-1 0 0 0 0,-1 0 0 0 0,1 0 0 0 0,0-1 0 0 0,0 1 0 0 0,0 0 0 0 0,-1 1 0 0 0,0 1 87 0 0,0 0 0 0 0,-1-1 0 0 0,1 0 0 0 0,-1 1 0 0 0,1-1 0 0 0,-1 0 0 0 0,0 0 0 0 0,0 0 0 0 0,-4 3 0 0 0,-5 3 307 0 0,0 1 1 0 0,-21 10-1 0 0,28-18 63 0 0,1 1 1 0 0,0 0 0 0 0,0-1-1 0 0,0 2 1 0 0,0-1-1 0 0,0 0 1 0 0,1 0-1 0 0,-1 1 1 0 0,1 0-1 0 0,-1-1 1 0 0,1 1 0 0 0,0 0-1 0 0,0 0 1 0 0,1 0-1 0 0,-4 7 1 0 0,3-3 440 0 0,1 0-1 0 0,0 0 1 0 0,0 0 0 0 0,1 0 0 0 0,0 1 0 0 0,1 13-1 0 0,-1-16-574 0 0,1 0 0 0 0,0 0 0 0 0,0 0-1 0 0,0 0 1 0 0,0 0 0 0 0,1-1-1 0 0,-1 1 1 0 0,1 0 0 0 0,1-1 0 0 0,3 7-1 0 0,-5-10-88 0 0,0 0-1 0 0,0 1 1 0 0,0-1 0 0 0,0 0-1 0 0,0 0 1 0 0,1 0-1 0 0,-1 0 1 0 0,0 0-1 0 0,1 0 1 0 0,-1 0 0 0 0,1-1-1 0 0,-1 1 1 0 0,1 0-1 0 0,-1-1 1 0 0,1 1-1 0 0,0-1 1 0 0,-1 0 0 0 0,1 1-1 0 0,0-1 1 0 0,-1 0-1 0 0,1 0 1 0 0,0 0-1 0 0,-1 0 1 0 0,1 0 0 0 0,-1 0-1 0 0,1-1 1 0 0,0 1-1 0 0,-1-1 1 0 0,1 1-1 0 0,-1-1 1 0 0,1 1 0 0 0,0-1-1 0 0,1-1 1 0 0,1 0-11 0 0,-1-1 1 0 0,0 1 0 0 0,0 0 0 0 0,0-1-1 0 0,0 0 1 0 0,0 0 0 0 0,0 0 0 0 0,-1 0-1 0 0,1 0 1 0 0,-1 0 0 0 0,0-1-1 0 0,3-6 1 0 0,16-48 191 0 0,-14 38 96 0 0,-7 31-96 0 0,0-1 0 0 0,1 1 0 0 0,0 0 0 0 0,1-1 0 0 0,5 18 0 0 0,-6-25-181 0 0,-1 0-1 0 0,1 0 0 0 0,0-1 0 0 0,0 1 0 0 0,1 0 0 0 0,-1-1 1 0 0,1 1-1 0 0,-1-1 0 0 0,1 1 0 0 0,0-1 0 0 0,-1 1 0 0 0,1-1 0 0 0,1 0 1 0 0,-1 0-1 0 0,0 0 0 0 0,0-1 0 0 0,6 4 0 0 0,-7-4-7 0 0,0-1 1 0 0,0 0-1 0 0,0 1 0 0 0,0-1 1 0 0,0 0-1 0 0,0 0 0 0 0,1 0 0 0 0,-1 0 1 0 0,0 0-1 0 0,0 0 0 0 0,0 0 0 0 0,0 0 1 0 0,0 0-1 0 0,0-1 0 0 0,0 1 1 0 0,1 0-1 0 0,-1-1 0 0 0,2 0 0 0 0,-1-1-3 0 0,0 1 0 0 0,0-1 0 0 0,-1 1 1 0 0,1-1-1 0 0,0 0 0 0 0,0 0 0 0 0,-1 1 0 0 0,1-1 0 0 0,-1-1 0 0 0,0 1 0 0 0,2-4 0 0 0,6-14 6 0 0,-7 14-4 0 0,1-1-1 0 0,0 1 1 0 0,0 0-1 0 0,0 0 1 0 0,1 0 0 0 0,0 0-1 0 0,0 0 1 0 0,0 1-1 0 0,1-1 1 0 0,-1 1 0 0 0,7-5-1 0 0,-9 14 29 0 0,0-1 0 0 0,0 0 0 0 0,-1 1-1 0 0,1 0 1 0 0,-1-1 0 0 0,0 1 0 0 0,0-1 0 0 0,0 7-1 0 0,-1-10-35 0 0,16 50 437 0 0,0-28-3161 0 0,-16-22 2314 0 0,1 1 1 0 0,0-1-1 0 0,0 1 1 0 0,-1-1 0 0 0,1 1-1 0 0,0-1 1 0 0,0 0 0 0 0,0 1-1 0 0,0-1 1 0 0,0 0 0 0 0,-1 0-1 0 0,1 0 1 0 0,0 0-1 0 0,0 0 1 0 0,0 0 0 0 0,0 0-1 0 0,0 0 1 0 0,0 0 0 0 0,0 0-1 0 0,0 0 1 0 0,0 0 0 0 0,-1 0-1 0 0,2-1 1 0 0,9-10-3697 0 0,-8 7 1406 0 0</inkml:trace>
</inkml:ink>
</file>

<file path=ppt/ink/ink1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09:02.0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80 4657 0 0,'1'-4'906'0'0,"-1"0"1"0"0,1 0-1 0 0,1 0 0 0 0,-1 0 1 0 0,0 1-1 0 0,1-1 0 0 0,0 0 1 0 0,0 1-1 0 0,0-1 0 0 0,0 1 1 0 0,1 0-1 0 0,2-3 0 0 0,-4 5-731 0 0,0 0 0 0 0,1 0 0 0 0,-1 0 0 0 0,0 0 0 0 0,0 0 0 0 0,1 0 0 0 0,-1 1 0 0 0,0-1 0 0 0,1 1 0 0 0,-1-1 0 0 0,1 1 0 0 0,-1-1 0 0 0,1 1 0 0 0,2 0 0 0 0,-2 0-252 0 0,0 0-1 0 0,0 0 0 0 0,0 1 1 0 0,-1-1-1 0 0,1 0 1 0 0,0 1-1 0 0,0 0 0 0 0,0 0 1 0 0,-1-1-1 0 0,1 1 0 0 0,0 0 1 0 0,0 0-1 0 0,-1 0 0 0 0,2 2 1 0 0,-2-2-42 0 0,0 0 0 0 0,0 1 0 0 0,-1-1 0 0 0,1 0 0 0 0,-1 0 0 0 0,1 1 0 0 0,-1-1 0 0 0,1 0 0 0 0,-1 1 0 0 0,0-1 0 0 0,1 0 1 0 0,-1 1-1 0 0,0-1 0 0 0,0 1 0 0 0,0-1 0 0 0,0 0 0 0 0,-1 1 0 0 0,1-1 0 0 0,0 1 0 0 0,0-1 0 0 0,-2 3 0 0 0,-11 34-301 0 0,10-29 360 0 0,0-1 19 0 0,-18 62 170 0 0,21-67-63 0 0,-1 1 0 0 0,0 0 0 0 0,1 0 0 0 0,-1 0 0 0 0,1 0 0 0 0,0 0 1 0 0,1 0-1 0 0,-1 0 0 0 0,1 0 0 0 0,0 0 0 0 0,0 0 0 0 0,0 0 0 0 0,0 0 0 0 0,0 0 1 0 0,3 3-1 0 0,-4-6-40 0 0,1-1 0 0 0,-1 1 1 0 0,1 0-1 0 0,-1-1 0 0 0,1 1 1 0 0,-1-1-1 0 0,1 1 0 0 0,-1-1 1 0 0,1 1-1 0 0,0-1 0 0 0,-1 1 1 0 0,1-1-1 0 0,0 0 0 0 0,-1 1 1 0 0,1-1-1 0 0,0 0 0 0 0,0 0 1 0 0,-1 1-1 0 0,1-1 0 0 0,0 0 1 0 0,0 0-1 0 0,-1 0 0 0 0,1 0 1 0 0,0 0-1 0 0,0 0 0 0 0,-1 0 1 0 0,1 0-1 0 0,1-1 0 0 0,0 1 22 0 0,1-1 0 0 0,-1 0 0 0 0,0 0 0 0 0,0-1 0 0 0,1 1 0 0 0,-1 0 0 0 0,0-1-1 0 0,3-2 1 0 0,3-3 9 0 0,-2 0 1 0 0,1-1-1 0 0,7-11 0 0 0,-4 5-6 0 0,-5 8-23 0 0,-1 1 1 0 0,0-1 0 0 0,0 0 0 0 0,-1 0-1 0 0,0-1 1 0 0,0 1 0 0 0,0-1 0 0 0,-1 1-1 0 0,0-1 1 0 0,0 0 0 0 0,1-11 0 0 0,-3 18 55 0 0,0 0 5 0 0,0 5-66 0 0,0-1 0 0 0,0 1 0 0 0,0 0 0 0 0,1 0-1 0 0,0-1 1 0 0,2 9 0 0 0,-2-7-18 0 0,1 0 1 0 0,0 0-1 0 0,0 0 0 0 0,0 0 1 0 0,1 0-1 0 0,0-1 0 0 0,4 7 0 0 0,-6-11 6 0 0,0 0 0 0 0,0 0-1 0 0,0 0 1 0 0,1 0-1 0 0,-1 0 1 0 0,0-1 0 0 0,0 1-1 0 0,1 0 1 0 0,-1-1 0 0 0,0 1-1 0 0,1 0 1 0 0,-1-1-1 0 0,1 0 1 0 0,-1 1 0 0 0,0-1-1 0 0,1 0 1 0 0,-1 0-1 0 0,1 1 1 0 0,-1-1 0 0 0,1-1-1 0 0,-1 1 1 0 0,1 0-1 0 0,-1 0 1 0 0,1 0 0 0 0,-1-1-1 0 0,1 1 1 0 0,-1-1-1 0 0,0 1 1 0 0,1-1 0 0 0,-1 1-1 0 0,0-1 1 0 0,1 0-1 0 0,-1 0 1 0 0,2-1 0 0 0,4-3-12 0 0,0 0 1 0 0,0 0 0 0 0,0 0 0 0 0,-1-1 0 0 0,0 0 0 0 0,0 0 0 0 0,0-1-1 0 0,-1 1 1 0 0,0-1 0 0 0,0-1 0 0 0,-1 1 0 0 0,1-1 0 0 0,-2 1-1 0 0,1-1 1 0 0,-1 0 0 0 0,3-15 0 0 0,2 2 32 0 0,-7 19-24 0 0,0 0 0 0 0,1-1-1 0 0,-1 1 1 0 0,0-1 0 0 0,0 1 0 0 0,0-1 0 0 0,-1 0 0 0 0,1 1 0 0 0,-1-1 0 0 0,0 0 0 0 0,1 0 0 0 0,-1 1 0 0 0,0-1 0 0 0,0 0 0 0 0,-1 0 0 0 0,1 1 0 0 0,-1-1 0 0 0,1 0 0 0 0,-2-2 0 0 0,2 5-5 0 0,-1 0 0 0 0,1-1 1 0 0,-1 1-1 0 0,0 0 0 0 0,1 0 0 0 0,-1 0 1 0 0,1 0-1 0 0,-1 0 0 0 0,1 0 1 0 0,-1 0-1 0 0,1 0 0 0 0,-1 1 0 0 0,1-1 1 0 0,-1 0-1 0 0,1 0 0 0 0,-1 0 1 0 0,1 0-1 0 0,-1 1 0 0 0,1-1 1 0 0,0 0-1 0 0,-1 0 0 0 0,1 1 0 0 0,-1-1 1 0 0,1 0-1 0 0,0 1 0 0 0,-1-1 1 0 0,1 1-1 0 0,0-1 0 0 0,-1 0 0 0 0,1 1 1 0 0,0-1-1 0 0,0 1 0 0 0,-1-1 1 0 0,1 1-1 0 0,0-1 0 0 0,0 1 1 0 0,0 0-1 0 0,-13 18 156 0 0,8-7-122 0 0,1-1 0 0 0,0 1 1 0 0,0 0-1 0 0,1 1 0 0 0,1-1 1 0 0,0 0-1 0 0,0 19 0 0 0,6 93-188 0 0,0-55-122 0 0,-1-8-223 0 0,-1-33 374 0 0,0 0 1 0 0,-2 0-1 0 0,-1-1 0 0 0,-1 1 1 0 0,-2 0-1 0 0,-8 36 0 0 0,-6-23 88 0 0,17-40 58 0 0,1 1-1 0 0,-1-1 0 0 0,0 0 1 0 0,0 1-1 0 0,0-1 0 0 0,1 0 1 0 0,-1 1-1 0 0,-1-1 0 0 0,1 0 1 0 0,0 0-1 0 0,0 0 0 0 0,0 0 1 0 0,-1 0-1 0 0,1 0 0 0 0,0 0 1 0 0,-1-1-1 0 0,1 1 0 0 0,-1 0 1 0 0,1-1-1 0 0,-1 1 0 0 0,1-1 1 0 0,-1 0-1 0 0,1 1 0 0 0,-4-1 1 0 0,4-1 52 0 0,-1 1-1 0 0,1-1 1 0 0,-1 0 0 0 0,1 0 0 0 0,-1 0 0 0 0,1 0 0 0 0,0 0 0 0 0,-1 0 0 0 0,1-1 0 0 0,0 1 0 0 0,0 0 0 0 0,0-1 0 0 0,0 1 0 0 0,0-1 0 0 0,0 1 0 0 0,1-1 0 0 0,-1 1 0 0 0,0-1 0 0 0,0-2 0 0 0,-10-35 868 0 0,10 36-879 0 0,-4-21 139 0 0,1 0 0 0 0,2-1 1 0 0,-1-37-1 0 0,4 47-205 0 0,-1 0-1 0 0,2 0 1 0 0,0 0 0 0 0,1 1 0 0 0,1-1-1 0 0,0 1 1 0 0,6-15 0 0 0,-8 25-222 0 0,0 1 0 0 0,0-1 0 0 0,0 1 0 0 0,0-1 0 0 0,1 1 1 0 0,-1 0-1 0 0,1 0 0 0 0,0 0 0 0 0,0 0 0 0 0,0 1 0 0 0,0-1 0 0 0,0 1 0 0 0,6-4 0 0 0,-1 3-1677 0 0,0 0 0 0 0,-1 0 0 0 0,1 1 0 0 0,1 0 0 0 0,12-2 0 0 0,-12 2-1672 0 0</inkml:trace>
</inkml:ink>
</file>

<file path=ppt/ink/ink1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09:03.0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328 25 8490 0 0,'-4'-20'3914'0'0,"4"20"-3783"0"0,0 0 0 0 0,-1-1 0 0 0,1 1 1 0 0,0 0-1 0 0,0-1 0 0 0,0 1 0 0 0,-1 0 1 0 0,1 0-1 0 0,0-1 0 0 0,0 1 0 0 0,-1 0 1 0 0,1 0-1 0 0,0 0 0 0 0,0-1 0 0 0,-1 1 1 0 0,1 0-1 0 0,0 0 0 0 0,-1 0 0 0 0,1 0 1 0 0,0 0-1 0 0,-1 0 0 0 0,1 0 1 0 0,0 0-1 0 0,-1 0 0 0 0,1 0 0 0 0,0 0 1 0 0,-1 0-1 0 0,1 0 0 0 0,-1 0 0 0 0,0 1-1 0 0,-1-1 1 0 0,1 1-1 0 0,0 0 0 0 0,0 0 0 0 0,-1 0 0 0 0,1 0 0 0 0,0 1 0 0 0,0-1 0 0 0,0 0 0 0 0,0 0 1 0 0,0 1-1 0 0,1-1 0 0 0,-1 0 0 0 0,0 1 0 0 0,1-1 0 0 0,-1 1 0 0 0,0-1 0 0 0,0 4 0 0 0,-4 15 50 0 0,1-1-1 0 0,1 1 0 0 0,1 1 1 0 0,0-1-1 0 0,2 30 1 0 0,17 100-67 0 0,-9-87-217 0 0,-8-63 97 0 0,1 1-1 0 0,-1-1 1 0 0,0 0 0 0 0,0 0 0 0 0,0 1 0 0 0,0-1-1 0 0,0 0 1 0 0,0 1 0 0 0,0-1 0 0 0,0 0-1 0 0,0 0 1 0 0,0 1 0 0 0,0-1 0 0 0,0 0 0 0 0,0 1-1 0 0,0-1 1 0 0,0 0 0 0 0,0 1 0 0 0,0-1-1 0 0,0 0 1 0 0,0 0 0 0 0,0 1 0 0 0,-1-1-1 0 0,1 0 1 0 0,0 0 0 0 0,0 1 0 0 0,0-1 0 0 0,0 0-1 0 0,-1 0 1 0 0,1 0 0 0 0,0 1 0 0 0,0-1-1 0 0,-1 0 1 0 0,1 0 0 0 0,0 0 0 0 0,0 0 0 0 0,-1 1-1 0 0,1-1 1 0 0,0 0 0 0 0,0 0 0 0 0,-1 0-1 0 0,1 0 1 0 0,0 0 0 0 0,0 0 0 0 0,-1 0 0 0 0,1 0-1 0 0,0 0 1 0 0,-1 0 0 0 0,1 0 0 0 0,-20-10-187 0 0,-19-23 71 0 0,39 33 121 0 0,-42-45 62 0 0,26 26 38 0 0,-1 1 0 0 0,-26-21-1 0 0,38 35-4 0 0,1 0 0 0 0,-1 1-1 0 0,0 0 1 0 0,0 0 0 0 0,-1 0-1 0 0,1 1 1 0 0,0 0 0 0 0,-1 0-1 0 0,1 0 1 0 0,-1 0 0 0 0,0 1-1 0 0,0 0 1 0 0,1 0 0 0 0,-1 1 0 0 0,-6 0-1 0 0,10 0-79 0 0,1 0-1 0 0,0 0 1 0 0,0 0-1 0 0,0 0 1 0 0,-1 0-1 0 0,1 1 1 0 0,0-1-1 0 0,0 0 0 0 0,0 1 1 0 0,0-1-1 0 0,0 1 1 0 0,0-1-1 0 0,-1 1 1 0 0,1 0-1 0 0,0-1 1 0 0,1 1-1 0 0,-1 0 1 0 0,0 0-1 0 0,0-1 1 0 0,0 1-1 0 0,0 0 1 0 0,1 0-1 0 0,-1 0 1 0 0,0 0-1 0 0,1 0 1 0 0,-1 0-1 0 0,0 2 1 0 0,1-1-8 0 0,-1 1 0 0 0,1 0 1 0 0,0-1-1 0 0,0 1 0 0 0,0 0 1 0 0,0 0-1 0 0,0-1 1 0 0,1 1-1 0 0,-1-1 0 0 0,1 1 1 0 0,1 4-1 0 0,1 1-3 0 0,0 0-1 0 0,1 0 0 0 0,0-1 0 0 0,0 0 1 0 0,1 0-1 0 0,-1 0 0 0 0,9 8 0 0 0,-6-9 146 0 0,0 0-1 0 0,1 0 0 0 0,0 0 1 0 0,1-1-1 0 0,-1 0 1 0 0,13 4-1 0 0,-10-4-852 0 0,0-2 1 0 0,0 0-1 0 0,1 0 0 0 0,-1-1 0 0 0,1 0 1 0 0,0-1-1 0 0,0 0 0 0 0,16-1 1 0 0,-16-1-174 0 0,0-1 1 0 0,0 0-1 0 0,0 0 1 0 0,0-1 0 0 0,-1-1-1 0 0,1 0 1 0 0,-1-1 0 0 0,12-6-1 0 0,-14 6 590 0 0,0-1-1 0 0,-1 1 0 0 0,0-2 1 0 0,0 1-1 0 0,13-15 0 0 0,-20 19 491 0 0,-1 1 0 0 0,1 0 0 0 0,-1-1 0 0 0,1 1 0 0 0,-1-1 0 0 0,0 1 0 0 0,1-1 0 0 0,-1 1 0 0 0,0 0 0 0 0,0-1 0 0 0,0 1 0 0 0,0-1 0 0 0,-1 1 0 0 0,1-1 0 0 0,0 1 0 0 0,0 0 1 0 0,-1-1-1 0 0,1 1 0 0 0,-1-1 0 0 0,1 1 0 0 0,-1 0 0 0 0,0 0 0 0 0,0-1 0 0 0,1 1 0 0 0,-1 0 0 0 0,0 0 0 0 0,0 0 0 0 0,0 0 0 0 0,0 0 0 0 0,0 0 0 0 0,-1 0 0 0 0,1 0 0 0 0,-1-1 0 0 0,1 1 2 0 0,0 1 1 0 0,-1-1 0 0 0,1 0 0 0 0,0 1-1 0 0,0-1 1 0 0,0 0 0 0 0,0 1 0 0 0,0-1-1 0 0,-1 1 1 0 0,1 0 0 0 0,0-1 0 0 0,0 1-1 0 0,-1 0 1 0 0,1 0 0 0 0,0 0 0 0 0,-1 0-1 0 0,1 0 1 0 0,0 0 0 0 0,0 0 0 0 0,-1 0 0 0 0,1 1-1 0 0,-2-1 1 0 0,2 1-197 0 0,0 0 1 0 0,0-1-1 0 0,0 1 1 0 0,0 0-1 0 0,0 0 0 0 0,0 0 1 0 0,0 0-1 0 0,0 0 1 0 0,0 0-1 0 0,0 0 0 0 0,0 0 1 0 0,0 0-1 0 0,1 1 1 0 0,-1-1-1 0 0,0 0 0 0 0,0 2 1 0 0,-1 3 47 0 0,0-1 0 0 0,1 0 0 0 0,0 1 0 0 0,-1 0 0 0 0,2-1 0 0 0,-1 1 0 0 0,1 0 0 0 0,-1-1 0 0 0,2 1 0 0 0,0 6 0 0 0,-1-9-61 0 0,1 0 0 0 0,-1 0 0 0 0,1 0 0 0 0,0 0-1 0 0,0 0 1 0 0,1-1 0 0 0,-1 1 0 0 0,0 0 0 0 0,1-1 0 0 0,0 1 0 0 0,-1 0 0 0 0,1-1 0 0 0,0 0 0 0 0,0 0 0 0 0,1 1 0 0 0,-1-1 0 0 0,0 0 0 0 0,1-1-1 0 0,-1 1 1 0 0,5 2 0 0 0,-6-4-5 0 0,-1 0 0 0 0,1 0 0 0 0,0 0-1 0 0,-1 0 1 0 0,1 0 0 0 0,0 0-1 0 0,-1 0 1 0 0,1 0 0 0 0,0 0 0 0 0,-1-1-1 0 0,1 1 1 0 0,0 0 0 0 0,-1 0 0 0 0,1-1-1 0 0,0 1 1 0 0,-1 0 0 0 0,1-1 0 0 0,-1 1-1 0 0,1 0 1 0 0,-1-1 0 0 0,1 1 0 0 0,-1-1-1 0 0,1 1 1 0 0,-1-1 0 0 0,1 1 0 0 0,-1-1-1 0 0,0 0 1 0 0,1 1 0 0 0,-1-1 0 0 0,0 0-1 0 0,1 1 1 0 0,-1-1 0 0 0,0 1-1 0 0,0-1 1 0 0,0-1 0 0 0,11-30 130 0 0,-9 24-122 0 0,2-2-1 0 0,-4 7 15 0 0,0 1 0 0 0,1 0 0 0 0,0 0 0 0 0,0 0 0 0 0,-1 0 0 0 0,1 0 0 0 0,0 0 0 0 0,1 0 0 0 0,-1 0 0 0 0,2-2 0 0 0,-2 4-12 0 0,-1 0 0 0 0,1 0 1 0 0,0 0-1 0 0,0-1 0 0 0,0 1 0 0 0,0 0 1 0 0,0 0-1 0 0,-1 0 0 0 0,1 0 1 0 0,0 1-1 0 0,0-1 0 0 0,0 0 1 0 0,0 0-1 0 0,0 0 0 0 0,-1 1 1 0 0,1-1-1 0 0,0 0 0 0 0,0 1 1 0 0,-1-1-1 0 0,1 1 0 0 0,0-1 0 0 0,0 1 1 0 0,-1-1-1 0 0,1 1 0 0 0,0 0 1 0 0,-1-1-1 0 0,1 1 0 0 0,-1 0 1 0 0,1-1-1 0 0,-1 1 0 0 0,1 1 1 0 0,6 5-61 0 0,18 20-1178 0 0,-18-11-2343 0 0,-7 1-3714 0 0,-1-16 4252 0 0</inkml:trace>
</inkml:ink>
</file>

<file path=ppt/ink/ink1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09:03.4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50 6969 0 0,'-1'-1'307'0'0,"1"0"-1"0"0,-1 0 0 0 0,1 0 1 0 0,0-1-1 0 0,-1 1 0 0 0,1 0 0 0 0,0 0 1 0 0,0 0-1 0 0,0-1 0 0 0,0 1 0 0 0,0 0 1 0 0,0 0-1 0 0,0 0 0 0 0,1-1 0 0 0,-1 1 1 0 0,0 0-1 0 0,1 0 0 0 0,-1 0 0 0 0,1 0 1 0 0,-1-1-1 0 0,1 1 0 0 0,0-1 0 0 0,1 1-125 0 0,-1-1-1 0 0,1 1 0 0 0,-1 0 0 0 0,1 0 0 0 0,0 0 0 0 0,-1 0 0 0 0,1 0 0 0 0,0 0 0 0 0,-1 1 0 0 0,1-1 0 0 0,0 1 0 0 0,0-1 0 0 0,2 0 0 0 0,9 0-337 0 0,1 0 0 0 0,-1 1 1 0 0,22 2-1 0 0,-12-1 646 0 0,-12 0-660 0 0,36-3-1457 0 0,-18-4-5249 0 0,-30 4 5457 0 0,-2 1-1615 0 0</inkml:trace>
</inkml:ink>
</file>

<file path=ppt/ink/ink1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09:03.7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51 31 6905 0 0,'-9'-10'-427'0'0,"-12"-11"7706"0"0,12 23-3564 0 0,3 14-2595 0 0,1 38 364 0 0,5-43-2076 0 0,0 0 1 0 0,1 0 0 0 0,1-1-1 0 0,0 1 1 0 0,0 0-1 0 0,5 11 1 0 0,-6-19 340 0 0,0 1 0 0 0,0-1-1 0 0,0 0 1 0 0,1 0 0 0 0,-1 0 0 0 0,1 0 0 0 0,0 0 0 0 0,0 0 0 0 0,0-1-1 0 0,0 1 1 0 0,1 0 0 0 0,-1-1 0 0 0,0 0 0 0 0,1 0 0 0 0,0 1 0 0 0,0-2-1 0 0,0 1 1 0 0,0 0 0 0 0,0 0 0 0 0,0-1 0 0 0,0 0 0 0 0,0 0 0 0 0,0 0-1 0 0,1 0 1 0 0,-1 0 0 0 0,0 0 0 0 0,1-1 0 0 0,-1 0 0 0 0,1 1 0 0 0,-1-2-1 0 0,0 1 1 0 0,1 0 0 0 0,-1 0 0 0 0,1-1 0 0 0,-1 0 0 0 0,0 0 0 0 0,0 0-1 0 0,5-2 1 0 0,2-1-2705 0 0</inkml:trace>
</inkml:ink>
</file>

<file path=ppt/ink/ink1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09:04.0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36 111 6081 0 0,'5'-15'537'0'0,"12"-37"3388"0"0,-17 50-3636 0 0,1 0 0 0 0,-1 0 0 0 0,0 1 0 0 0,0-1 0 0 0,1 0 0 0 0,-1 0 0 0 0,0 0 0 0 0,-1 0 0 0 0,1 1 0 0 0,0-1 0 0 0,0 0 0 0 0,-1 0 0 0 0,1 0 0 0 0,-1 1 0 0 0,0-1 0 0 0,1 0 1 0 0,-1 1-1 0 0,0-1 0 0 0,0 0 0 0 0,0 1 0 0 0,0-1 0 0 0,0 1 0 0 0,-2-2 0 0 0,2 3-249 0 0,0-1 0 0 0,0 1 0 0 0,1 1 0 0 0,-1-1 0 0 0,0 0 0 0 0,1 0 0 0 0,-1 0 0 0 0,0 0 0 0 0,0 0 0 0 0,1 1 0 0 0,-1-1 0 0 0,0 0 0 0 0,1 1 0 0 0,-1-1 0 0 0,0 0 0 0 0,1 1 0 0 0,-1-1 1 0 0,1 1-1 0 0,-1-1 0 0 0,1 1 0 0 0,-1-1 0 0 0,1 1 0 0 0,-1 0 0 0 0,1-1 0 0 0,-1 1 0 0 0,1-1 0 0 0,0 1 0 0 0,-1 0 0 0 0,1-1 0 0 0,0 1 0 0 0,0 0 0 0 0,0-1 0 0 0,-1 2 0 0 0,-10 26 184 0 0,6-13-200 0 0,3-9-9 0 0,0 1 0 0 0,0-1 0 0 0,0 0 0 0 0,1 1 0 0 0,0 0 0 0 0,0-1 0 0 0,1 1 0 0 0,-1-1 1 0 0,2 1-1 0 0,0 11 0 0 0,-1-17-14 0 0,1 0 1 0 0,-1 0 0 0 0,0-1 0 0 0,0 1-1 0 0,0 0 1 0 0,1-1 0 0 0,-1 1-1 0 0,0 0 1 0 0,0-1 0 0 0,1 1-1 0 0,-1-1 1 0 0,1 1 0 0 0,-1 0-1 0 0,1-1 1 0 0,-1 1 0 0 0,1-1-1 0 0,-1 1 1 0 0,1-1 0 0 0,-1 1-1 0 0,1-1 1 0 0,0 0 0 0 0,-1 1-1 0 0,1-1 1 0 0,-1 0 0 0 0,1 1-1 0 0,0-1 1 0 0,0 0 0 0 0,-1 0 0 0 0,2 1-1 0 0,0-2 8 0 0,-1 1-1 0 0,1 0 1 0 0,-1-1 0 0 0,1 1-1 0 0,-1-1 1 0 0,1 1-1 0 0,-1-1 1 0 0,1 0 0 0 0,-1 0-1 0 0,0 1 1 0 0,1-1 0 0 0,1-2-1 0 0,2-2 21 0 0,0 0 0 0 0,0 0-1 0 0,0 0 1 0 0,-1-1 0 0 0,5-6 0 0 0,-6 4-23 0 0,1-1 0 0 0,-1 0 0 0 0,4-15 0 0 0,-6 16 175 0 0,1 1 1 0 0,0-1-1 0 0,1 1 0 0 0,0 0 0 0 0,6-13 1 0 0,12 63 190 0 0,6-1-2603 0 0,-6-16-5777 0 0,-16-20 4748 0 0,-1-1-850 0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6:50:10.3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43 368 7282 0 0,'-6'-15'1804'0'0,"1"-1"0"0"0,0-1 1 0 0,1 1-1 0 0,1 0 0 0 0,-3-28 1 0 0,7 42-1732 0 0,0-1-1 0 0,-1 0 1 0 0,1 0 0 0 0,0 0-1 0 0,0 1 1 0 0,0-1 0 0 0,1 1-1 0 0,-1-1 1 0 0,1 1 0 0 0,-1-1 0 0 0,1 1-1 0 0,0 0 1 0 0,0 0 0 0 0,0 0-1 0 0,0 0 1 0 0,0 0 0 0 0,0 0-1 0 0,1 0 1 0 0,-1 1 0 0 0,0-1 0 0 0,1 1-1 0 0,4-2 1 0 0,6-3-29 0 0,0 0 1 0 0,1 1-1 0 0,15-3 1 0 0,21-4 40 0 0,60-4 1 0 0,-109 16-84 0 0,1 0-55 0 0,0 0 0 0 0,1 0 0 0 0,-1-1 0 0 0,0 1 0 0 0,0-1 0 0 0,1 1 0 0 0,-1-1 0 0 0,0 0 0 0 0,0 0 0 0 0,0 0 0 0 0,0 0-1 0 0,0 0 1 0 0,0 0 0 0 0,2-3 0 0 0,-4 4 15 0 0,0 0-1 0 0,0-1 0 0 0,0 1 0 0 0,1 0 0 0 0,-1-1 1 0 0,0 1-1 0 0,0-1 0 0 0,0 1 0 0 0,0 0 0 0 0,0-1 1 0 0,0 1-1 0 0,0-1 0 0 0,0 1 0 0 0,0 0 1 0 0,0-1-1 0 0,0 1 0 0 0,0-1 0 0 0,0 1 0 0 0,0 0 1 0 0,0-1-1 0 0,0 1 0 0 0,-1-1 0 0 0,1 1 0 0 0,0 0 1 0 0,0-1-1 0 0,-1 0 0 0 0,-15-13-841 0 0,-14-5 151 0 0,6 3 597 0 0,-1 1 0 0 0,-1 1-1 0 0,-35-14 1 0 0,58 27 211 0 0,-1-1-1 0 0,0 1 1 0 0,0 0-1 0 0,0 0 1 0 0,0 0-1 0 0,0 0 1 0 0,-1 1-1 0 0,1-1 1 0 0,0 1-1 0 0,0 0 1 0 0,0 1-1 0 0,0-1 1 0 0,-1 1-1 0 0,-6 2 1 0 0,8-2-14 0 0,1 1 0 0 0,-1-1 0 0 0,1 1 0 0 0,-1 0 0 0 0,1 0 0 0 0,0 1 0 0 0,0-1 0 0 0,0 0 0 0 0,0 1 0 0 0,0-1 0 0 0,0 1 0 0 0,0 0 0 0 0,1-1 0 0 0,0 1 0 0 0,-1 0 0 0 0,1 0 0 0 0,0 0 0 0 0,0 0 0 0 0,1 0 0 0 0,-1 4 0 0 0,-11 53 102 0 0,2 0 0 0 0,4 1 0 0 0,2 0 0 0 0,5 79 0 0 0,7-71-273 0 0,-7-65 50 0 0,0 0 1 0 0,0 0-1 0 0,0 0 0 0 0,0 0 0 0 0,1 0 1 0 0,0 0-1 0 0,0 0 0 0 0,0 0 0 0 0,0-1 0 0 0,0 1 1 0 0,1-1-1 0 0,0 0 0 0 0,5 6 0 0 0,-7-8 12 0 0,1 0-1 0 0,-1-1 0 0 0,1 0 1 0 0,-1 1-1 0 0,1-1 0 0 0,-1 0 1 0 0,1 0-1 0 0,-1 1 0 0 0,1-1 1 0 0,-1 0-1 0 0,1-1 0 0 0,-1 1 1 0 0,1 0-1 0 0,-1 0 0 0 0,0-1 1 0 0,1 1-1 0 0,-1 0 0 0 0,1-1 1 0 0,-1 0-1 0 0,0 1 0 0 0,1-1 1 0 0,-1 0-1 0 0,0 0 0 0 0,0 1 1 0 0,1-1-1 0 0,-1 0 0 0 0,0 0 1 0 0,0-1-1 0 0,0 1 0 0 0,0 0 1 0 0,1-2-1 0 0,3-3-129 0 0,1-1 0 0 0,-1 0-1 0 0,-1 0 1 0 0,5-9 0 0 0,9-21-62 0 0,-1-1 1 0 0,-3 0-1 0 0,-1-1 0 0 0,-1 0 1 0 0,9-63-1 0 0,-42 170 4637 0 0,10-37-4134 0 0,1 1 0 0 0,1 0-1 0 0,-7 52 1 0 0,16-82-258 0 0,-1 11 45 0 0,1-1 0 0 0,0 1 0 0 0,1-1 0 0 0,3 20-1 0 0,-4-31-44 0 0,1 1 0 0 0,-1 0 0 0 0,1 0 0 0 0,-1-1 0 0 0,1 1 0 0 0,0 0 0 0 0,0-1 0 0 0,0 1 0 0 0,0-1 0 0 0,0 1 0 0 0,0-1 0 0 0,0 0 0 0 0,0 1 0 0 0,1-1 0 0 0,-1 0 0 0 0,3 2 0 0 0,-2-2-3 0 0,0-1 1 0 0,-1 1-1 0 0,1-1 1 0 0,0 0-1 0 0,0 1 1 0 0,-1-1-1 0 0,1 0 1 0 0,0 0 0 0 0,0 0-1 0 0,0-1 1 0 0,-1 1-1 0 0,1 0 1 0 0,0-1-1 0 0,-1 1 1 0 0,1-1-1 0 0,0 1 1 0 0,-1-1 0 0 0,1 0-1 0 0,0 0 1 0 0,-1 0-1 0 0,2-1 1 0 0,6-4-33 0 0,-1 0 1 0 0,1-1 0 0 0,-2 1-1 0 0,13-15 1 0 0,-13 13-87 0 0,1 0 0 0 0,0 1 0 0 0,0 0 0 0 0,11-7 0 0 0,-19 14 106 0 0,1-1-1 0 0,-1 1 1 0 0,1-1 0 0 0,-1 1-1 0 0,1 0 1 0 0,-1-1-1 0 0,1 1 1 0 0,0 0 0 0 0,-1-1-1 0 0,1 1 1 0 0,0 0 0 0 0,-1 0-1 0 0,1-1 1 0 0,0 1-1 0 0,-1 0 1 0 0,1 0 0 0 0,0 0-1 0 0,0 0 1 0 0,-1 0 0 0 0,1 0-1 0 0,0 0 1 0 0,-1 0 0 0 0,1 1-1 0 0,0-1 1 0 0,-1 0-1 0 0,1 0 1 0 0,0 1 0 0 0,-1-1-1 0 0,1 0 1 0 0,0 1 0 0 0,-1-1-1 0 0,1 0 1 0 0,-1 1 0 0 0,1-1-1 0 0,-1 1 1 0 0,1-1-1 0 0,-1 1 1 0 0,1-1 0 0 0,-1 1-1 0 0,1-1 1 0 0,-1 1 0 0 0,0 0-1 0 0,1-1 1 0 0,-1 1-1 0 0,0 0 1 0 0,1-1 0 0 0,-1 1-1 0 0,0 0 1 0 0,0-1 0 0 0,0 1-1 0 0,0 0 1 0 0,0-1 0 0 0,0 1-1 0 0,0 0 1 0 0,0-1-1 0 0,0 2 1 0 0,-2 45-33 0 0,2-41 62 0 0,-1 1 2 0 0,-2 19 107 0 0,1 0 0 0 0,3 29-1 0 0,-1-46-108 0 0,2 0 0 0 0,-1 0 0 0 0,1 0 0 0 0,1 0 0 0 0,-1 0 0 0 0,1-1 0 0 0,1 1 0 0 0,0-1 0 0 0,8 13 0 0 0,-4-7-12 0 0,2-1 1 0 0,-1 0-1 0 0,2-1 1 0 0,22 21-1 0 0,-30-30-1 0 0,0 0 0 0 0,1-1 0 0 0,0 0 0 0 0,-1 1 0 0 0,1-1 0 0 0,0-1 0 0 0,0 1 0 0 0,0 0 0 0 0,1-1-1 0 0,4 1 1 0 0,-7-2 4 0 0,1 1-1 0 0,0-1 0 0 0,-1 0 0 0 0,1-1 0 0 0,0 1 0 0 0,-1 0 0 0 0,1-1 0 0 0,-1 1 1 0 0,1-1-1 0 0,-1 0 0 0 0,1 0 0 0 0,-1 0 0 0 0,1 0 0 0 0,-1-1 0 0 0,0 1 0 0 0,1 0 1 0 0,-1-1-1 0 0,2-2 0 0 0,0 0-9 0 0,0-1 1 0 0,0 0-1 0 0,-1 0 1 0 0,0 0-1 0 0,0 0 1 0 0,0-1-1 0 0,-1 1 1 0 0,1-1-1 0 0,-1 1 1 0 0,-1-1-1 0 0,1 0 1 0 0,-1 0-1 0 0,1-8 1 0 0,1-11-81 0 0,0-42-1 0 0,-4 53 68 0 0,1 1-1 0 0,-1 0 1 0 0,-1 0-1 0 0,-1 0 1 0 0,0 0-1 0 0,0 0 0 0 0,-1 0 1 0 0,-1 1-1 0 0,0 0 1 0 0,-1 0-1 0 0,0 0 1 0 0,-1 0-1 0 0,0 1 0 0 0,0 0 1 0 0,-2 1-1 0 0,-14-16 1 0 0,21 25 3 0 0,1-1 0 0 0,0 1 0 0 0,-1 0 0 0 0,1 0 0 0 0,-1 0 1 0 0,1 0-1 0 0,-1 0 0 0 0,0 1 0 0 0,1-1 0 0 0,-1 0 0 0 0,0 1 1 0 0,0-1-1 0 0,1 1 0 0 0,-1 0 0 0 0,0-1 0 0 0,0 1 0 0 0,0 0 0 0 0,1 0 1 0 0,-1 0-1 0 0,0 0 0 0 0,0 1 0 0 0,0-1 0 0 0,-2 1 0 0 0,1 0-29 0 0,0 1-1 0 0,0 0 1 0 0,0-1-1 0 0,0 1 1 0 0,0 0-1 0 0,0 1 1 0 0,1-1-1 0 0,-1 0 1 0 0,1 1-1 0 0,-1 0 1 0 0,-2 4-1 0 0,-1 1-697 0 0,1 1-1 0 0,0-1 1 0 0,0 1-1 0 0,1 1 1 0 0,0-1-1 0 0,1 1 1 0 0,-5 17-1 0 0,7-17-1007 0 0,-1 0 0 0 0,2 0 0 0 0,0 15 0 0 0,1-13-2065 0 0</inkml:trace>
</inkml:ink>
</file>

<file path=ppt/ink/ink1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09:04.6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 62 8690 0 0,'-4'-4'1032'0'0,"0"0"1"0"0,1 0-1 0 0,-1 0 1 0 0,1 0-1 0 0,-4-8 1 0 0,7 12-927 0 0,0 0 1 0 0,-1-1-1 0 0,1 1 1 0 0,0 0-1 0 0,0-1 1 0 0,0 1-1 0 0,0-1 1 0 0,0 1-1 0 0,0-1 0 0 0,-1 1 1 0 0,1 0-1 0 0,0-1 1 0 0,0 1-1 0 0,1-1 1 0 0,-1 1-1 0 0,0-1 1 0 0,0 1-1 0 0,0 0 1 0 0,0-1-1 0 0,0 1 1 0 0,0-1-1 0 0,0 1 1 0 0,1 0-1 0 0,-1-1 1 0 0,0 1-1 0 0,0-1 1 0 0,1 1-1 0 0,-1-1 1 0 0,2 1-55 0 0,-1-1 0 0 0,0 0 0 0 0,0 1 0 0 0,1 0 0 0 0,-1-1 0 0 0,0 1 1 0 0,1 0-1 0 0,-1-1 0 0 0,1 1 0 0 0,-1 0 0 0 0,0 0 0 0 0,1 0 0 0 0,-1 0 1 0 0,2 1-1 0 0,91 10 43 0 0,-52-5 241 0 0,53 1 0 0 0,-80-7-1415 0 0,0-1 1 0 0,22-3 0 0 0,-27 1-503 0 0,0 1-1 0 0,0-1 1 0 0,0-1 0 0 0,13-5-1 0 0,-12 1-461 0 0,-7 4-1125 0 0</inkml:trace>
</inkml:ink>
</file>

<file path=ppt/ink/ink1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09:05.0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43 1 10610 0 0,'-1'0'134'0'0,"-1"-1"-1"0"0,1 1 1 0 0,-1 0-1 0 0,1 0 1 0 0,-1 0-1 0 0,1 0 0 0 0,-1 0 1 0 0,1 0-1 0 0,-1 1 1 0 0,1-1-1 0 0,0 0 1 0 0,-1 1-1 0 0,1-1 1 0 0,-1 1-1 0 0,1-1 1 0 0,0 1-1 0 0,-1 0 0 0 0,1 0 1 0 0,0-1-1 0 0,0 1 1 0 0,0 0-1 0 0,-1 0 1 0 0,1 0-1 0 0,0 0 1 0 0,0 1-1 0 0,0-1 1 0 0,1 0-1 0 0,-1 0 0 0 0,0 1 1 0 0,0-1-1 0 0,1 0 1 0 0,-1 1-1 0 0,1-1 1 0 0,-1 0-1 0 0,1 1 1 0 0,-1-1-1 0 0,1 1 1 0 0,0-1-1 0 0,0 1 0 0 0,0-1 1 0 0,0 1-1 0 0,0 2 1 0 0,0 6 199 0 0,0 0 0 0 0,0 0-1 0 0,1 1 1 0 0,4 16 0 0 0,54 228-982 0 0,-58-251 131 0 0,-1 0 0 0 0,1-1 0 0 0,0 1 1 0 0,0-1-1 0 0,0 0 0 0 0,0 1 0 0 0,1-1 1 0 0,-1 0-1 0 0,1 0 0 0 0,0 1 0 0 0,0-2 1 0 0,0 1-1 0 0,0 0 0 0 0,1 0 0 0 0,-1-1 1 0 0,1 1-1 0 0,-1-1 0 0 0,1 1 0 0 0,0-1 0 0 0,4 2 1 0 0,-3-3-2621 0 0</inkml:trace>
</inkml:ink>
</file>

<file path=ppt/ink/ink1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09:05.3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2 129 9114 0 0,'0'0'121'0'0,"-1"0"-1"0"0,1 0 1 0 0,0 0 0 0 0,0-1 0 0 0,0 1 0 0 0,0 0-1 0 0,0 0 1 0 0,0 0 0 0 0,0 0 0 0 0,0 0-1 0 0,0-1 1 0 0,0 1 0 0 0,0 0 0 0 0,0 0-1 0 0,0 0 1 0 0,0 0 0 0 0,0 0 0 0 0,0-1 0 0 0,0 1-1 0 0,0 0 1 0 0,0 0 0 0 0,0 0 0 0 0,0 0-1 0 0,0-1 1 0 0,0 1 0 0 0,0 0 0 0 0,0 0-1 0 0,0 0 1 0 0,0 0 0 0 0,0 0 0 0 0,0 0 0 0 0,0-1-1 0 0,0 1 1 0 0,0 0 0 0 0,0 0 0 0 0,1 0-1 0 0,-1 0 1 0 0,0 0 0 0 0,0 0 0 0 0,0 0-1 0 0,0-1 1 0 0,0 1 0 0 0,0 0 0 0 0,1 0 0 0 0,-1 0-1 0 0,12-5 1496 0 0,16-1-1868 0 0,-25 5 665 0 0,83-13-30 0 0,78-17-712 0 0,-207 15-796 0 0,-18-6 1128 0 0,40 14 918 0 0,-40-10 1 0 0,60 17-868 0 0,0 1 1 0 0,0 0-1 0 0,0 0 0 0 0,0 0 0 0 0,0 0 1 0 0,0 0-1 0 0,0 0 0 0 0,0 0 0 0 0,0 0 1 0 0,0 0-1 0 0,0 0 0 0 0,0 0 0 0 0,0 1 1 0 0,0-1-1 0 0,1 0 0 0 0,-1 1 1 0 0,0-1-1 0 0,0 1 0 0 0,0-1 0 0 0,0 1 1 0 0,1-1-1 0 0,-1 1 0 0 0,0-1 0 0 0,0 1 1 0 0,1 0-1 0 0,-1 0 0 0 0,1-1 0 0 0,-1 1 1 0 0,0 1-1 0 0,-1 1-10 0 0,1 0 1 0 0,0 0-1 0 0,1 0 1 0 0,-1 0-1 0 0,0 0 1 0 0,1 0-1 0 0,0 0 0 0 0,-1 0 1 0 0,2 5-1 0 0,-1 1-42 0 0,1 1 1 0 0,0-1-1 0 0,1 0 0 0 0,0-1 0 0 0,1 1 0 0 0,3 9 0 0 0,-3-12-206 0 0,1-1-1 0 0,0 1 1 0 0,0-1-1 0 0,0 0 1 0 0,0 0 0 0 0,1 0-1 0 0,0 0 1 0 0,0-1-1 0 0,0 0 1 0 0,1 0-1 0 0,-1 0 1 0 0,1-1-1 0 0,0 0 1 0 0,0 0 0 0 0,0 0-1 0 0,9 2 1 0 0,-3-2-829 0 0,-1 0 0 0 0,0-1-1 0 0,1 0 1 0 0,0-1 0 0 0,-1 0 0 0 0,1-1 0 0 0,0 0 0 0 0,17-3 0 0 0,-14 0-2181 0 0</inkml:trace>
</inkml:ink>
</file>

<file path=ppt/ink/ink1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09:05.8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86 49 9658 0 0,'-40'-22'4612'0'0,"35"20"-4075"0"0,-1 0-1 0 0,1-1 1 0 0,-1 0 0 0 0,1 0-1 0 0,0 0 1 0 0,-8-7 0 0 0,16 13-551 0 0,-1 1 1 0 0,0 0 0 0 0,0-1 0 0 0,0 1 0 0 0,0 0 0 0 0,2 7 0 0 0,14 25-28 0 0,9-5-261 0 0,41 36 0 0 0,-18-20-67 0 0,-55-49 401 0 0,0 1-1 0 0,0 0 1 0 0,1 0 0 0 0,-1 0-1 0 0,-10 0 1 0 0,-4-2 51 0 0,-6-1 7 0 0,13 2-66 0 0,0 0-1 0 0,1 0 0 0 0,0-1 0 0 0,-1-1 0 0 0,1 0 0 0 0,-13-7 0 0 0,23 11-121 0 0,1 0 0 0 0,0 0 0 0 0,0 0 0 0 0,0 0 1 0 0,0 0-1 0 0,0 0 0 0 0,0-1 0 0 0,-1 1 0 0 0,1 0 0 0 0,0 0 0 0 0,0 0 0 0 0,0 0 0 0 0,0 0 0 0 0,0-1 0 0 0,0 1 0 0 0,0 0 0 0 0,0 0 0 0 0,0 0 0 0 0,0 0 0 0 0,0 0 0 0 0,0-1 0 0 0,0 1 0 0 0,0 0 0 0 0,0 0 0 0 0,0 0 0 0 0,0 0 0 0 0,0-1 0 0 0,0 1 0 0 0,0 0 0 0 0,0 0 0 0 0,0 0 0 0 0,0 0 0 0 0,0 0 0 0 0,0-1 0 0 0,0 1 0 0 0,0 0 0 0 0,0 0 0 0 0,0 0 0 0 0,1 0 0 0 0,-1 0 0 0 0,0-1 0 0 0,0 1 0 0 0,0 0 0 0 0,0 0 0 0 0,0 0 0 0 0,0 0 0 0 0,0 0 0 0 0,1 0 0 0 0,-1 0 0 0 0,0 0 0 0 0,0 0 0 0 0,0 0 0 0 0,0 0 0 0 0,1-1 0 0 0,-1 1 1 0 0,0 0-1 0 0,0 0 0 0 0,0 0 0 0 0,0 0 0 0 0,0 0 0 0 0,1 0 0 0 0,-1 0 0 0 0,0 0 0 0 0,0 0 0 0 0,0 1 0 0 0,0-1 0 0 0,1 0 0 0 0,16-5-3835 0 0,-11 4 3342 0 0,0 0-2444 0 0</inkml:trace>
</inkml:ink>
</file>

<file path=ppt/ink/ink1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09:06.1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73 7042 0 0,'0'0'99'0'0,"0"-1"1"0"0,0 1-1 0 0,0-1 1 0 0,0 1-1 0 0,0-1 1 0 0,1 1 0 0 0,-1 0-1 0 0,0-1 1 0 0,0 1-1 0 0,0-1 1 0 0,1 1 0 0 0,-1 0-1 0 0,0-1 1 0 0,0 1-1 0 0,1 0 1 0 0,-1-1 0 0 0,0 1-1 0 0,1 0 1 0 0,-1 0-1 0 0,0-1 1 0 0,1 1 0 0 0,-1 0-1 0 0,1 0 1 0 0,-1-1-1 0 0,0 1 1 0 0,1 0 0 0 0,-1 0-1 0 0,1 0 1 0 0,-1 0-1 0 0,1 0 1 0 0,-1 0 0 0 0,0 0-1 0 0,1 0 1 0 0,-1 0-1 0 0,1 0 1 0 0,-1 0 0 0 0,1 0-1 0 0,-1 0 1 0 0,1 0-1 0 0,28-2 806 0 0,-22 2-648 0 0,39-5-73 0 0,76-11 362 0 0,-107 12-1800 0 0,-1 0 0 0 0,0 0 0 0 0,21-11 1 0 0,-22 4-424 0 0,-12 8-1339 0 0</inkml:trace>
</inkml:ink>
</file>

<file path=ppt/ink/ink1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09:06.4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36 4 7434 0 0,'-2'0'565'0'0,"-1"-1"1"0"0,1 0-1 0 0,-1 0 1 0 0,0 1-1 0 0,0 0 1 0 0,1-1-1 0 0,-1 1 0 0 0,0 0 1 0 0,-4 1-1 0 0,3 7 2265 0 0,9 11-2203 0 0,3-1-566 0 0,-1-1-1 0 0,-1 1 1 0 0,0 0 0 0 0,-1 0-1 0 0,-1 0 1 0 0,-1 1 0 0 0,1 30-1 0 0,-4-44-629 0 0,1 0 0 0 0,-1 0 0 0 0,1 0 0 0 0,-1 0 0 0 0,4 8 0 0 0,-4-12 319 0 0,0 0 0 0 0,1 0 0 0 0,-1 1-1 0 0,1-1 1 0 0,-1 0 0 0 0,1 0 0 0 0,0 0 0 0 0,-1 0 0 0 0,1 0 0 0 0,0 0 0 0 0,0 0 0 0 0,0 0-1 0 0,0-1 1 0 0,-1 1 0 0 0,1 0 0 0 0,0 0 0 0 0,1-1 0 0 0,-1 1 0 0 0,0 0 0 0 0,0-1 0 0 0,0 1-1 0 0,0-1 1 0 0,0 0 0 0 0,1 1 0 0 0,-1-1 0 0 0,0 0 0 0 0,0 0 0 0 0,2 1 0 0 0,2-1-2848 0 0</inkml:trace>
</inkml:ink>
</file>

<file path=ppt/ink/ink1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09:07.2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216 28 10738 0 0,'-5'-25'6023'0'0,"3"22"-3928"0"0,4 17-1644 0 0,1 25-302 0 0,-1 41 1 0 0,1 19-54 0 0,-2-83-96 0 0,1 8-26 0 0,1-1 0 0 0,0 1 0 0 0,9 27 0 0 0,-13-66-678 0 0,-6-14 423 0 0,1 17 258 0 0,-1 0 0 0 0,0 0 0 0 0,-1 1-1 0 0,0 0 1 0 0,0 1 0 0 0,-1-1 0 0 0,-1 2-1 0 0,-11-11 1 0 0,16 16 57 0 0,0 0-1 0 0,0 1 1 0 0,-1-1-1 0 0,1 1 1 0 0,-1 0-1 0 0,0 1 1 0 0,0-1-1 0 0,-10-2 1 0 0,12 5 15 0 0,1-1 0 0 0,-1 1 1 0 0,0 0-1 0 0,1 0 0 0 0,-1 0 1 0 0,1 0-1 0 0,-1 0 0 0 0,0 1 1 0 0,1 0-1 0 0,-1 0 0 0 0,1 0 1 0 0,-1 0-1 0 0,1 0 0 0 0,0 1 1 0 0,-1-1-1 0 0,-2 3 0 0 0,4-3-44 0 0,0 0 0 0 0,1 0 1 0 0,-1 0-1 0 0,1 1 0 0 0,-1-1 0 0 0,1 0 0 0 0,-1 1 0 0 0,1-1 1 0 0,0 1-1 0 0,0-1 0 0 0,0 1 0 0 0,0 0 0 0 0,0-1 0 0 0,0 1 1 0 0,0 0-1 0 0,0 0 0 0 0,1 0 0 0 0,-1-1 0 0 0,1 1 0 0 0,0 0 1 0 0,-1 0-1 0 0,1 0 0 0 0,0 0 0 0 0,0 0 0 0 0,0 0 0 0 0,0 0 1 0 0,0 0-1 0 0,1 0 0 0 0,-1 0 0 0 0,1 0 0 0 0,-1-1 0 0 0,1 1 1 0 0,-1 0-1 0 0,1 0 0 0 0,0 0 0 0 0,0-1 0 0 0,2 4 0 0 0,1 1-8 0 0,0-1-1 0 0,0 0 1 0 0,0 0 0 0 0,0 0-1 0 0,1-1 1 0 0,0 1-1 0 0,0-1 1 0 0,0 0-1 0 0,12 6 1 0 0,-4-4-116 0 0,1 0 1 0 0,-1-2 0 0 0,16 5 0 0 0,-11-5-1159 0 0,-1-1 0 0 0,0-1 0 0 0,0-1 0 0 0,33 0 0 0 0,-37-2 397 0 0,0-1 1 0 0,0 0-1 0 0,0-1 0 0 0,0 0 0 0 0,-1-1 0 0 0,24-10 0 0 0,-28 10 870 0 0,0 0 0 0 0,-1-1 0 0 0,0 0 0 0 0,0 0 0 0 0,0 0 0 0 0,9-11 0 0 0,-15 14 178 0 0,0 1 0 0 0,1-1 0 0 0,-2 0 1 0 0,1 0-1 0 0,0 0 0 0 0,0 1 0 0 0,0-1 0 0 0,-1 0 1 0 0,1 0-1 0 0,-1 0 0 0 0,0 0 0 0 0,1 0 0 0 0,-1 0 0 0 0,0 0 1 0 0,0 0-1 0 0,0 0 0 0 0,-1 0 0 0 0,1 0 0 0 0,0 0 1 0 0,-1 0-1 0 0,1 0 0 0 0,-1 0 0 0 0,0 0 0 0 0,0 0 1 0 0,1 1-1 0 0,-1-1 0 0 0,0 0 0 0 0,-1 0 0 0 0,1 1 1 0 0,0-1-1 0 0,-3-2 0 0 0,1 1 307 0 0,0-1-1 0 0,0 1 1 0 0,0 0 0 0 0,0 0-1 0 0,-1 0 1 0 0,0 0 0 0 0,1 0 0 0 0,-1 1-1 0 0,0 0 1 0 0,0 0 0 0 0,0 0-1 0 0,-1 0 1 0 0,-5-1 0 0 0,9 3-457 0 0,0 0 1 0 0,-1 0-1 0 0,1 1 1 0 0,0-1-1 0 0,0 0 1 0 0,0 1 0 0 0,0-1-1 0 0,0 1 1 0 0,0 0-1 0 0,0-1 1 0 0,1 1-1 0 0,-1 0 1 0 0,0-1-1 0 0,0 1 1 0 0,0 0 0 0 0,1 0-1 0 0,-1 0 1 0 0,0 0-1 0 0,1 0 1 0 0,-1 0-1 0 0,1 0 1 0 0,-1 0-1 0 0,1 0 1 0 0,-1 0 0 0 0,1 0-1 0 0,0 0 1 0 0,-1 0-1 0 0,1 0 1 0 0,0 0-1 0 0,0 0 1 0 0,0 0-1 0 0,0 0 1 0 0,0 2 0 0 0,-3 42-61 0 0,3-44 57 0 0,0 6-6 0 0,1 0 1 0 0,0 1 0 0 0,1-1 0 0 0,-1 0-1 0 0,4 8 1 0 0,-5-14-60 0 0,1 1 1 0 0,-1 0-1 0 0,1 0 1 0 0,0 0-1 0 0,0-1 1 0 0,-1 1-1 0 0,1 0 1 0 0,0-1 0 0 0,0 1-1 0 0,0-1 1 0 0,1 1-1 0 0,-1-1 1 0 0,0 1-1 0 0,1-1 1 0 0,-1 0-1 0 0,1 0 1 0 0,-1 0-1 0 0,1 0 1 0 0,-1 0-1 0 0,1 0 1 0 0,0 0-1 0 0,-1 0 1 0 0,1-1-1 0 0,2 2 1 0 0,-2-3 2 0 0,0 1 0 0 0,0-1 1 0 0,0 1-1 0 0,-1-1 0 0 0,1 1 0 0 0,0-1 0 0 0,-1 0 1 0 0,1 0-1 0 0,0 0 0 0 0,-1 0 0 0 0,1 0 1 0 0,-1 0-1 0 0,0-1 0 0 0,1 1 0 0 0,-1 0 0 0 0,0-1 1 0 0,0 1-1 0 0,0-1 0 0 0,0 1 0 0 0,0-1 0 0 0,0 0 1 0 0,0 1-1 0 0,-1-1 0 0 0,1 0 0 0 0,0 0 1 0 0,-1 1-1 0 0,0-1 0 0 0,1-3 0 0 0,1-5 191 0 0,0 1 0 0 0,-1-1 1 0 0,1-18-1 0 0,-1 16 935 0 0,2 24-753 0 0,5 14-366 0 0,-2-16 71 0 0,0-1 0 0 0,1 0 0 0 0,15 15-1 0 0,2 2-2197 0 0,-5 3-6159 0 0,-18-28 6118 0 0,-1-2-758 0 0</inkml:trace>
</inkml:ink>
</file>

<file path=ppt/ink/ink1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09:07.5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 32 6993 0 0,'0'0'189'0'0,"-1"0"-1"0"0,1-1 1 0 0,0 1-1 0 0,-1-1 1 0 0,1 1-1 0 0,0 0 1 0 0,0-1-1 0 0,0 1 0 0 0,-1-1 1 0 0,1 1-1 0 0,0-1 1 0 0,0 1-1 0 0,0 0 1 0 0,0-1-1 0 0,0 1 0 0 0,0-1 1 0 0,0 1-1 0 0,0-1 1 0 0,0 1-1 0 0,0-1 1 0 0,0 1-1 0 0,0-1 0 0 0,0 1 1 0 0,0-1-1 0 0,0 1 1 0 0,0 0-1 0 0,1-1 1 0 0,-1 1-1 0 0,0-1 0 0 0,0 1 1 0 0,1-1-1 0 0,-1 1 1 0 0,1-1-1 0 0,17-6 2483 0 0,32 5-1931 0 0,-43 2-322 0 0,104-3 360 0 0,-56 0-2726 0 0,0 2-6577 0 0,-55 0 6808 0 0,-1 1-1259 0 0</inkml:trace>
</inkml:ink>
</file>

<file path=ppt/ink/ink1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09:07.9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44 20 6841 0 0,'-2'-2'602'0'0,"0"0"0"0"0,-1-1 0 0 0,1 2 0 0 0,0-1 0 0 0,-1 0 0 0 0,1 0 0 0 0,-1 1 0 0 0,0-1 0 0 0,-3-1 0 0 0,5 3-466 0 0,1 0 0 0 0,-1 0-1 0 0,1 0 1 0 0,-1 0 0 0 0,1 0 0 0 0,0 0 0 0 0,-1 0 0 0 0,1 0 0 0 0,-1 0-1 0 0,1 0 1 0 0,-1 0 0 0 0,1 0 0 0 0,0 1 0 0 0,-1-1 0 0 0,1 0-1 0 0,-1 0 1 0 0,1 0 0 0 0,0 1 0 0 0,-1-1 0 0 0,1 0 0 0 0,0 0 0 0 0,-1 1-1 0 0,1-1 1 0 0,0 0 0 0 0,-1 0 0 0 0,1 1 0 0 0,-5 20 265 0 0,6-8-365 0 0,0 0-1 0 0,1 0 1 0 0,0-1 0 0 0,1 1-1 0 0,7 21 1 0 0,14 13-2307 0 0,-21-43 1471 0 0,0 0 1 0 0,0 0-1 0 0,0 0 0 0 0,1-1 0 0 0,-1 1 1 0 0,1-1-1 0 0,6 4 0 0 0,-7-5 633 0 0,-1-1 0 0 0,1 0 1 0 0,0 0-1 0 0,0 0 0 0 0,-1 0 0 0 0,1-1 0 0 0,0 1 0 0 0,0-1 0 0 0,0 0 0 0 0,0 1 0 0 0,0-1 1 0 0,0-1-1 0 0,-1 1 0 0 0,7-1 0 0 0,-2-1-2700 0 0</inkml:trace>
</inkml:ink>
</file>

<file path=ppt/ink/ink1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09:08.2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102 108 5873 0 0,'3'-8'326'0'0,"-1"1"-1"0"0,0-1 1 0 0,-1 0-1 0 0,1 0 1 0 0,-1-11-1 0 0,-1 17-118 0 0,0 0-1 0 0,0-1 1 0 0,0 1-1 0 0,0 0 1 0 0,0 0-1 0 0,-1 0 1 0 0,1 0-1 0 0,-1 0 1 0 0,0 0-1 0 0,1 0 1 0 0,-1 0-1 0 0,0 0 1 0 0,0 0-1 0 0,0 0 1 0 0,-1 1-1 0 0,1-1 1 0 0,0 0-1 0 0,-1 1 1 0 0,1-1-1 0 0,-1 1 1 0 0,1-1-1 0 0,-1 1 1 0 0,0 0-1 0 0,1-1 1 0 0,-1 1-1 0 0,-3-1 1 0 0,3 2-76 0 0,0 0 0 0 0,1-1 0 0 0,-1 1 0 0 0,0 0 1 0 0,0 1-1 0 0,0-1 0 0 0,0 0 0 0 0,0 0 1 0 0,0 1-1 0 0,0-1 0 0 0,0 1 0 0 0,0 0 1 0 0,0 0-1 0 0,1-1 0 0 0,-1 1 0 0 0,0 0 1 0 0,0 0-1 0 0,1 1 0 0 0,-1-1 0 0 0,1 0 0 0 0,-1 1 1 0 0,-1 1-1 0 0,-3 3 134 0 0,1 0 1 0 0,-1 0 0 0 0,1 0-1 0 0,-5 9 1 0 0,8-11-244 0 0,1-1 0 0 0,0 1 0 0 0,-1-1 0 0 0,1 1 1 0 0,1-1-1 0 0,-1 1 0 0 0,1 0 0 0 0,-1-1 0 0 0,1 1 0 0 0,0 0 0 0 0,0-1 1 0 0,1 1-1 0 0,-1 0 0 0 0,1-1 0 0 0,0 1 0 0 0,0-1 0 0 0,0 1 0 0 0,0-1 1 0 0,3 5-1 0 0,-4-6-37 0 0,1 0 0 0 0,0 0 1 0 0,0-1-1 0 0,0 1 0 0 0,0 0 0 0 0,0-1 1 0 0,1 1-1 0 0,-1-1 0 0 0,0 0 1 0 0,1 1-1 0 0,-1-1 0 0 0,1 0 1 0 0,0 0-1 0 0,-1 0 0 0 0,1 0 0 0 0,0 0 1 0 0,-1 0-1 0 0,1 0 0 0 0,0-1 1 0 0,0 1-1 0 0,0-1 0 0 0,0 1 0 0 0,0-1 1 0 0,0 0-1 0 0,0 1 0 0 0,0-1 1 0 0,-1 0-1 0 0,1 0 0 0 0,0-1 0 0 0,0 1 1 0 0,0 0-1 0 0,0-1 0 0 0,0 1 1 0 0,0-1-1 0 0,0 1 0 0 0,0-1 1 0 0,2-2-1 0 0,-1 1 5 0 0,-1 0 0 0 0,1 0 0 0 0,-1 0 0 0 0,0-1 0 0 0,0 1 0 0 0,0-1 0 0 0,-1 1 0 0 0,1-1 0 0 0,-1 0 0 0 0,1 0 1 0 0,-1 0-1 0 0,0 0 0 0 0,0 0 0 0 0,0 0 0 0 0,0 0 0 0 0,-1 0 0 0 0,1 0 0 0 0,-1 0 0 0 0,0 0 0 0 0,0-6 0 0 0,6-21 1324 0 0,-4 31-1209 0 0,0 1 0 0 0,0-1-1 0 0,0 1 1 0 0,0-1-1 0 0,0 1 1 0 0,0 0 0 0 0,0-1-1 0 0,0 1 1 0 0,1 4 0 0 0,4 1-45 0 0,10 5 267 0 0,31 17-1 0 0,-21-14-3282 0 0,-1 2-7069 0 0,-23-15 5838 0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6:50:10.7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51 154 12771 0 0,'-9'-12'1794'0'0,"0"1"0"0"0,-13-25 0 0 0,21 33-1675 0 0,-1 0 0 0 0,1 0-1 0 0,-1 0 1 0 0,1 0 0 0 0,0 0-1 0 0,0 0 1 0 0,1 0 0 0 0,-1 0-1 0 0,1-1 1 0 0,-1 1 0 0 0,1 0 0 0 0,0 0-1 0 0,0-1 1 0 0,0 1 0 0 0,1 0-1 0 0,-1-1 1 0 0,1 1 0 0 0,0 0-1 0 0,1-4 1 0 0,0 4-116 0 0,0 1 1 0 0,-1 0-1 0 0,1 0 0 0 0,0 0 1 0 0,0 1-1 0 0,0-1 1 0 0,1 0-1 0 0,-1 1 0 0 0,0-1 1 0 0,1 1-1 0 0,-1 0 0 0 0,1 0 1 0 0,-1 0-1 0 0,1 0 0 0 0,-1 0 1 0 0,1 0-1 0 0,0 1 0 0 0,-1-1 1 0 0,1 1-1 0 0,0 0 0 0 0,-1 0 1 0 0,1 0-1 0 0,0 0 0 0 0,3 1 1 0 0,3-1-8 0 0,-1 1 0 0 0,0 1 0 0 0,1-1 0 0 0,-1 1 0 0 0,0 1 0 0 0,14 5 0 0 0,-12-2-11 0 0,0 0 0 0 0,0 1 0 0 0,0 0 0 0 0,0 1 0 0 0,-1-1 0 0 0,-1 2 0 0 0,1-1-1 0 0,9 14 1 0 0,3 7-32 0 0,24 46-1 0 0,-35-57 35 0 0,-3-6 35 0 0,-1 2-1 0 0,0-1 0 0 0,-1 1 1 0 0,0-1-1 0 0,-1 1 1 0 0,-1 1-1 0 0,0-1 1 0 0,1 22-1 0 0,-3-22-1132 0 0,-1 0-1 0 0,-1-1 0 0 0,0 1 0 0 0,-1-1 0 0 0,-5 20 1 0 0,3-17-921 0 0,-11 31-3161 0 0,7-34 1861 0 0</inkml:trace>
</inkml:ink>
</file>

<file path=ppt/ink/ink1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09:09.7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4 143 10074 0 0,'-3'-26'3766'0'0,"5"24"-2267"0"0,4 16-1151 0 0,29 130 79 0 0,-27-100-325 0 0,2 0 1 0 0,27 69-1 0 0,-37-112-70 0 0,0 0 1 0 0,0 0 0 0 0,1 0-1 0 0,-1 0 1 0 0,1 0 0 0 0,-1 0-1 0 0,1 0 1 0 0,-1 0-1 0 0,1 0 1 0 0,-1 0 0 0 0,1-1-1 0 0,0 1 1 0 0,0 0 0 0 0,-1 0-1 0 0,1-1 1 0 0,0 1-1 0 0,0 0 1 0 0,0-1 0 0 0,0 1-1 0 0,1 0 1 0 0,-2-1 4 0 0,1-1 0 0 0,0 1 0 0 0,-1 0 1 0 0,1 0-1 0 0,0 0 0 0 0,-1-1 0 0 0,1 1 0 0 0,-1 0 1 0 0,1-1-1 0 0,-1 1 0 0 0,1-1 0 0 0,-1 1 0 0 0,1 0 0 0 0,-1-1 1 0 0,1 1-1 0 0,-1-1 0 0 0,1 1 0 0 0,-1-1 0 0 0,0 0 1 0 0,1 1-1 0 0,-1-1 0 0 0,0 1 0 0 0,1-2 0 0 0,16-51 1291 0 0,-13 38-1346 0 0,-1 6 80 0 0,13-46 46 0 0,3 1 1 0 0,48-96-1 0 0,-66 149-238 0 0,-1 1-1 0 0,0-1 1 0 0,0 1 0 0 0,1-1-1 0 0,-1 1 1 0 0,0-1 0 0 0,0 1-1 0 0,1-1 1 0 0,-1 1 0 0 0,1-1-1 0 0,-1 1 1 0 0,0-1 0 0 0,1 1-1 0 0,-1 0 1 0 0,1-1 0 0 0,-1 1-1 0 0,1 0 1 0 0,-1-1 0 0 0,1 1-1 0 0,-1 0 1 0 0,1 0 0 0 0,-1 0-1 0 0,1-1 1 0 0,0 1 0 0 0,-1 0-1 0 0,1 0 1 0 0,-1 0 0 0 0,1 0-1 0 0,-1 0 1 0 0,1 0 0 0 0,0 0-1 0 0,-1 0 1 0 0,1 0 0 0 0,-1 0-1 0 0,2 1 1 0 0,16 14-7036 0 0,5 4 6154 0 0,-10-14 989 0 0,-8-4 102 0 0,0 1-1 0 0,0-1 1 0 0,0 1-1 0 0,-1 1 1 0 0,1-1 0 0 0,-1 1-1 0 0,6 3 1 0 0,-13 1 4799 0 0,-10 25-3497 0 0,1 15-785 0 0,9-36-496 0 0,-1 1 1 0 0,2-1 0 0 0,0 0 0 0 0,0 1 0 0 0,1 0-1 0 0,0 18 1 0 0,1-29-86 0 0,0-1 0 0 0,0 0-1 0 0,0 1 1 0 0,0-1 0 0 0,0 0 0 0 0,0 1-1 0 0,0-1 1 0 0,0 0 0 0 0,0 1 0 0 0,0-1-1 0 0,0 1 1 0 0,0-1 0 0 0,0 0 0 0 0,0 1-1 0 0,0-1 1 0 0,1 0 0 0 0,-1 1 0 0 0,0-1-1 0 0,0 0 1 0 0,1 0 0 0 0,-1 1 0 0 0,0-1-1 0 0,0 0 1 0 0,1 1 0 0 0,-1-1 0 0 0,0 0-1 0 0,0 0 1 0 0,1 0 0 0 0,-1 1 0 0 0,0-1-1 0 0,1 0 1 0 0,-1 0 0 0 0,0 0 0 0 0,1 0-1 0 0,-1 0 1 0 0,1 0 0 0 0,-1 0 0 0 0,0 1-1 0 0,1-1 1 0 0,-1 0 0 0 0,1-1 0 0 0,15-10 271 0 0,10-25-4 0 0,-19-9-216 0 0,-7 40-53 0 0,1-1 0 0 0,-1 0 0 0 0,1 0 0 0 0,0 1 0 0 0,1-1 1 0 0,3-10-1 0 0,-3 19-2 0 0,0 0 0 0 0,0 1-1 0 0,-1-1 1 0 0,1 0 0 0 0,-1 1 0 0 0,0 0 0 0 0,1 5 0 0 0,0-4 21 0 0,0 4-9 0 0,2-1 1 0 0,-1 0-1 0 0,1-1 1 0 0,0 1 0 0 0,0-1-1 0 0,7 8 1 0 0,-10-13-71 0 0,0-1 0 0 0,-1 0 0 0 0,1 0 0 0 0,0 0 0 0 0,0 0 0 0 0,0 0 0 0 0,0 0 0 0 0,1 0 0 0 0,-1 0 0 0 0,0-1 0 0 0,0 1 1 0 0,0 0-1 0 0,1-1 0 0 0,-1 1 0 0 0,0-1 0 0 0,1 1 0 0 0,-1-1 0 0 0,0 0 0 0 0,1 1 0 0 0,-1-1 0 0 0,1 0 0 0 0,-1 0 0 0 0,0 0 0 0 0,1 0 0 0 0,-1 0 0 0 0,1 0 0 0 0,-1-1 0 0 0,0 1 0 0 0,1 0 0 0 0,-1-1 0 0 0,0 1 0 0 0,1-1 0 0 0,-1 1 0 0 0,0-1 1 0 0,0 0-1 0 0,1 0 0 0 0,-1 1 0 0 0,0-1 0 0 0,0 0 0 0 0,0 0 0 0 0,0 0 0 0 0,0 0 0 0 0,0 0 0 0 0,0 0 0 0 0,0 0 0 0 0,-1-1 0 0 0,2-1 0 0 0,3-5-240 0 0,1 0-1 0 0,-2-1 1 0 0,1 0 0 0 0,-1 0-1 0 0,-1 0 1 0 0,0 0 0 0 0,0 0 0 0 0,-1-1-1 0 0,0 1 1 0 0,1-17 0 0 0,0-11 1068 0 0,-5-53 0 0 0,2 66-167 0 0,-10-54 3947 0 0,22 270-2671 0 0,-5-112-1616 0 0,-6-56-270 0 0,-1-16-14 0 0,0-1 1 0 0,0 1-1 0 0,1-1 0 0 0,0 1 0 0 0,0-1 1 0 0,0 0-1 0 0,1 1 0 0 0,1-1 1 0 0,3 10-1 0 0,-5-16-63 0 0,-1-1 1 0 0,0 0-1 0 0,1 1 0 0 0,-1-1 1 0 0,0 1-1 0 0,1-1 0 0 0,-1 1 1 0 0,1-1-1 0 0,-1 0 1 0 0,0 1-1 0 0,1-1 0 0 0,-1 0 1 0 0,1 0-1 0 0,-1 1 0 0 0,1-1 1 0 0,-1 0-1 0 0,1 0 0 0 0,-1 0 1 0 0,1 0-1 0 0,0 1 1 0 0,-1-1-1 0 0,1 0 0 0 0,-1 0 1 0 0,1 0-1 0 0,-1 0 0 0 0,1 0 1 0 0,-1 0-1 0 0,1-1 0 0 0,0 1 1 0 0,17-12-3516 0 0,7-21-2996 0 0,-13 7 5053 0 0,-8 16-1457 0 0</inkml:trace>
</inkml:ink>
</file>

<file path=ppt/ink/ink1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09:10.0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46 7146 0 0,'-2'-16'978'0'0,"1"-10"3439"0"0,1 25-4395 0 0,0 1 0 0 0,0 0 0 0 0,0 0 0 0 0,0 0 0 0 0,0 0 1 0 0,0-1-1 0 0,0 1 0 0 0,0 0 0 0 0,0 0 0 0 0,1 0 0 0 0,-1 0 0 0 0,0 0 0 0 0,0 0 0 0 0,0-1 1 0 0,0 1-1 0 0,0 0 0 0 0,0 0 0 0 0,0 0 0 0 0,1 0 0 0 0,-1 0 0 0 0,0 0 0 0 0,0 0 1 0 0,0 0-1 0 0,0 0 0 0 0,0 0 0 0 0,1 0 0 0 0,-1 0 0 0 0,0 0 0 0 0,0-1 0 0 0,0 1 0 0 0,0 0 1 0 0,1 0-1 0 0,-1 0 0 0 0,0 0 0 0 0,0 1 0 0 0,0-1 0 0 0,0 0 0 0 0,0 0 0 0 0,1 0 1 0 0,-1 0-1 0 0,0 0 0 0 0,0 0 0 0 0,0 0 0 0 0,14 12-1484 0 0,5 17-4229 0 0,-16-24 2643 0 0</inkml:trace>
  <inkml:trace contextRef="#ctx0" brushRef="#br0" timeOffset="1">10 197 6833 0 0,'-3'7'668'0'0,"2"0"-1"0"0,-1-1 0 0 0,1 1 0 0 0,0 0 0 0 0,0 0 0 0 0,1 0 0 0 0,0 0 0 0 0,1 9 0 0 0,0-13-497 0 0,-1 0 1 0 0,1 0 0 0 0,0 0-1 0 0,0 0 1 0 0,0 0 0 0 0,0 0-1 0 0,1 0 1 0 0,-1 0 0 0 0,3 2-1 0 0,-3-3-339 0 0,1 0 0 0 0,-1 0 0 0 0,1-1 1 0 0,0 1-1 0 0,0 0 0 0 0,0-1 0 0 0,0 1 0 0 0,0-1 0 0 0,0 0 0 0 0,0 0 0 0 0,1 0 0 0 0,-1 0 1 0 0,3 1-1 0 0,-1-2-380 0 0,0 1 0 0 0,1-1 1 0 0,-1 1-1 0 0,0-1 1 0 0,1-1-1 0 0,-1 1 0 0 0,0-1 1 0 0,1 1-1 0 0,-1-1 1 0 0,5-2-1 0 0,0 0-2450 0 0</inkml:trace>
</inkml:ink>
</file>

<file path=ppt/ink/ink1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09:10.5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161 23 9122 0 0,'0'-2'501'0'0,"0"1"0"0"0,0-1-1 0 0,-1 0 1 0 0,1 0 0 0 0,-1 1 0 0 0,0-1-1 0 0,0 0 1 0 0,1 0 0 0 0,-1 1 0 0 0,0-1 0 0 0,-2-2-1 0 0,-2 6 2155 0 0,3 13-2320 0 0,4 15-231 0 0,1 0-1 0 0,2-1 0 0 0,13 46 0 0 0,-2-8-4 0 0,-5-32-356 0 0,-8-28 168 0 0,-1 0-1 0 0,0 1 1 0 0,0-1 0 0 0,0 1 0 0 0,0 10 0 0 0,-4-23 71 0 0,0 0-1 0 0,0 1 1 0 0,0-1 0 0 0,-1 1-1 0 0,1-1 1 0 0,-1 1-1 0 0,0 0 1 0 0,0 0 0 0 0,-1 1-1 0 0,-6-7 1 0 0,4 4 13 0 0,-14-16 55 0 0,12 11 37 0 0,-1 1-1 0 0,0 0 0 0 0,0 1 0 0 0,-1 0 1 0 0,0 1-1 0 0,-1 0 0 0 0,0 0 0 0 0,0 1 0 0 0,-13-6 1 0 0,23 13-81 0 0,0-1 0 0 0,0 1 0 0 0,0 0 0 0 0,-1-1 0 0 0,1 1 0 0 0,0 0 0 0 0,0-1 0 0 0,0 1 1 0 0,0 0-1 0 0,-1 0 0 0 0,1 0 0 0 0,0 0 0 0 0,0 0 0 0 0,0 1 0 0 0,0-1 0 0 0,0 0 0 0 0,-1 0 0 0 0,1 1 1 0 0,0-1-1 0 0,0 1 0 0 0,0-1 0 0 0,0 1 0 0 0,0-1 0 0 0,0 1 0 0 0,-2 1 0 0 0,2-1 13 0 0,0 1-1 0 0,0 0 0 0 0,1-1 0 0 0,-1 1 1 0 0,0 0-1 0 0,1-1 0 0 0,-1 1 0 0 0,1 0 1 0 0,-1 0-1 0 0,1-1 0 0 0,0 1 0 0 0,0 0 1 0 0,0 0-1 0 0,0 3 0 0 0,1 2 29 0 0,0 0 0 0 0,0 0-1 0 0,0 0 1 0 0,1 0 0 0 0,0-1 0 0 0,1 1 0 0 0,4 10-1 0 0,-3-12-316 0 0,0 0 0 0 0,0 0-1 0 0,0 0 1 0 0,0 0 0 0 0,1-1-1 0 0,0 0 1 0 0,0 0 0 0 0,0 0-1 0 0,0-1 1 0 0,1 0 0 0 0,-1 0-1 0 0,1 0 1 0 0,0 0 0 0 0,0-1-1 0 0,0 0 1 0 0,0 0 0 0 0,0-1-1 0 0,0 0 1 0 0,1 0 0 0 0,-1 0-1 0 0,0-1 1 0 0,8 0 0 0 0,-2-1-377 0 0,0 0 1 0 0,1 0-1 0 0,-1-1 1 0 0,0-1-1 0 0,-1 0 1 0 0,1-1-1 0 0,0 0 1 0 0,-1-1-1 0 0,0 0 0 0 0,17-11 1 0 0,-20 10-2281 0 0</inkml:trace>
</inkml:ink>
</file>

<file path=ppt/ink/ink1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09:10.9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101 26 6169 0 0,'0'-1'274'0'0,"0"0"-1"0"0,0 0 1 0 0,0 0-1 0 0,0 0 1 0 0,0 0-1 0 0,0 0 1 0 0,0 0-1 0 0,-1 0 1 0 0,1 0-1 0 0,0 0 1 0 0,-1 1-1 0 0,1-1 1 0 0,0 0 0 0 0,-1 0-1 0 0,1 0 1 0 0,-1 0-1 0 0,1 1 1 0 0,-1-1-1 0 0,0 0 1 0 0,1 0-1 0 0,-1 1 1 0 0,0-1-1 0 0,0 1 1 0 0,1-1-1 0 0,-1 0 1 0 0,-1 0-1 0 0,0 1 6 0 0,0-1 0 0 0,-1 1 0 0 0,1-1 0 0 0,0 1 0 0 0,0 0 0 0 0,0 0 0 0 0,0 0 0 0 0,0 0 0 0 0,0 0 0 0 0,0 0 0 0 0,0 1 0 0 0,-2 0 0 0 0,-1 0-116 0 0,0 1 0 0 0,0-1 0 0 0,0 1 0 0 0,1 0 0 0 0,-1 0 0 0 0,1 1 0 0 0,0-1 0 0 0,0 1 1 0 0,0 0-1 0 0,-6 6 0 0 0,10-8-181 0 0,-1 0-1 0 0,0 0 1 0 0,1 1 0 0 0,-1-1 0 0 0,1 0 0 0 0,0 1-1 0 0,-1-1 1 0 0,1 0 0 0 0,0 1 0 0 0,0-1 0 0 0,0 1-1 0 0,0-1 1 0 0,0 0 0 0 0,0 1 0 0 0,0-1 0 0 0,0 1 0 0 0,1-1-1 0 0,-1 0 1 0 0,1 1 0 0 0,-1-1 0 0 0,1 0 0 0 0,-1 0-1 0 0,1 1 1 0 0,0-1 0 0 0,-1 0 0 0 0,1 0 0 0 0,0 0-1 0 0,0 0 1 0 0,2 2 0 0 0,-2-1-188 0 0,1 0 0 0 0,0 0-1 0 0,-1 0 1 0 0,1-1 0 0 0,0 1-1 0 0,0 0 1 0 0,1-1 0 0 0,-1 0-1 0 0,0 1 1 0 0,0-1 0 0 0,1 0-1 0 0,-1 0 1 0 0,1 0 0 0 0,-1-1-1 0 0,0 1 1 0 0,4 0 0 0 0,-5-1 182 0 0,0 0 1 0 0,0 0 0 0 0,0-1-1 0 0,0 1 1 0 0,0 0 0 0 0,0 0-1 0 0,-1-1 1 0 0,1 1-1 0 0,0-1 1 0 0,0 1 0 0 0,0-1-1 0 0,-1 1 1 0 0,1-1-1 0 0,0 1 1 0 0,-1-1 0 0 0,1 0-1 0 0,0 1 1 0 0,-1-1-1 0 0,1 0 1 0 0,-1 0 0 0 0,1 1-1 0 0,-1-1 1 0 0,1-1 0 0 0,10-27 301 0 0,-10 26-190 0 0,0 0 0 0 0,0-1 0 0 0,0 1 0 0 0,0 0 0 0 0,0 0 0 0 0,1 0-1 0 0,0 0 1 0 0,-1 0 0 0 0,4-4 0 0 0,-4 7-65 0 0,0 0 0 0 0,0-1 0 0 0,-1 1 0 0 0,1 0 1 0 0,0-1-1 0 0,0 1 0 0 0,0 0 0 0 0,0 0 0 0 0,-1 0 0 0 0,1 0 0 0 0,0 0 1 0 0,0 0-1 0 0,0 0 0 0 0,0 0 0 0 0,0 0 0 0 0,-1 0 0 0 0,1 0 0 0 0,0 0 0 0 0,0 1 1 0 0,0-1-1 0 0,0 0 0 0 0,-1 1 0 0 0,1-1 0 0 0,0 1 0 0 0,0-1 0 0 0,-1 1 0 0 0,1-1 1 0 0,0 1-1 0 0,-1-1 0 0 0,1 1 0 0 0,-1-1 0 0 0,1 1 0 0 0,-1 0 0 0 0,1-1 0 0 0,-1 1 1 0 0,1 1-1 0 0,23 35-120 0 0,-15-22-207 0 0,3 4-2398 0 0,-7-4-4609 0 0,-5-15 4432 0 0</inkml:trace>
</inkml:ink>
</file>

<file path=ppt/ink/ink1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09:11.3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 80 6337 0 0,'-1'-2'369'0'0,"-1"-1"0"0"0,1 1 0 0 0,0 0 0 0 0,0 0 0 0 0,0-1-1 0 0,0 1 1 0 0,0-1 0 0 0,1 1 0 0 0,-1-1 0 0 0,1 1 0 0 0,0-1 0 0 0,0 1-1 0 0,0-1 1 0 0,0 1 0 0 0,0-4 0 0 0,1 5-138 0 0,-1 0 0 0 0,1 1 0 0 0,-1-1 0 0 0,1 0-1 0 0,-1 0 1 0 0,1 0 0 0 0,0 0 0 0 0,-1 1 0 0 0,1-1 0 0 0,0 0 0 0 0,0 1 0 0 0,0-1 0 0 0,0 0-1 0 0,0 1 1 0 0,-1-1 0 0 0,1 1 0 0 0,0 0 0 0 0,1-1 0 0 0,20-4-874 0 0,48 0 762 0 0,-1 1-2277 0 0,-27-5-4979 0 0,-41 8 6401 0 0,0 0-2206 0 0</inkml:trace>
</inkml:ink>
</file>

<file path=ppt/ink/ink1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09:11.6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 19 6745 0 0,'-3'-3'-268'0'0,"-16"-12"4366"0"0,13 18-1265 0 0,4 14-2094 0 0,4 14-287 0 0,1-1 0 0 0,14 55 0 0 0,-5-28-1034 0 0,-11-52 479 0 0,0 2-633 0 0,0 1 0 0 0,0-1 0 0 0,1 0 1 0 0,0 0-1 0 0,0 0 0 0 0,1 0 0 0 0,0 0 0 0 0,0-1 1 0 0,1 1-1 0 0,4 6 0 0 0,1-11-148 0 0,-7-4-1987 0 0</inkml:trace>
</inkml:ink>
</file>

<file path=ppt/ink/ink1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09:12.0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4 9626 0 0,'-2'-4'3421'0'0,"4"8"-2687"0"0,8 9-816 0 0,-7-9 74 0 0,1-1 0 0 0,0 1 1 0 0,-1-1-1 0 0,0 1 0 0 0,0 0 0 0 0,0 0 0 0 0,0 1 0 0 0,-1-1 1 0 0,1 0-1 0 0,-1 1 0 0 0,0 0 0 0 0,-1-1 0 0 0,1 1 1 0 0,-1 0-1 0 0,0 0 0 0 0,1 6 0 0 0,-2 3-28 0 0,0 1-1 0 0,-1-1 1 0 0,0 0-1 0 0,-5 18 1 0 0,4-18 31 0 0,2-14 5 0 0,0 1 1 0 0,0-1-1 0 0,-1 1 0 0 0,1-1 1 0 0,0 0-1 0 0,0 1 0 0 0,0-1 1 0 0,0 1-1 0 0,0-1 0 0 0,1 0 1 0 0,-1 1-1 0 0,0-1 0 0 0,0 0 1 0 0,0 1-1 0 0,0-1 0 0 0,0 0 1 0 0,0 1-1 0 0,1-1 0 0 0,-1 1 1 0 0,0-1-1 0 0,0 0 0 0 0,0 0 1 0 0,1 1-1 0 0,-1-1 0 0 0,0 0 1 0 0,1 1-1 0 0,-1-1 0 0 0,0 0 1 0 0,0 0-1 0 0,1 0 1 0 0,-1 1-1 0 0,1-1 0 0 0,16 1 27 0 0,25-13 29 0 0,-34 9-49 0 0,-4 2 48 0 0,1-1 0 0 0,-1-1 0 0 0,0 1 1 0 0,0 0-1 0 0,0-1 0 0 0,0 0 0 0 0,6-6 0 0 0,-7 6 72 0 0,0 1 1 0 0,1-1-1 0 0,-1 0 1 0 0,1 1-1 0 0,0-1 1 0 0,-1 1 0 0 0,1 0-1 0 0,6-1 1 0 0,-9 3-129 0 0,0 0 1 0 0,-1 0 0 0 0,1 0-1 0 0,0 0 1 0 0,0 1 0 0 0,0-1 0 0 0,0 0-1 0 0,0 1 1 0 0,-1-1 0 0 0,1 1-1 0 0,0-1 1 0 0,0 1 0 0 0,-1-1 0 0 0,1 1-1 0 0,0-1 1 0 0,-1 1 0 0 0,1 0-1 0 0,0-1 1 0 0,-1 1 0 0 0,1 0 0 0 0,-1-1-1 0 0,1 1 1 0 0,-1 0 0 0 0,1 0-1 0 0,-1 0 1 0 0,0 0 0 0 0,1 1 0 0 0,11 32-26 0 0,-8-23 21 0 0,-1-2 13 0 0,-2-6 0 0 0,0 0 0 0 0,0 0-1 0 0,0 0 1 0 0,0 0 0 0 0,1 0-1 0 0,-1 0 1 0 0,1 0 0 0 0,0 0-1 0 0,0 0 1 0 0,0-1 0 0 0,0 1-1 0 0,3 2 1 0 0,-4-5 7 0 0,-1-1 1 0 0,1 1 0 0 0,0 0-1 0 0,0-1 1 0 0,-1 1-1 0 0,1-1 1 0 0,0 1 0 0 0,0-1-1 0 0,-1 1 1 0 0,1-1-1 0 0,-1 1 1 0 0,1-1 0 0 0,0 0-1 0 0,-1 1 1 0 0,1-1-1 0 0,-1 0 1 0 0,1 1 0 0 0,-1-1-1 0 0,0 0 1 0 0,1-1-1 0 0,10-20 156 0 0,-10 20-132 0 0,12-24 781 0 0,1 0 0 0 0,29-41 0 0 0,-43 67-825 0 0,0 0 1 0 0,0 0 0 0 0,0 0-1 0 0,0 0 1 0 0,0 0 0 0 0,1 0 0 0 0,-1 0-1 0 0,0 0 1 0 0,0 0 0 0 0,0 0 0 0 0,0 0-1 0 0,0 0 1 0 0,0-1 0 0 0,0 1-1 0 0,0 0 1 0 0,0 0 0 0 0,0 0 0 0 0,1 0-1 0 0,-1 0 1 0 0,0 0 0 0 0,0 0 0 0 0,0 0-1 0 0,0 0 1 0 0,0 0 0 0 0,0 0-1 0 0,0 0 1 0 0,0 0 0 0 0,0 0 0 0 0,1 0-1 0 0,-1 1 1 0 0,0-1 0 0 0,0 0 0 0 0,0 0-1 0 0,0 0 1 0 0,0 0 0 0 0,0 0-1 0 0,0 0 1 0 0,0 0 0 0 0,0 0 0 0 0,0 0-1 0 0,0 0 1 0 0,1 0 0 0 0,-1 0 0 0 0,0 0-1 0 0,0 0 1 0 0,0 0 0 0 0,0 1-1 0 0,0-1 1 0 0,0 0 0 0 0,0 0 0 0 0,0 0-1 0 0,0 0 1 0 0,0 0 0 0 0,0 0 0 0 0,0 0-1 0 0,0 0 1 0 0,0 0 0 0 0,0 1-1 0 0,0-1 1 0 0,0 0 0 0 0,0 0 0 0 0,0 0-1 0 0,0 0 1 0 0,0 0 0 0 0,0 0 0 0 0,0 0-1 0 0,0 0 1 0 0,0 0 0 0 0,0 1-1 0 0,1 13-1063 0 0,-2 16-2328 0 0,2 6-3067 0 0,-1-27 2724 0 0</inkml:trace>
</inkml:ink>
</file>

<file path=ppt/ink/ink1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09:13.0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293 19 8258 0 0,'0'-1'356'0'0,"0"0"1"0"0,0 0-1 0 0,-1 0 1 0 0,1 0-1 0 0,0 0 1 0 0,-1 0-1 0 0,1 0 1 0 0,0 0-1 0 0,-1 0 1 0 0,1 0-1 0 0,-1 0 1 0 0,0 0-1 0 0,1 0 1 0 0,-1 0 0 0 0,0 0-1 0 0,0 1 1 0 0,1-1-1 0 0,-2-1 1 0 0,-2 18 1464 0 0,4 34-1752 0 0,9 19-32 0 0,17 71-1 0 0,-12-75-154 0 0,-64-105-909 0 0,0-4 998 0 0,30 25 267 0 0,-1 1 1 0 0,-1 1-1 0 0,-46-28 0 0 0,65 44-174 0 0,1-1 1 0 0,-1 1-1 0 0,1 0 0 0 0,-1 0 0 0 0,0 0 0 0 0,1 0 0 0 0,-1 1 1 0 0,0-1-1 0 0,0 1 0 0 0,1 0 0 0 0,-1-1 0 0 0,0 1 1 0 0,0 1-1 0 0,0-1 0 0 0,1 0 0 0 0,-1 1 0 0 0,0-1 0 0 0,0 1 1 0 0,1 0-1 0 0,-1 0 0 0 0,0 0 0 0 0,1 0 0 0 0,-1 0 0 0 0,1 1 1 0 0,-1-1-1 0 0,1 1 0 0 0,0-1 0 0 0,0 1 0 0 0,-4 3 1 0 0,5-2-58 0 0,-1-1 1 0 0,0 1 0 0 0,1-1 0 0 0,-1 1-1 0 0,1 0 1 0 0,0 0 0 0 0,0 0 0 0 0,0-1 0 0 0,0 1-1 0 0,1 0 1 0 0,-1 0 0 0 0,1 0 0 0 0,0 0-1 0 0,0 1 1 0 0,0-1 0 0 0,0 0 0 0 0,0 0 0 0 0,0 0-1 0 0,1 0 1 0 0,0 0 0 0 0,-1 0 0 0 0,1-1-1 0 0,1 1 1 0 0,-1 0 0 0 0,0 0 0 0 0,0 0 0 0 0,3 2-1 0 0,1 3 143 0 0,0-1 0 0 0,1 1 0 0 0,0-1-1 0 0,1 0 1 0 0,-1-1 0 0 0,14 10-1 0 0,-10-8-761 0 0,1-1 0 0 0,0-1 0 0 0,0 1 0 0 0,1-2 0 0 0,0 0 0 0 0,0 0 0 0 0,0-1 0 0 0,15 3 0 0 0,-17-5-50 0 0,0-1-1 0 0,0 0 0 0 0,0 0 1 0 0,0-1-1 0 0,0 0 0 0 0,0-1 1 0 0,-1 0-1 0 0,17-4 1 0 0,-19 3 501 0 0,-1 0 0 0 0,1 0 0 0 0,-1-1 0 0 0,0 0 0 0 0,0 0 0 0 0,0-1 0 0 0,-1 1 1 0 0,1-1-1 0 0,-1 0 0 0 0,0-1 0 0 0,0 0 0 0 0,0 1 0 0 0,5-9 0 0 0,-2-5-350 0 0,-7 15 950 0 0,0-1-1 0 0,0 1 1 0 0,-1 0-1 0 0,0-1 1 0 0,0 1-1 0 0,0 0 0 0 0,-1-8 1 0 0,1 10-234 0 0,0 0 0 0 0,0 0 0 0 0,0-1 0 0 0,-1 1 0 0 0,1 0 0 0 0,0-1 0 0 0,-1 1 0 0 0,1 0 0 0 0,-1 0 0 0 0,0 0 0 0 0,1 0 0 0 0,-1-1 0 0 0,0 1-1 0 0,0 0 1 0 0,1 0 0 0 0,-1 0 0 0 0,0 0 0 0 0,0 1 0 0 0,0-1 0 0 0,0 0 0 0 0,0 0 0 0 0,-1 1 0 0 0,1-1 0 0 0,0 0 0 0 0,0 1 0 0 0,0-1 0 0 0,-1 1 0 0 0,1-1 0 0 0,0 1 0 0 0,0 0 0 0 0,-1 0 0 0 0,1 0 0 0 0,0-1 0 0 0,-1 1 0 0 0,1 0 0 0 0,0 1 0 0 0,-1-1 0 0 0,-1 0 0 0 0,1 1-149 0 0,0 0 1 0 0,-1 0-1 0 0,1 0 0 0 0,0 0 1 0 0,0 0-1 0 0,0 1 1 0 0,0-1-1 0 0,0 1 1 0 0,0-1-1 0 0,0 1 1 0 0,0 0-1 0 0,1 0 0 0 0,-1 0 1 0 0,1 0-1 0 0,-1 0 1 0 0,1 0-1 0 0,0 0 1 0 0,0 0-1 0 0,0 0 1 0 0,0 1-1 0 0,0-1 0 0 0,0 0 1 0 0,0 1-1 0 0,1-1 1 0 0,0 1-1 0 0,-1-1 1 0 0,1 1-1 0 0,0-1 0 0 0,0 4 1 0 0,0 0-72 0 0,0 0 0 0 0,0 0 0 0 0,0 0 0 0 0,1 1 1 0 0,0-1-1 0 0,0 0 0 0 0,0 0 0 0 0,1 0 0 0 0,0 0 0 0 0,5 10 0 0 0,-7-16-10 0 0,0 1 0 0 0,1 0 0 0 0,-1 0 0 0 0,1-1 0 0 0,-1 1 0 0 0,0 0-1 0 0,1-1 1 0 0,0 1 0 0 0,-1 0 0 0 0,1-1 0 0 0,-1 1 0 0 0,1-1 0 0 0,0 1 0 0 0,-1-1-1 0 0,1 1 1 0 0,0-1 0 0 0,0 1 0 0 0,-1-1 0 0 0,1 0 0 0 0,0 0 0 0 0,0 1 0 0 0,-1-1-1 0 0,1 0 1 0 0,0 0 0 0 0,0 0 0 0 0,0 0 0 0 0,0 0 0 0 0,-1 0 0 0 0,1 0 0 0 0,0 0-1 0 0,1 0 1 0 0,0-1-33 0 0,0 0 0 0 0,0 0 0 0 0,-1 0 0 0 0,1-1 0 0 0,-1 1-1 0 0,1-1 1 0 0,-1 1 0 0 0,1-1 0 0 0,-1 1 0 0 0,0-1 0 0 0,0 0-1 0 0,2-2 1 0 0,2-5-6 0 0,-1 0 0 0 0,1-1-1 0 0,-2 1 1 0 0,4-14 0 0 0,-6 17 12 0 0,5-19 359 0 0,-4 20 164 0 0,-1 14 260 0 0,-1-6-779 0 0,1 1 0 0 0,0 0 0 0 0,0 0 0 0 0,0-1 0 0 0,0 1 0 0 0,0 0-1 0 0,1-1 1 0 0,-1 0 0 0 0,1 1 0 0 0,0-1 0 0 0,0 0 0 0 0,0 0 0 0 0,1 0 0 0 0,-1 0 0 0 0,1 0 0 0 0,-1 0-1 0 0,1-1 1 0 0,0 1 0 0 0,0-1 0 0 0,0 0 0 0 0,7 3 0 0 0,11 12-3734 0 0,-4 1-4000 0 0,-16-16 4916 0 0</inkml:trace>
</inkml:ink>
</file>

<file path=ppt/ink/ink1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09:13.3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15 7690 0 0,'0'-1'206'0'0,"0"1"1"0"0,0-1 0 0 0,0 1 0 0 0,0-1-1 0 0,0 1 1 0 0,1-1 0 0 0,-1 1 0 0 0,0-1-1 0 0,0 1 1 0 0,0-1 0 0 0,1 1-1 0 0,-1-1 1 0 0,0 1 0 0 0,0 0 0 0 0,1-1-1 0 0,-1 1 1 0 0,0-1 0 0 0,1 1 0 0 0,-1 0-1 0 0,1-1 1 0 0,-1 1 0 0 0,0 0 0 0 0,1 0-1 0 0,-1-1 1 0 0,1 1 0 0 0,-1 0-1 0 0,2 0 1 0 0,19-3 1864 0 0,34 9-2785 0 0,-34-3 1160 0 0,25 2-1328 0 0,37 1-7749 0 0,-78-6 5760 0 0</inkml:trace>
</inkml:ink>
</file>

<file path=ppt/ink/ink1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09:13.6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63 13 9074 0 0,'-1'-1'201'0'0,"1"0"0"0"0,-1 0 0 0 0,0 1 0 0 0,0-1 0 0 0,0 0 0 0 0,1 0 0 0 0,-1 0 0 0 0,0 0 0 0 0,0 1 0 0 0,0-1 0 0 0,-1 1 0 0 0,1-1 0 0 0,0 0 0 0 0,0 1 0 0 0,0 0 0 0 0,0-1 0 0 0,0 1 0 0 0,-1 0 0 0 0,1-1 0 0 0,0 1 1 0 0,0 0-1 0 0,-1 0 0 0 0,1 0 0 0 0,0 0 0 0 0,0 0 0 0 0,0 1 0 0 0,-1-1 0 0 0,1 0 0 0 0,0 0 0 0 0,0 1 0 0 0,0-1 0 0 0,0 1 0 0 0,-1-1 0 0 0,1 1 0 0 0,0-1 0 0 0,0 1 0 0 0,0 0 0 0 0,0 0 0 0 0,0-1 0 0 0,0 1 0 0 0,0 1 0 0 0,-1 1-110 0 0,0 0 1 0 0,0 0-1 0 0,0 0 0 0 0,0 0 1 0 0,1 0-1 0 0,0 0 1 0 0,0 0-1 0 0,-1 1 0 0 0,2-1 1 0 0,-1 0-1 0 0,0 1 0 0 0,1-1 1 0 0,-1 5-1 0 0,2 2 29 0 0,-1-1 0 0 0,1 1 0 0 0,1-1 1 0 0,4 15-1 0 0,-4-17-539 0 0,0 0 0 0 0,1 0 0 0 0,0 0 0 0 0,1 0 0 0 0,0-1 1 0 0,5 8-1 0 0,-7-11 93 0 0,0 0 1 0 0,1 0 0 0 0,-1-1-1 0 0,0 1 1 0 0,1-1 0 0 0,0 0-1 0 0,0 1 1 0 0,-1-1 0 0 0,1-1-1 0 0,1 1 1 0 0,-1 0 0 0 0,0-1 0 0 0,0 1-1 0 0,0-1 1 0 0,1 0 0 0 0,-1 0-1 0 0,1 0 1 0 0,-1-1 0 0 0,1 1-1 0 0,-1-1 1 0 0,1 0 0 0 0,-1 0-1 0 0,1 0 1 0 0,-1 0 0 0 0,1-1-1 0 0,-1 0 1 0 0,1 1 0 0 0,-1-1-1 0 0,1 0 1 0 0,-1 0 0 0 0,0-1 0 0 0,4-2-1 0 0,2 0-2490 0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6:50:11.1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40 87 10154 0 0,'-8'-9'1795'0'0,"4"4"-870"0"0,0 0 0 0 0,-1 0 0 0 0,2-1 0 0 0,-1 0 0 0 0,1 1 0 0 0,-4-10 0 0 0,6 14-852 0 0,1 1 1 0 0,0-1-1 0 0,0 0 1 0 0,0 0-1 0 0,0 0 0 0 0,-1 0 1 0 0,1 1-1 0 0,0-1 1 0 0,1 0-1 0 0,-1 0 0 0 0,0 0 1 0 0,0 0-1 0 0,0 1 1 0 0,0-1-1 0 0,1 0 0 0 0,-1 0 1 0 0,0 0-1 0 0,1 1 1 0 0,-1-1-1 0 0,0 0 1 0 0,1 0-1 0 0,0 0 0 0 0,1 0-67 0 0,-1-1 1 0 0,1 1-1 0 0,-1 0 0 0 0,1 0 0 0 0,0 0 0 0 0,0 0 0 0 0,0 1 0 0 0,-1-1 0 0 0,1 0 0 0 0,0 1 0 0 0,0 0 0 0 0,0-1 1 0 0,4 1-1 0 0,6 0-35 0 0,-1 0 0 0 0,1 2 0 0 0,0-1 0 0 0,-1 1 0 0 0,1 1 0 0 0,-1 0 0 0 0,0 1 0 0 0,0 0 0 0 0,19 10 0 0 0,13 3-253 0 0,-38-15 240 0 0,0 0 1 0 0,-1 0-1 0 0,1 1 1 0 0,0-1-1 0 0,-1 1 1 0 0,0 0-1 0 0,1 0 1 0 0,-1 0-1 0 0,0 1 1 0 0,-1 0-1 0 0,1-1 1 0 0,-1 1-1 0 0,4 5 1 0 0,-6-6 43 0 0,1 0 0 0 0,-1-1 1 0 0,0 1-1 0 0,0 0 0 0 0,0 0 1 0 0,0 0-1 0 0,0 0 1 0 0,-1-1-1 0 0,1 1 0 0 0,-1 0 1 0 0,0 0-1 0 0,0 0 0 0 0,0 0 1 0 0,0 0-1 0 0,-1 0 0 0 0,1 0 1 0 0,-1 0-1 0 0,1 0 1 0 0,-1 0-1 0 0,0 0 0 0 0,0 0 1 0 0,-1-1-1 0 0,-2 6 0 0 0,2-5 63 0 0,-37 73 1487 0 0,37-69-1399 0 0,-1-1 0 0 0,1 1 0 0 0,0-1 1 0 0,1 1-1 0 0,-1 0 0 0 0,1-1 0 0 0,1 1 0 0 0,-1 0 0 0 0,1 0 0 0 0,1 8 0 0 0,-1-14-139 0 0,0 1 0 0 0,0-1 1 0 0,1 0-1 0 0,-1 1 0 0 0,0-1 0 0 0,1 0 0 0 0,-1 0 0 0 0,1 1 1 0 0,-1-1-1 0 0,1 0 0 0 0,0 0 0 0 0,0 0 0 0 0,-1 0 0 0 0,1 0 1 0 0,0 0-1 0 0,0 0 0 0 0,0 0 0 0 0,0 0 0 0 0,0 0 0 0 0,0 0 1 0 0,0-1-1 0 0,0 1 0 0 0,1 0 0 0 0,1 0 0 0 0,-1 0 1 0 0,1-1 0 0 0,-1 0-1 0 0,1 1 1 0 0,-1-1 0 0 0,1 0 0 0 0,0 0-1 0 0,-1-1 1 0 0,1 1 0 0 0,-1-1-1 0 0,1 1 1 0 0,-1-1 0 0 0,3-1 0 0 0,6-2 2 0 0,-1-1 1 0 0,0 0-1 0 0,0 0 1 0 0,15-12 0 0 0,-7 3-566 0 0,-1 0-1 0 0,-1-1 1 0 0,0-1 0 0 0,-1 0 0 0 0,20-29 0 0 0,-25 29-1272 0 0,0-1-1 0 0,0-1 0 0 0,-2 0 1 0 0,0 0-1 0 0,-1 0 0 0 0,7-29 1 0 0,-8 24-1830 0 0</inkml:trace>
</inkml:ink>
</file>

<file path=ppt/ink/ink1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09:14.0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94 31 6369 0 0,'-1'-1'167'0'0,"1"-1"-1"0"0,-1 1 0 0 0,1-1 1 0 0,-1 0-1 0 0,1 1 1 0 0,-1 0-1 0 0,0-1 0 0 0,0 1 1 0 0,0-1-1 0 0,0 1 0 0 0,0 0 1 0 0,0 0-1 0 0,0-1 1 0 0,0 1-1 0 0,0 0 0 0 0,-1 0 1 0 0,1 0-1 0 0,0 0 0 0 0,-1 1 1 0 0,1-1-1 0 0,-1 0 0 0 0,1 0 1 0 0,-1 1-1 0 0,1-1 1 0 0,-1 1-1 0 0,1 0 0 0 0,-1-1 1 0 0,0 1-1 0 0,1 0 0 0 0,-1 0 1 0 0,0 0-1 0 0,1 0 1 0 0,-1 0-1 0 0,1 0 0 0 0,-3 1 1 0 0,1 0 108 0 0,0 0 1 0 0,1 0 0 0 0,-1 0-1 0 0,1 0 1 0 0,-1 1 0 0 0,1-1-1 0 0,-1 1 1 0 0,1-1 0 0 0,0 1-1 0 0,0 0 1 0 0,0 0 0 0 0,0 0-1 0 0,0 0 1 0 0,1 1 0 0 0,-1-1-1 0 0,0 0 1 0 0,1 1 0 0 0,0-1 0 0 0,-1 1-1 0 0,0 2 1 0 0,1-2-300 0 0,0 1 1 0 0,1-1 0 0 0,-1 0-1 0 0,1 1 1 0 0,-1-1-1 0 0,1 1 1 0 0,0-1 0 0 0,0 0-1 0 0,1 1 1 0 0,-1-1-1 0 0,1 0 1 0 0,-1 1 0 0 0,1-1-1 0 0,0 0 1 0 0,0 0-1 0 0,1 1 1 0 0,2 4-1 0 0,-3-7 8 0 0,0 1 1 0 0,0-1-1 0 0,0 0 0 0 0,-1 0 0 0 0,1-1 0 0 0,0 1 0 0 0,0 0 0 0 0,1 0 0 0 0,-1 0 0 0 0,0-1 0 0 0,0 1 0 0 0,0 0 0 0 0,0-1 0 0 0,1 1 0 0 0,-1-1 0 0 0,0 1 0 0 0,0-1 0 0 0,3 0 0 0 0,-2 0 6 0 0,0 0-1 0 0,0 0 1 0 0,0 0 0 0 0,0-1-1 0 0,0 1 1 0 0,0-1 0 0 0,0 1-1 0 0,0-1 1 0 0,0 0-1 0 0,0 0 1 0 0,0 0 0 0 0,-1 0-1 0 0,1 0 1 0 0,0 0-1 0 0,2-3 1 0 0,0 0-31 0 0,-1 0 0 0 0,1 0 0 0 0,-1 0-1 0 0,0 0 1 0 0,0-1 0 0 0,0 1 0 0 0,-1-1 0 0 0,4-8 0 0 0,9-17 452 0 0,-15 32-325 0 0,-1 0 0 0 0,1 0-1 0 0,0 0 1 0 0,0 0 0 0 0,0-1-1 0 0,0 1 1 0 0,0 0-1 0 0,1 0 1 0 0,-1 0 0 0 0,0 0-1 0 0,1-1 1 0 0,-1 1 0 0 0,1 0-1 0 0,0-1 1 0 0,0 1 0 0 0,0 0-1 0 0,0-1 1 0 0,0 1-1 0 0,2 2 1 0 0,-1 0-408 0 0,1 0 0 0 0,0 0 0 0 0,0 0 0 0 0,0 0 0 0 0,1-1-1 0 0,-1 1 1 0 0,7 3 0 0 0,-6-4-872 0 0,1-1 0 0 0,-1 0 1 0 0,1 0-1 0 0,0 0 0 0 0,0 0 0 0 0,0-1 0 0 0,0 0 0 0 0,6 1 0 0 0,-5-1-1670 0 0</inkml:trace>
  <inkml:trace contextRef="#ctx0" brushRef="#br0" timeOffset="1">293 122 7682 0 0,'10'21'7830'0'0,"-3"-6"-6132"0"0,-4-14-3429 0 0,1-2-4346 0 0,-3 1 1268 0 0</inkml:trace>
</inkml:ink>
</file>

<file path=ppt/ink/ink1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09:17.1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 29 7250 0 0,'-4'-27'2884'0'0,"4"27"-2863"0"0,0 0 0 0 0,0 0 0 0 0,0 0 0 0 0,0 0 0 0 0,0 0 0 0 0,0 0 0 0 0,0-1 0 0 0,0 1 0 0 0,0 0 0 0 0,0 0 0 0 0,0 0 0 0 0,0 0-1 0 0,0 0 1 0 0,0 0 0 0 0,1 0 0 0 0,-1 0 0 0 0,0 0 0 0 0,0 0 0 0 0,0 0 0 0 0,0 0 0 0 0,0 0 0 0 0,0-1 0 0 0,0 1 0 0 0,0 0 0 0 0,0 0 0 0 0,0 0 0 0 0,0 0 0 0 0,0 0 0 0 0,0 0 0 0 0,1 0 0 0 0,-1 0 0 0 0,0 0 0 0 0,0 0 0 0 0,0 0 0 0 0,0 0 0 0 0,0 0 0 0 0,0 0 0 0 0,0 0 0 0 0,0 0 0 0 0,0 0 0 0 0,0 0 0 0 0,1 0 0 0 0,-1 0 0 0 0,0 0 0 0 0,0 0 0 0 0,0 0 0 0 0,0 0 0 0 0,0 0 0 0 0,0 0 0 0 0,0 0-1 0 0,0 1 1 0 0,0-1 0 0 0,0 0 0 0 0,0 0 0 0 0,0 0 0 0 0,0 0 0 0 0,1 0 0 0 0,-1 0 0 0 0,0 0 0 0 0,0 0 0 0 0,0 0 0 0 0,0 0 0 0 0,0 0 0 0 0,0 0 0 0 0,0 1 0 0 0,8 14 91 0 0,-3 0-36 0 0,-1 0 0 0 0,0 0 0 0 0,-1 0 0 0 0,2 28 0 0 0,-2 65 339 0 0,-3-93-405 0 0,-3 155-789 0 0,0 70-1634 0 0,6-174 1643 0 0,17 105 0 0 0,1-66-1313 0 0,-21-101-696 0 0</inkml:trace>
</inkml:ink>
</file>

<file path=ppt/ink/ink1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09:18.1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1 274 7498 0 0,'0'-2'30'0'0,"0"0"0"0"0,0 0 1 0 0,0 0-1 0 0,0 0 1 0 0,0 0-1 0 0,0 0 0 0 0,1 0 1 0 0,-1 1-1 0 0,0-1 1 0 0,1 0-1 0 0,0 0 0 0 0,-1 0 1 0 0,1 1-1 0 0,0-1 1 0 0,0 0-1 0 0,0 1 0 0 0,0-1 1 0 0,0 0-1 0 0,1 1 1 0 0,-1 0-1 0 0,0-1 0 0 0,1 1 1 0 0,2-2-1 0 0,-1 2 10 0 0,0 0 0 0 0,0 0 0 0 0,0 0 1 0 0,1 0-1 0 0,-1 1 0 0 0,0 0 0 0 0,0-1 0 0 0,1 1 0 0 0,-1 0 0 0 0,0 1 0 0 0,1-1 0 0 0,-1 1 0 0 0,5 1 1 0 0,56 9 44 0 0,0-2 1 0 0,1-3 0 0 0,69-3-1 0 0,344-26-41 0 0,-169 5-88 0 0,275-7-406 0 0,493-24 201 0 0,-157 22 704 0 0,-336 15-125 0 0,-312-9 189 0 0,56-1 617 0 0,-286 19-1071 0 0,-1-1 0 0 0,0-2 0 0 0,40-11 0 0 0,20-4 1331 0 0,-86 17-883 0 0,-13 3-444 0 0,0 0-1 0 0,0 1 1 0 0,0-1-1 0 0,0 0 1 0 0,0 1-1 0 0,0-1 1 0 0,0 1-1 0 0,0 0 1 0 0,1 0-1 0 0,-1 0 1 0 0,0 0-1 0 0,0 0 1 0 0,0 0-1 0 0,0 0 1 0 0,0 1-1 0 0,0-1 1 0 0,0 1-1 0 0,0 0 1 0 0,3 1-1 0 0,-5 2 42 0 0,0 0 0 0 0,0 1 1 0 0,-1-1-1 0 0,0 1 0 0 0,0-1 0 0 0,-2 8 0 0 0,1-6-17 0 0,-12 63-39 0 0,-8 119 0 0 0,13 72-268 0 0,21-24 58 0 0,-1-21 129 0 0,-10-199-396 0 0,-1 17 917 0 0,-7 57 1 0 0,5-80-803 0 0,0 1-1 0 0,-1 0 1 0 0,-6 15 0 0 0,7-21-411 0 0,-1 1 1 0 0,1-1-1 0 0,-1-1 1 0 0,0 1 0 0 0,-1 0-1 0 0,1-1 1 0 0,-9 8-1 0 0,-5-1-2261 0 0,9-8 86 0 0</inkml:trace>
</inkml:ink>
</file>

<file path=ppt/ink/ink1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09:18.9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17 260 8418 0 0,'-2'-2'332'0'0,"0"0"0"0"0,1 0 0 0 0,-1 0 0 0 0,1 0 0 0 0,-1-1 0 0 0,1 1 1 0 0,0 0-1 0 0,0-1 0 0 0,0 1 0 0 0,-1-5 0 0 0,2 6-302 0 0,0 1-1 0 0,0-1 1 0 0,1 0 0 0 0,-1 0-1 0 0,0 0 1 0 0,0 1 0 0 0,1-1-1 0 0,-1 0 1 0 0,0 0 0 0 0,1 1 0 0 0,-1-1-1 0 0,1 0 1 0 0,-1 1 0 0 0,1-1-1 0 0,0 1 1 0 0,-1-1 0 0 0,1 0-1 0 0,-1 1 1 0 0,1-1 0 0 0,0 1-1 0 0,-1 0 1 0 0,1-1 0 0 0,0 1 0 0 0,0 0-1 0 0,-1-1 1 0 0,1 1 0 0 0,0 0-1 0 0,0 0 1 0 0,0-1 0 0 0,-1 1-1 0 0,1 0 1 0 0,0 0 0 0 0,0 0-1 0 0,0 0 1 0 0,0 0 0 0 0,1 1-1 0 0,417-30-134 0 0,-147 30 49 0 0,339-4-152 0 0,-566 2 151 0 0,1658-65-2338 0 0,-1134 21 2281 0 0,60-2 337 0 0,678 23 4082 0 0,-1281 24-4538 0 0,35 2-420 0 0,-26 8-6710 0 0,-33-9 3811 0 0</inkml:trace>
</inkml:ink>
</file>

<file path=ppt/ink/ink1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09:19.7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 18 6201 0 0,'-5'-17'3008'0'0,"5"17"-2981"0"0,0 0 0 0 0,0 0 0 0 0,0 0 0 0 0,0 0 1 0 0,0 0-1 0 0,0 0 0 0 0,0 0 0 0 0,0 0 0 0 0,0 0 1 0 0,0 0-1 0 0,0 0 0 0 0,0 0 0 0 0,0 0 0 0 0,0 0 1 0 0,0 0-1 0 0,0 1 0 0 0,-1-1 0 0 0,1 0 0 0 0,0 0 1 0 0,0 0-1 0 0,0 0 0 0 0,0 0 0 0 0,0 0 0 0 0,0 0 1 0 0,0 0-1 0 0,0 0 0 0 0,0 0 0 0 0,0 0 0 0 0,0 0 1 0 0,0 0-1 0 0,0 0 0 0 0,0 0 0 0 0,0 0 0 0 0,0 0 1 0 0,0 0-1 0 0,0 0 0 0 0,-1 0 0 0 0,1 0 0 0 0,0 0 1 0 0,0 0-1 0 0,0 0 0 0 0,0 0 0 0 0,0 0 0 0 0,3 32-367 0 0,0-8 408 0 0,0 292-287 0 0,48 606 1801 0 0,-35-677-532 0 0,18 185-803 0 0,-19-307-407 0 0,46 177 0 0 0,-44-250 182 0 0,3 14-228 0 0,-21-61-3394 0 0,-2-8 438 0 0,2 2 188 0 0</inkml:trace>
</inkml:ink>
</file>

<file path=ppt/ink/ink1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09:25.6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25 6417 0 0,'0'-1'49'0'0,"0"0"0"0"0,0-1-1 0 0,0 1 1 0 0,0 0-1 0 0,0 0 1 0 0,1 0 0 0 0,-1 0-1 0 0,0 0 1 0 0,1 0 0 0 0,-1 0-1 0 0,1 0 1 0 0,0 0-1 0 0,-1 0 1 0 0,1 0 0 0 0,0 0-1 0 0,-1 0 1 0 0,1 0 0 0 0,0 0-1 0 0,0 1 1 0 0,0-1-1 0 0,0 0 1 0 0,0 1 0 0 0,-1-1-1 0 0,3 0 1 0 0,-2 1 92 0 0,0 1 1 0 0,0-1 0 0 0,0 1-1 0 0,0-1 1 0 0,0 1-1 0 0,0 0 1 0 0,0 0-1 0 0,0-1 1 0 0,0 1 0 0 0,-1 0-1 0 0,1 0 1 0 0,0 0-1 0 0,0 0 1 0 0,-1 0-1 0 0,1 0 1 0 0,-1 0 0 0 0,1 0-1 0 0,-1 0 1 0 0,1 1-1 0 0,-1-1 1 0 0,0 0-1 0 0,1 2 1 0 0,5 17 300 0 0,-2 0 1 0 0,0 1-1 0 0,-1-1 0 0 0,1 24 1 0 0,-4 87 239 0 0,-2-79-453 0 0,3 767 365 0 0,-8-424 2426 0 0,4-374-2026 0 0,8-34-2226 0 0,13-20-9848 0 0,-15 27 7501 0 0</inkml:trace>
</inkml:ink>
</file>

<file path=ppt/ink/ink1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09:26.8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82 7994 0 0,'0'0'87'0'0,"0"-1"1"0"0,0 1 0 0 0,-1 0-1 0 0,1 0 1 0 0,0-1 0 0 0,0 1-1 0 0,0 0 1 0 0,0-1 0 0 0,0 1-1 0 0,0 0 1 0 0,0-1 0 0 0,0 1-1 0 0,0 0 1 0 0,0-1-1 0 0,0 1 1 0 0,0 0 0 0 0,0-1-1 0 0,0 1 1 0 0,0 0 0 0 0,0 0-1 0 0,0-1 1 0 0,0 1 0 0 0,0 0-1 0 0,0-1 1 0 0,0 1 0 0 0,0 0-1 0 0,1-1 1 0 0,-1 1 0 0 0,0 0-1 0 0,0 0 1 0 0,0-1 0 0 0,1 1-1 0 0,10 0 604 0 0,4 1-92 0 0,227-33 1512 0 0,-101 9-2003 0 0,-100 17-222 0 0,45-5 98 0 0,-76 11-711 0 0,-1 0 0 0 0,1 0 0 0 0,15 3 0 0 0,-25-3 636 0 0,1 0 1 0 0,-1 0-1 0 0,0 0 0 0 0,1 0 0 0 0,-1 0 1 0 0,0 0-1 0 0,1 0 0 0 0,-1 0 0 0 0,0 0 1 0 0,1 0-1 0 0,-1 0 0 0 0,1 0 0 0 0,-1 0 1 0 0,0 0-1 0 0,1 1 0 0 0,-1-1 0 0 0,0 0 0 0 0,1 0 1 0 0,-1 0-1 0 0,0 0 0 0 0,0 1 0 0 0,1-1 1 0 0,-1 0-1 0 0,0 0 0 0 0,1 0 0 0 0,-1 1 1 0 0,0-1-1 0 0,0 0 0 0 0,0 1 0 0 0,1-1 1 0 0,-1 0-1 0 0,0 1 0 0 0,0-1 0 0 0,0 0 1 0 0,0 1-1 0 0,1-1 0 0 0,-1 0 0 0 0,0 1 1 0 0,0-1-1 0 0,0 0 0 0 0,0 1 0 0 0,0-1 1 0 0,0 0-1 0 0,0 1 0 0 0,0-1 0 0 0,0 0 1 0 0,0 1-1 0 0,0-1 0 0 0,0 1 0 0 0,-1-1 1 0 0,1 0-1 0 0,0 1 0 0 0,0-1 0 0 0,0 0 1 0 0,0 0-1 0 0,-1 1 0 0 0,-2 2-2892 0 0</inkml:trace>
</inkml:ink>
</file>

<file path=ppt/ink/ink1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09:27.1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43 4 7090 0 0,'-1'-1'85'0'0,"0"1"0"0"0,0-1 0 0 0,0 1 1 0 0,0 0-1 0 0,0-1 0 0 0,0 1 1 0 0,0 0-1 0 0,0 0 0 0 0,0-1 0 0 0,0 1 1 0 0,0 0-1 0 0,0 0 0 0 0,-1 0 1 0 0,1 0-1 0 0,0 1 0 0 0,0-1 0 0 0,0 0 1 0 0,0 0-1 0 0,0 1 0 0 0,0-1 1 0 0,0 1-1 0 0,0-1 0 0 0,0 1 0 0 0,0-1 1 0 0,0 1-1 0 0,0-1 0 0 0,0 1 1 0 0,-1 1-1 0 0,1 0 66 0 0,-1 1 0 0 0,1-1 1 0 0,0 0-1 0 0,-1 1 0 0 0,1-1 1 0 0,1 1-1 0 0,-1-1 0 0 0,0 1 0 0 0,1 0 1 0 0,-1-1-1 0 0,1 5 0 0 0,-1 7 229 0 0,1 0 0 0 0,1 0 1 0 0,4 23-1 0 0,2 6 48 0 0,29 125 37 0 0,-36-168-548 0 0,0 1 0 0 0,0-1 0 0 0,0 0 0 0 0,0 1 0 0 0,0-1 0 0 0,0 1 0 0 0,0-1 0 0 0,0 0 0 0 0,1 1-1 0 0,-1-1 1 0 0,0 0 0 0 0,0 1 0 0 0,0-1 0 0 0,0 1 0 0 0,1-1 0 0 0,-1 0 0 0 0,0 1 0 0 0,0-1 0 0 0,1 0 0 0 0,-1 0 0 0 0,0 1 0 0 0,1-1-1 0 0,-1 0 1 0 0,0 0 0 0 0,1 1 0 0 0,-1-1 0 0 0,0 0 0 0 0,1 0 0 0 0,-1 0 0 0 0,0 0 0 0 0,1 1 0 0 0,-1-1 0 0 0,0 0 0 0 0,1 0-1 0 0,-1 0 1 0 0,1 0 0 0 0,-1 0 0 0 0,0 0 0 0 0,1 0 0 0 0,-1 0 0 0 0,1 0 0 0 0,-1 0 0 0 0,0 0 0 0 0,1-1 0 0 0,15-16-2225 0 0,8-31 1313 0 0,-17 27 344 0 0,-4 10-2192 0 0</inkml:trace>
</inkml:ink>
</file>

<file path=ppt/ink/ink1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09:27.9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28 6121 0 0,'2'-13'332'0'0,"1"-1"2421"0"0,3 32-421 0 0,2 31-1361 0 0,18 79-352 0 0,-21-111-589 0 0,-5-12 12 0 0,1 0-1 0 0,0-1 0 0 0,1 1 0 0 0,-1 0 1 0 0,1-1-1 0 0,0 1 0 0 0,0-1 0 0 0,0 0 1 0 0,4 5-1 0 0,-6-9 7 0 0,1 0-1 0 0,-1 0 1 0 0,1 0 0 0 0,0 0 0 0 0,-1 0-1 0 0,1 0 1 0 0,-1-1 0 0 0,1 1-1 0 0,-1 0 1 0 0,1 0 0 0 0,-1 0 0 0 0,1 0-1 0 0,-1-1 1 0 0,1 1 0 0 0,-1 0-1 0 0,1-1 1 0 0,-1 1 0 0 0,1 0 0 0 0,-1-1-1 0 0,1 1 1 0 0,-1 0 0 0 0,0-1 0 0 0,1 1-1 0 0,-1-1 1 0 0,0 1 0 0 0,1-1-1 0 0,-1 1 1 0 0,0-1 0 0 0,0 1 0 0 0,1-1-1 0 0,-1 1 1 0 0,0-2 0 0 0,13-22 165 0 0,-11 21-133 0 0,17-34 87 0 0,-5 9-97 0 0,23-33-1 0 0,-32 53-67 0 0,0 1 0 0 0,0 1 1 0 0,1-1-1 0 0,0 1 0 0 0,1 0 0 0 0,-1 0 0 0 0,1 1 0 0 0,0 0 0 0 0,11-6 0 0 0,-11 7-79 0 0,-1 2 1 0 0,1-1-1 0 0,0 1 0 0 0,0 0 0 0 0,0 0 1 0 0,0 1-1 0 0,0 0 0 0 0,0 0 0 0 0,1 1 1 0 0,-1 0-1 0 0,0 0 0 0 0,14 3 0 0 0,-21-3 77 0 0,0 0 0 0 0,1 0-1 0 0,-1 0 1 0 0,0 0-1 0 0,0 0 1 0 0,0 0-1 0 0,0 0 1 0 0,0 0-1 0 0,0 0 1 0 0,0 0-1 0 0,1 0 1 0 0,-1 0-1 0 0,0 0 1 0 0,0 0-1 0 0,0 0 1 0 0,0 1-1 0 0,0-1 1 0 0,0 0-1 0 0,0 0 1 0 0,0 0-1 0 0,0 0 1 0 0,0 0-1 0 0,0 0 1 0 0,0 0-1 0 0,1 0 1 0 0,-1 0-1 0 0,0 1 1 0 0,0-1-1 0 0,0 0 1 0 0,0 0 0 0 0,0 0-1 0 0,0 0 1 0 0,0 0-1 0 0,0 0 1 0 0,0 0-1 0 0,0 1 1 0 0,0-1-1 0 0,0 0 1 0 0,0 0-1 0 0,0 0 1 0 0,0 0-1 0 0,0 0 1 0 0,0 0-1 0 0,0 0 1 0 0,-1 1-1 0 0,1-1 1 0 0,0 0-1 0 0,0 0 1 0 0,0 0-1 0 0,0 0 1 0 0,0 0-1 0 0,0 0 1 0 0,0 0-1 0 0,-8 7 42 0 0,-15 5 127 0 0,21-11-132 0 0,-8 4-3 0 0,0 1-1 0 0,0 1 1 0 0,1 0-1 0 0,0 0 1 0 0,0 1-1 0 0,1 0 1 0 0,0 1-1 0 0,0 0 1 0 0,1 0-1 0 0,0 0 1 0 0,0 1 0 0 0,1 0-1 0 0,1 0 1 0 0,0 1-1 0 0,0 0 1 0 0,1 0-1 0 0,-5 17 1 0 0,9-27-31 0 0,0 0 1 0 0,-1 0 0 0 0,1 0-1 0 0,0 0 1 0 0,0 0 0 0 0,0 1-1 0 0,0-1 1 0 0,-1 0 0 0 0,2 0-1 0 0,-1 0 1 0 0,0 0 0 0 0,0 0 0 0 0,0 0-1 0 0,0 0 1 0 0,1 0 0 0 0,-1 0-1 0 0,0 0 1 0 0,1 0 0 0 0,-1 0-1 0 0,1 0 1 0 0,-1 0 0 0 0,1 0-1 0 0,0 0 1 0 0,-1 0 0 0 0,1 0-1 0 0,0 0 1 0 0,0-1 0 0 0,0 2-1 0 0,1-2 9 0 0,0 1-1 0 0,-1-1 0 0 0,1 0 0 0 0,0 0 0 0 0,0 0 1 0 0,-1 0-1 0 0,1 0 0 0 0,0 0 0 0 0,-1 0 0 0 0,1-1 1 0 0,0 1-1 0 0,-1-1 0 0 0,1 1 0 0 0,0-1 1 0 0,2-1-1 0 0,8-4 48 0 0,-1 0 1 0 0,0-1 0 0 0,16-13 0 0 0,-17 12-33 0 0,-1-1 0 0 0,-1 0 1 0 0,0 0-1 0 0,10-14 0 0 0,-15 18-14 0 0,1 0-1 0 0,-1 0 0 0 0,0 0 0 0 0,-1 0 0 0 0,1-1 0 0 0,-1 1 0 0 0,0-1 1 0 0,-1 0-1 0 0,1 0 0 0 0,-1 1 0 0 0,0-8 0 0 0,4 89-174 0 0,-5-69 163 0 0,2 0-1 0 0,-1 0 1 0 0,1 0-1 0 0,0 0 1 0 0,0-1-1 0 0,0 1 1 0 0,1-1 0 0 0,0 0-1 0 0,1 1 1 0 0,4 5-1 0 0,-8-11 33 0 0,1 0 0 0 0,0-1 0 0 0,-1 1 0 0 0,1 0 0 0 0,0-1 0 0 0,0 1 0 0 0,0 0 0 0 0,0-1-1 0 0,-1 1 1 0 0,1-1 0 0 0,0 1 0 0 0,0-1 0 0 0,0 0 0 0 0,0 1 0 0 0,0-1 0 0 0,2 0 0 0 0,-1 0-274 0 0,-1 0-1 0 0,1 0 1 0 0,-1 0 0 0 0,1-1 0 0 0,-1 1 0 0 0,1 0-1 0 0,-1-1 1 0 0,1 1 0 0 0,-1-1 0 0 0,0 0-1 0 0,1 0 1 0 0,-1 1 0 0 0,0-1 0 0 0,0 0-1 0 0,1 0 1 0 0,0-2 0 0 0,2 0-569 0 0,-1-1 0 0 0,1 0 0 0 0,-1 0 0 0 0,0-1 0 0 0,0 1 0 0 0,0-1 0 0 0,2-6 0 0 0,-2 5-2159 0 0</inkml:trace>
</inkml:ink>
</file>

<file path=ppt/ink/ink1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09:28.7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25 6849 0 0,'0'-1'92'0'0,"0"0"0"0"0,0 0-1 0 0,0 0 1 0 0,1 1-1 0 0,-1-1 1 0 0,0 0-1 0 0,0 0 1 0 0,0 0 0 0 0,1 0-1 0 0,-1 0 1 0 0,0 0-1 0 0,1 0 1 0 0,-1 1-1 0 0,1-1 1 0 0,-1 0-1 0 0,1 0 1 0 0,-1 1 0 0 0,1-1-1 0 0,0 0 1 0 0,-1 1-1 0 0,1-1 1 0 0,0 0-1 0 0,0 1 1 0 0,-1-1 0 0 0,1 1-1 0 0,0-1 1 0 0,2 0-1 0 0,-1 1 72 0 0,1-1 0 0 0,0 0 0 0 0,0 1 0 0 0,0 0 0 0 0,-1-1 0 0 0,1 1-1 0 0,0 1 1 0 0,0-1 0 0 0,4 1 0 0 0,0 0-85 0 0,0 1-1 0 0,0 0 0 0 0,0 0 1 0 0,0 0-1 0 0,0 1 0 0 0,-1 0 1 0 0,7 4-1 0 0,-11-6-143 0 0,-1 0-1 0 0,0 0 1 0 0,0 1-1 0 0,0-1 1 0 0,0 0 0 0 0,1 0-1 0 0,-2 1 1 0 0,1-1-1 0 0,0 1 1 0 0,0-1 0 0 0,0 0-1 0 0,-1 1 1 0 0,1 0-1 0 0,-1-1 1 0 0,1 1-1 0 0,-1-1 1 0 0,0 1 0 0 0,1 0-1 0 0,-1-1 1 0 0,0 1-1 0 0,0 0 1 0 0,0-1-1 0 0,0 1 1 0 0,0-1 0 0 0,-1 1-1 0 0,1 0 1 0 0,-1-1-1 0 0,1 1 1 0 0,-1-1 0 0 0,0 3-1 0 0,-3 5-3 0 0,-1 0-1 0 0,0 0 1 0 0,0-1-1 0 0,-7 9 1 0 0,-6 9 811 0 0,11-13-252 0 0,4-7-244 0 0,-1-1 0 0 0,1 1 0 0 0,0 0 0 0 0,0 1 0 0 0,1-1 0 0 0,0 1 0 0 0,0-1 1 0 0,1 1-1 0 0,-2 7 0 0 0,3-13-231 0 0,0-1 1 0 0,0 0 0 0 0,0 0-1 0 0,0 1 1 0 0,0-1 0 0 0,0 0-1 0 0,0 0 1 0 0,0 0 0 0 0,0 1-1 0 0,0-1 1 0 0,0 0 0 0 0,1 0-1 0 0,-1 1 1 0 0,0-1 0 0 0,0 0-1 0 0,0 0 1 0 0,0 1 0 0 0,0-1-1 0 0,0 0 1 0 0,1 0 0 0 0,-1 0-1 0 0,0 0 1 0 0,0 1-1 0 0,0-1 1 0 0,0 0 0 0 0,1 0-1 0 0,-1 0 1 0 0,0 0 0 0 0,0 0-1 0 0,0 1 1 0 0,1-1 0 0 0,-1 0-1 0 0,0 0 1 0 0,0 0 0 0 0,1 0-1 0 0,-1 0 1 0 0,0 0 0 0 0,0 0-1 0 0,1 0 1 0 0,-1 0 0 0 0,14-5 269 0 0,10-10-16 0 0,-12 3-190 0 0,1 1-1 0 0,-2-2 1 0 0,1 0 0 0 0,-2 0-1 0 0,17-28 1 0 0,-21 38-132 0 0,-4 13 40 0 0,-1 27 30 0 0,-2-21-30 0 0,2-12 30 0 0,3 32-50 0 0,-4-35 42 0 0,0 0 1 0 0,0 0 0 0 0,0 0-1 0 0,0 0 1 0 0,1 0 0 0 0,-1 0-1 0 0,0 1 1 0 0,1-1 0 0 0,-1 0-1 0 0,1 0 1 0 0,-1 0-1 0 0,1 0 1 0 0,-1-1 0 0 0,1 1-1 0 0,-1 0 1 0 0,1 0 0 0 0,0 0-1 0 0,0 0 1 0 0,-1-1 0 0 0,1 1-1 0 0,0 0 1 0 0,0-1 0 0 0,0 1-1 0 0,0 0 1 0 0,0-1 0 0 0,1 1-1 0 0,0-1 7 0 0,-1-1 1 0 0,1 1-1 0 0,0-1 0 0 0,-1 0 0 0 0,1 1 0 0 0,0-1 1 0 0,-1 0-1 0 0,1 0 0 0 0,-1 0 0 0 0,1 0 0 0 0,-1 0 1 0 0,0-1-1 0 0,1 1 0 0 0,-1 0 0 0 0,0 0 0 0 0,0-1 1 0 0,0 1-1 0 0,0-1 0 0 0,1-2 0 0 0,18-35 344 0 0,-17 32-336 0 0,10-26 37 0 0,-11 25-36 0 0,0 0-1 0 0,1 0 1 0 0,1 0-1 0 0,-1 1 1 0 0,7-10-1 0 0,-9 16-20 0 0,-1 1 0 0 0,0-1 1 0 0,1 1-1 0 0,-1 0 0 0 0,1 0 0 0 0,-1-1 0 0 0,1 1 1 0 0,-1 0-1 0 0,0 0 0 0 0,1-1 0 0 0,-1 1 0 0 0,1 0 1 0 0,-1 0-1 0 0,1 0 0 0 0,-1 0 0 0 0,1 0 0 0 0,-1 0 1 0 0,1 0-1 0 0,-1 0 0 0 0,1 0 0 0 0,-1 0 0 0 0,1 0 1 0 0,-1 0-1 0 0,1 0 0 0 0,-1 0 0 0 0,1 0 0 0 0,-1 0 1 0 0,1 1-1 0 0,-1-1 0 0 0,1 0 0 0 0,-1 0 0 0 0,1 1 1 0 0,-1-1-1 0 0,0 0 0 0 0,1 1 0 0 0,-1-1 1 0 0,1 0-1 0 0,-1 1 0 0 0,0-1 0 0 0,1 0 0 0 0,-1 1 1 0 0,0-1-1 0 0,0 1 0 0 0,1-1 0 0 0,-1 1 0 0 0,19 29-400 0 0,-10-15-2075 0 0,-9-14 2299 0 0,0-1 0 0 0,1 1-1 0 0,-1-1 1 0 0,0 0 0 0 0,1 1 0 0 0,-1-1 0 0 0,1 0-1 0 0,-1 1 1 0 0,1-1 0 0 0,-1 0 0 0 0,1 1 0 0 0,-1-1-1 0 0,1 0 1 0 0,-1 0 0 0 0,1 0 0 0 0,-1 1 0 0 0,1-1-1 0 0,-1 0 1 0 0,1 0 0 0 0,0 0 0 0 0,-1 0 0 0 0,1 0-1 0 0,-1 0 1 0 0,1 0 0 0 0,-1 0 0 0 0,1 0 0 0 0,-1 0-1 0 0,1-1 1 0 0,0 1 0 0 0,-1 0 0 0 0,1 0 0 0 0,0-1-1 0 0,16-11-1702 0 0,-15 10 1090 0 0,2-2-1876 0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6:50:11.4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49 65 9490 0 0,'-18'-4'3146'0'0,"-10"-5"1922"0"0,28 9-5021 0 0,0 0-1 0 0,0 0 0 0 0,-1 0 1 0 0,1-1-1 0 0,0 1 0 0 0,0 0 0 0 0,0 0 1 0 0,0-1-1 0 0,0 1 0 0 0,-1 0 0 0 0,1 0 1 0 0,0 0-1 0 0,0-1 0 0 0,0 1 0 0 0,0 0 1 0 0,0-1-1 0 0,0 1 0 0 0,0 0 1 0 0,0 0-1 0 0,0-1 0 0 0,0 1 0 0 0,0 0 1 0 0,0 0-1 0 0,0-1 0 0 0,0 1 0 0 0,0 0 1 0 0,0 0-1 0 0,0-1 0 0 0,0 1 0 0 0,0 0 1 0 0,0 0-1 0 0,1-1 0 0 0,12-11 259 0 0,-3 6-297 0 0,0 2 1 0 0,0-1-1 0 0,1 2 1 0 0,0-1-1 0 0,-1 1 0 0 0,1 1 1 0 0,0 0-1 0 0,0 1 0 0 0,0 0 1 0 0,0 0-1 0 0,1 1 0 0 0,-1 1 1 0 0,0 0-1 0 0,0 0 0 0 0,0 1 1 0 0,0 1-1 0 0,-1-1 0 0 0,1 2 1 0 0,17 7-1 0 0,-26-10-12 0 0,0 0 0 0 0,0-1 0 0 0,-1 1 1 0 0,1 0-1 0 0,-1 0 0 0 0,1 0 0 0 0,0 0 0 0 0,-1 1 0 0 0,0-1 1 0 0,1 0-1 0 0,-1 0 0 0 0,0 1 0 0 0,0-1 0 0 0,0 1 0 0 0,0-1 0 0 0,0 1 1 0 0,0 0-1 0 0,0-1 0 0 0,0 1 0 0 0,-1 0 0 0 0,1 0 0 0 0,0 0 1 0 0,-1-1-1 0 0,0 1 0 0 0,1 0 0 0 0,-1 0 0 0 0,0 0 0 0 0,0 0 1 0 0,0 0-1 0 0,0-1 0 0 0,-1 1 0 0 0,1 0 0 0 0,0 0 0 0 0,-1 0 1 0 0,1 0-1 0 0,-1-1 0 0 0,0 1 0 0 0,1 0 0 0 0,-1-1 0 0 0,0 1 1 0 0,0 0-1 0 0,0-1 0 0 0,0 1 0 0 0,-2 1 0 0 0,-6 9 25 0 0,-1-1-1 0 0,0 0 1 0 0,-1 0-1 0 0,-16 13 1 0 0,15-15 36 0 0,6-3 90 0 0,0-1 1 0 0,1 1 0 0 0,-1 1-1 0 0,1-1 1 0 0,1 1 0 0 0,-1 0-1 0 0,1 0 1 0 0,0 0 0 0 0,-5 14 0 0 0,8-19-111 0 0,1 1 1 0 0,-1-1-1 0 0,1 0 1 0 0,-1 0 0 0 0,1 0-1 0 0,0 1 1 0 0,0-1 0 0 0,0 0-1 0 0,0 0 1 0 0,0 1 0 0 0,1-1-1 0 0,-1 0 1 0 0,1 0 0 0 0,-1 1-1 0 0,1-1 1 0 0,1 3 0 0 0,0-3-26 0 0,-1 0 1 0 0,1 0-1 0 0,0 0 1 0 0,0-1-1 0 0,-1 1 1 0 0,1 0 0 0 0,1-1-1 0 0,-1 1 1 0 0,0-1-1 0 0,0 1 1 0 0,0-1-1 0 0,1 0 1 0 0,-1 0-1 0 0,1 0 1 0 0,-1 0 0 0 0,1-1-1 0 0,3 1 1 0 0,2 1 7 0 0,-1-1 1 0 0,1 0 0 0 0,0-1-1 0 0,0 0 1 0 0,-1 0 0 0 0,1-1-1 0 0,-1 0 1 0 0,1 0 0 0 0,7-3-1 0 0,9-4-238 0 0,33-14 0 0 0,1-1-2346 0 0,-58 22 2363 0 0,1 1 0 0 0,0 0 0 0 0,0 0 0 0 0,-1-1 0 0 0,1 1 0 0 0,0 0 0 0 0,0 0 0 0 0,-1 0 0 0 0,1 0 0 0 0,0 0 0 0 0,0 0 0 0 0,-1 0 0 0 0,1 0 0 0 0,0 0 0 0 0,0 0 0 0 0,-1 0 0 0 0,1 1 0 0 0,0-1 0 0 0,0 0 0 0 0,-1 1 0 0 0,1-1 0 0 0,0 0 0 0 0,-1 1 0 0 0,1-1 0 0 0,0 1 0 0 0,-1-1 1 0 0,1 1-1 0 0,0 0 0 0 0,0 0-290 0 0,0 1-1 0 0,0-1 1 0 0,-1 1 0 0 0,1-1 0 0 0,-1 1 0 0 0,1 0 0 0 0,-1-1 0 0 0,1 1 0 0 0,-1-1 0 0 0,0 1 0 0 0,0 0 0 0 0,0 1 0 0 0,0 2-3087 0 0</inkml:trace>
</inkml:ink>
</file>

<file path=ppt/ink/ink1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09:29.6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1 121 6601 0 0,'8'-35'477'0'0,"-5"25"2901"0"0,3 37-1546 0 0,-3-9-1618 0 0,6 30 31 0 0,-9-46-226 0 0,1 0 1 0 0,-1 0 0 0 0,1 0-1 0 0,0 0 1 0 0,-1 0-1 0 0,1 0 1 0 0,0-1 0 0 0,0 1-1 0 0,0 0 1 0 0,1-1-1 0 0,-1 1 1 0 0,0-1 0 0 0,0 1-1 0 0,1-1 1 0 0,-1 0-1 0 0,1 1 1 0 0,0-1 0 0 0,-1 0-1 0 0,3 1 1 0 0,-1-2 15 0 0,-1 0-1 0 0,0 0 1 0 0,0 0 0 0 0,0 0 0 0 0,0 0-1 0 0,0-1 1 0 0,0 1 0 0 0,0-1 0 0 0,0 0-1 0 0,0 1 1 0 0,-1-1 0 0 0,1 0 0 0 0,0 0-1 0 0,0 0 1 0 0,-1 0 0 0 0,1-1 0 0 0,3-2-1 0 0,28-26 55 0 0,-30 27-64 0 0,3-4-13 0 0,-1 0 1 0 0,0 0-1 0 0,0 0 0 0 0,-1 0 1 0 0,0-1-1 0 0,5-12 1 0 0,2-4 22 0 0,-11 24-36 0 0,0 0-1 0 0,0 0 0 0 0,0 0 1 0 0,0 0-1 0 0,0 0 0 0 0,0-1 1 0 0,0 1-1 0 0,0 0 0 0 0,0 0 1 0 0,0 0-1 0 0,0 0 0 0 0,0 0 1 0 0,0 0-1 0 0,0 0 1 0 0,0 0-1 0 0,1-1 0 0 0,-1 1 1 0 0,0 0-1 0 0,0 0 0 0 0,0 0 1 0 0,0 0-1 0 0,0 0 0 0 0,0 0 1 0 0,0 0-1 0 0,0 0 0 0 0,0 0 1 0 0,0 0-1 0 0,1 0 0 0 0,-1-1 1 0 0,0 1-1 0 0,0 0 0 0 0,0 0 1 0 0,0 0-1 0 0,0 0 0 0 0,0 0 1 0 0,0 0-1 0 0,0 0 1 0 0,1 0-1 0 0,-1 0 0 0 0,0 0 1 0 0,0 0-1 0 0,0 0 0 0 0,0 0 1 0 0,0 0-1 0 0,0 0 0 0 0,0 0 1 0 0,1 0-1 0 0,-1 0 0 0 0,0 0 1 0 0,0 1-1 0 0,0-1 0 0 0,0 0 1 0 0,0 0-1 0 0,0 0 0 0 0,0 0 1 0 0,0 0-1 0 0,1 0 0 0 0,-1 0 1 0 0,0 0-1 0 0,0 0 0 0 0,0 0 1 0 0,0 0-1 0 0,0 1 1 0 0,0-1-1 0 0,4 12-61 0 0,-2 14 8 0 0,-2-22 50 0 0,0-1 1 0 0,0 1-1 0 0,0 0 0 0 0,0-1 1 0 0,1 1-1 0 0,0-1 0 0 0,0 1 1 0 0,0 0-1 0 0,0-1 1 0 0,0 0-1 0 0,0 1 0 0 0,3 4 1 0 0,-2-7 2 0 0,-1 0 0 0 0,0 0 0 0 0,1 0 1 0 0,-1 0-1 0 0,1 0 0 0 0,-1-1 0 0 0,1 1 1 0 0,-1 0-1 0 0,1-1 0 0 0,-1 1 1 0 0,1-1-1 0 0,0 1 0 0 0,-1-1 0 0 0,1 0 1 0 0,0 0-1 0 0,-1 0 0 0 0,1 0 0 0 0,0 0 1 0 0,-1 0-1 0 0,1 0 0 0 0,0 0 0 0 0,-1-1 1 0 0,1 1-1 0 0,0-1 0 0 0,-1 1 0 0 0,1-1 1 0 0,-1 1-1 0 0,3-3 0 0 0,33-8 3 0 0,-23 8 1 0 0,0-1 0 0 0,-1-1 0 0 0,25-12 0 0 0,-36 16-1 0 0,1-1-1 0 0,0 1 1 0 0,-1-1 0 0 0,1 0-1 0 0,-1 0 1 0 0,0 0-1 0 0,0 0 1 0 0,1 0 0 0 0,-1-1-1 0 0,-1 1 1 0 0,1-1 0 0 0,0 1-1 0 0,-1-1 1 0 0,1 1 0 0 0,-1-1-1 0 0,0 0 1 0 0,0 0-1 0 0,0 0 1 0 0,0 0 0 0 0,0 0-1 0 0,-1 0 1 0 0,1 0 0 0 0,-1-4-1 0 0,0 4 8 0 0,0 1 0 0 0,-1-1 0 0 0,1 1-1 0 0,-1-1 1 0 0,0 0 0 0 0,0 1 0 0 0,0 0-1 0 0,0-1 1 0 0,0 1 0 0 0,-1 0 0 0 0,1-1-1 0 0,-1 1 1 0 0,1 0 0 0 0,-1 0 0 0 0,0 0-1 0 0,0 0 1 0 0,0 0 0 0 0,0 1 0 0 0,0-1-1 0 0,0 1 1 0 0,0-1 0 0 0,0 1 0 0 0,-1 0-1 0 0,1 0 1 0 0,-1 0 0 0 0,1 0 0 0 0,-1 0-1 0 0,1 0 1 0 0,-6 0 0 0 0,6 0-3 0 0,0 1 0 0 0,0 0 0 0 0,1 0 1 0 0,-1 0-1 0 0,0 0 0 0 0,0 0 0 0 0,0 0 0 0 0,0 0 0 0 0,0 1 0 0 0,0-1 0 0 0,0 1 1 0 0,0-1-1 0 0,1 1 0 0 0,-1 0 0 0 0,0 0 0 0 0,0-1 0 0 0,1 1 0 0 0,-1 0 0 0 0,1 1 1 0 0,-1-1-1 0 0,1 0 0 0 0,-1 0 0 0 0,1 1 0 0 0,0-1 0 0 0,-1 1 0 0 0,1-1 1 0 0,0 1-1 0 0,0-1 0 0 0,0 1 0 0 0,0 0 0 0 0,0 0 0 0 0,1-1 0 0 0,-1 1 0 0 0,1 0 1 0 0,-1 0-1 0 0,1 0 0 0 0,-1 0 0 0 0,1 0 0 0 0,0 0 0 0 0,0 0 0 0 0,0-1 1 0 0,0 4-1 0 0,11 122-438 0 0,0 2-76 0 0,-6-42-255 0 0,-3-61 650 0 0,0 0 0 0 0,-2 1 0 0 0,0-1 1 0 0,-2 0-1 0 0,-6 28 0 0 0,8-53 142 0 0,0 1 0 0 0,0-1 1 0 0,0 1-1 0 0,-1-1 0 0 0,1 1 0 0 0,0-1 0 0 0,-1 0 0 0 0,0 1 0 0 0,1-1 0 0 0,-1 1 0 0 0,0-1 0 0 0,1 0 1 0 0,-1 0-1 0 0,0 1 0 0 0,0-1 0 0 0,0 0 0 0 0,0 0 0 0 0,-1 0 0 0 0,1 0 0 0 0,0 0 0 0 0,0 0 1 0 0,0 0-1 0 0,-1-1 0 0 0,-1 2 0 0 0,2-2 63 0 0,-1 0 1 0 0,1-1 0 0 0,-1 1-1 0 0,1 0 1 0 0,0-1 0 0 0,-1 1-1 0 0,1-1 1 0 0,-1 1-1 0 0,1-1 1 0 0,0 0 0 0 0,-1 0-1 0 0,1 1 1 0 0,0-1-1 0 0,0 0 1 0 0,0 0 0 0 0,0 0-1 0 0,-1 0 1 0 0,1 0-1 0 0,-1-2 1 0 0,-5-6 408 0 0,0-1 0 0 0,1 0 0 0 0,-1 0 0 0 0,-7-19 0 0 0,5 9-180 0 0,2-1 0 0 0,-7-28 0 0 0,12 44-313 0 0,1 0-1 0 0,0 0 1 0 0,0 0 0 0 0,1 0 0 0 0,0-1 0 0 0,0 1 0 0 0,0 0-1 0 0,0 0 1 0 0,1-1 0 0 0,0 1 0 0 0,0 0 0 0 0,0 0 0 0 0,1 0-1 0 0,0 0 1 0 0,4-8 0 0 0,-5 11-137 0 0,1 0-1 0 0,0 0 1 0 0,-1 0 0 0 0,1 0-1 0 0,0 0 1 0 0,0 1-1 0 0,0-1 1 0 0,1 1 0 0 0,-1 0-1 0 0,0 0 1 0 0,0-1 0 0 0,1 1-1 0 0,-1 1 1 0 0,3-2-1 0 0,1 1-1285 0 0,-1 0 0 0 0,0 0-1 0 0,1 0 1 0 0,-1 1-1 0 0,10 0 1 0 0,-7 1-2578 0 0</inkml:trace>
</inkml:ink>
</file>

<file path=ppt/ink/ink1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09:30.4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 52 8554 0 0,'-11'-9'1634'0'0,"11"5"-391"0"0,20 4 238 0 0,6 1-1070 0 0,120-11 69 0 0,13 0-1751 0 0,-53-4-3982 0 0,-91 11 4263 0 0,-9 1-1786 0 0</inkml:trace>
</inkml:ink>
</file>

<file path=ppt/ink/ink1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09:31.0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57 1 7090 0 0,'-4'1'180'0'0,"1"1"0"0"0,-1 1 0 0 0,1-1 0 0 0,0 1 0 0 0,0-1 0 0 0,0 1 0 0 0,0 0 0 0 0,0 0 0 0 0,0 0 0 0 0,1 0 0 0 0,0 1 0 0 0,-1-1 0 0 0,1 1 0 0 0,-2 5 0 0 0,1-2 96 0 0,1 0-1 0 0,0 0 1 0 0,1 0-1 0 0,-1 1 0 0 0,1-1 1 0 0,1 0-1 0 0,-1 12 0 0 0,3 0-91 0 0,0 0 0 0 0,1 0 0 0 0,1-1 0 0 0,0 1 0 0 0,11 26 0 0 0,-14-43-332 0 0,-1 0-1 0 0,1 0 1 0 0,0-1-1 0 0,0 1 0 0 0,-1 0 1 0 0,1-1-1 0 0,0 1 0 0 0,1 0 1 0 0,-1-1-1 0 0,0 1 0 0 0,0-1 1 0 0,1 0-1 0 0,-1 1 0 0 0,0-1 1 0 0,1 0-1 0 0,-1 0 0 0 0,1 0 1 0 0,0 0-1 0 0,2 1 0 0 0,-3-1 22 0 0,1-1 0 0 0,-1 0-1 0 0,1 0 1 0 0,-1 0 0 0 0,1 0 0 0 0,-1 0-1 0 0,0-1 1 0 0,1 1 0 0 0,-1 0-1 0 0,1-1 1 0 0,-1 1 0 0 0,0-1-1 0 0,1 1 1 0 0,-1-1 0 0 0,0 0 0 0 0,0 1-1 0 0,1-1 1 0 0,-1 0 0 0 0,2-2-1 0 0,1 0 60 0 0,0-1 0 0 0,-1 0 0 0 0,1 0-1 0 0,-1-1 1 0 0,0 1 0 0 0,0-1-1 0 0,0 0 1 0 0,-1 1 0 0 0,0-1 0 0 0,0 0-1 0 0,0-1 1 0 0,1-6 0 0 0,-1-9-62 0 0,-2 20 300 0 0,0 0 0 0 0,0-1-1 0 0,0 1 1 0 0,0 0 0 0 0,0 0-1 0 0,0 0 1 0 0,1 0 0 0 0,-1 0 0 0 0,0 0-1 0 0,1-1 1 0 0,-1 1 0 0 0,0 0-1 0 0,1 0 1 0 0,0 0 0 0 0,-1 0-1 0 0,2-1 1 0 0,-1 1-44 0 0,1 1 0 0 0,0 0 0 0 0,-1-1 1 0 0,1 1-1 0 0,0 0 0 0 0,-1 0 0 0 0,1 0 0 0 0,-1 0 0 0 0,1 0 0 0 0,0 0 1 0 0,-1 1-1 0 0,1-1 0 0 0,0 0 0 0 0,-1 1 0 0 0,1 0 0 0 0,1 0 0 0 0,8 2-42 0 0,0-1-1 0 0,0 0 0 0 0,0 0 0 0 0,1-1 0 0 0,-1-1 0 0 0,0 0 1 0 0,0-1-1 0 0,1 0 0 0 0,-1 0 0 0 0,0-1 0 0 0,0-1 0 0 0,0 0 0 0 0,-1 0 1 0 0,1-1-1 0 0,-1 0 0 0 0,15-9 0 0 0,-24 13-92 0 0,-1-1 0 0 0,1 1 0 0 0,-1 0 0 0 0,1-1 0 0 0,-1 1-1 0 0,1 0 1 0 0,-1-1 0 0 0,0 1 0 0 0,1-1 0 0 0,-1 1 0 0 0,0-1 0 0 0,1 1 0 0 0,-1-1-1 0 0,0 1 1 0 0,1-1 0 0 0,-1 1 0 0 0,0-1 0 0 0,0 1 0 0 0,0-1 0 0 0,0 1 0 0 0,0-1-1 0 0,1 0 1 0 0,-1 1 0 0 0,0-1 0 0 0,0 1 0 0 0,0-1 0 0 0,0 0 0 0 0,-1 1 0 0 0,1-1-1 0 0,0 1 1 0 0,0-1 0 0 0,0 1 0 0 0,0-1 0 0 0,-1 0 0 0 0,0-1-8 0 0,-1 0 0 0 0,1 0 0 0 0,-1 0 1 0 0,1 0-1 0 0,-1 1 0 0 0,0-1 0 0 0,1 1 0 0 0,-1-1 1 0 0,-3-1-1 0 0,-3-2 50 0 0,-1 1 0 0 0,0-1 0 0 0,-13-4 0 0 0,18 8 62 0 0,1 0 0 0 0,0 0 0 0 0,-1 0-1 0 0,1 1 1 0 0,0-1 0 0 0,-1 1 0 0 0,1 0-1 0 0,-1 0 1 0 0,1 0 0 0 0,-1 0 0 0 0,1 1 0 0 0,-1-1-1 0 0,1 1 1 0 0,0 0 0 0 0,-1 0 0 0 0,1 0-1 0 0,0 0 1 0 0,-6 4 0 0 0,7-3-50 0 0,0 0 0 0 0,0 0 0 0 0,0 0-1 0 0,0 0 1 0 0,1 0 0 0 0,-1 0 0 0 0,1 1 0 0 0,-1-1 0 0 0,1 1 0 0 0,0-1 0 0 0,0 1 0 0 0,0 0 0 0 0,0-1-1 0 0,0 1 1 0 0,1 0 0 0 0,-1-1 0 0 0,1 1 0 0 0,0 0 0 0 0,-1 0 0 0 0,1 0 0 0 0,1-1 0 0 0,-1 1-1 0 0,1 5 1 0 0,0-3-36 0 0,-1-1-1 0 0,1 1 1 0 0,0-1-1 0 0,0 1 0 0 0,1-1 1 0 0,-1 0-1 0 0,1 1 1 0 0,0-1-1 0 0,0 0 1 0 0,0 0-1 0 0,1 0 0 0 0,-1 0 1 0 0,1-1-1 0 0,0 1 1 0 0,0-1-1 0 0,0 1 1 0 0,7 4-1 0 0,-5-5-272 0 0,-1-1 0 0 0,1 0 0 0 0,0 0 0 0 0,-1-1 1 0 0,1 1-1 0 0,0-1 0 0 0,0 0 0 0 0,0 0 0 0 0,0 0 0 0 0,0-1 0 0 0,0 0 0 0 0,0 0 1 0 0,0 0-1 0 0,0-1 0 0 0,0 1 0 0 0,5-2 0 0 0,3-1-1021 0 0,0-1 0 0 0,0 0-1 0 0,19-9 1 0 0,-22 9-1654 0 0</inkml:trace>
</inkml:ink>
</file>

<file path=ppt/ink/ink1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09:31.4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104 8 6745 0 0,'0'-1'81'0'0,"0"1"-1"0"0,-1-1 1 0 0,1 1 0 0 0,0 0-1 0 0,-1-1 1 0 0,1 1-1 0 0,0-1 1 0 0,-1 1-1 0 0,1-1 1 0 0,-1 1-1 0 0,1 0 1 0 0,-1-1-1 0 0,1 1 1 0 0,-1 0-1 0 0,1 0 1 0 0,-1-1-1 0 0,1 1 1 0 0,-1 0-1 0 0,1 0 1 0 0,-1 0-1 0 0,0-1 1 0 0,1 1-1 0 0,-1 0 1 0 0,1 0-1 0 0,-1 0 1 0 0,1 0-1 0 0,-1 0 1 0 0,0 0-1 0 0,1 0 1 0 0,-1 1 0 0 0,1-1-1 0 0,-2 0 1 0 0,-22 13 1885 0 0,-15 26-522 0 0,36-35-1429 0 0,1-1-1 0 0,-1 1 0 0 0,1 0 0 0 0,0-1 1 0 0,0 1-1 0 0,0 0 0 0 0,1 0 1 0 0,-1 0-1 0 0,1 1 0 0 0,0-1 0 0 0,0 0 1 0 0,0 7-1 0 0,1-10-22 0 0,0 0 0 0 0,0 1 0 0 0,0-1 0 0 0,0 0 1 0 0,1 0-1 0 0,-1 1 0 0 0,0-1 0 0 0,1 0 0 0 0,-1 0 0 0 0,1 0 0 0 0,-1 1 0 0 0,1-1 1 0 0,0 0-1 0 0,0 0 0 0 0,-1 0 0 0 0,1 0 0 0 0,0 0 0 0 0,1 1 0 0 0,0-1-26 0 0,0 0-1 0 0,0 0 0 0 0,0 0 0 0 0,0 0 1 0 0,1 0-1 0 0,-1 0 0 0 0,0-1 0 0 0,0 1 0 0 0,1-1 1 0 0,-1 0-1 0 0,0 1 0 0 0,1-1 0 0 0,2 0 1 0 0,4-1-82 0 0,1 0 0 0 0,-1-1 1 0 0,0 0-1 0 0,0 0 0 0 0,0-1 1 0 0,10-4-1 0 0,28-7 91 0 0,-47 14 30 0 0,1 0-1 0 0,0 0 1 0 0,-1 1 0 0 0,1-1 0 0 0,-1 1 0 0 0,1-1 0 0 0,-1 0-1 0 0,1 1 1 0 0,-1-1 0 0 0,0 1 0 0 0,1-1 0 0 0,-1 1-1 0 0,1-1 1 0 0,-1 1 0 0 0,0 0 0 0 0,0-1 0 0 0,1 1-1 0 0,-1-1 1 0 0,0 1 0 0 0,0 0 0 0 0,0-1 0 0 0,0 1 0 0 0,1 0-1 0 0,-1-1 1 0 0,0 1 0 0 0,0 0 0 0 0,0-1 0 0 0,0 1-1 0 0,-1 0 1 0 0,1-1 0 0 0,0 1 0 0 0,0-1 0 0 0,0 1 0 0 0,0 0-1 0 0,-1 0 1 0 0,-3 26 159 0 0,3-23-199 0 0,-9 28 103 0 0,10-31-298 0 0,0 0-1 0 0,-1 0 1 0 0,1 1-1 0 0,0-1 1 0 0,-1 0 0 0 0,0 0-1 0 0,1 0 1 0 0,-1 0-1 0 0,1 0 1 0 0,-1 0 0 0 0,0-1-1 0 0,0 1 1 0 0,1 0-1 0 0,-1 0 1 0 0,0 0 0 0 0,0-1-1 0 0,0 1 1 0 0,0 0-1 0 0,0-1 1 0 0,0 1 0 0 0,0-1-1 0 0,-2 1 1 0 0,1-1-409 0 0,0-1-2248 0 0</inkml:trace>
</inkml:ink>
</file>

<file path=ppt/ink/ink1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09:31.8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32 6041 0 0,'-1'-1'65'0'0,"1"0"-1"0"0,0 0 1 0 0,0 1-1 0 0,-1-1 1 0 0,1 0-1 0 0,0 0 1 0 0,0 0-1 0 0,0 0 1 0 0,0 0-1 0 0,0 0 1 0 0,0 0-1 0 0,0 0 1 0 0,1 0-1 0 0,-1 0 1 0 0,0 0-1 0 0,1 0 1 0 0,-1 1-1 0 0,0-1 1 0 0,1 0-1 0 0,-1 0 1 0 0,1 0-1 0 0,-1 0 1 0 0,1 1-1 0 0,-1-1 1 0 0,2-1-1 0 0,-1 1 36 0 0,1 0-1 0 0,0 1 0 0 0,-1-1 0 0 0,1 0 1 0 0,0 0-1 0 0,0 1 0 0 0,-1-1 1 0 0,1 1-1 0 0,0-1 0 0 0,0 1 1 0 0,0 0-1 0 0,2 0 0 0 0,9 0 178 0 0,-1 1 0 0 0,0 1 0 0 0,16 3 0 0 0,-16-2-395 0 0,49 3-171 0 0,-56-6-48 0 0,0 0 1 0 0,0 0-1 0 0,0-1 0 0 0,0 1 1 0 0,0-1-1 0 0,0 0 0 0 0,-1 0 1 0 0,1 0-1 0 0,0-1 0 0 0,5-3 1 0 0,-7 3-2574 0 0</inkml:trace>
</inkml:ink>
</file>

<file path=ppt/ink/ink1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09:32.1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40 4 6721 0 0,'-1'0'97'0'0,"1"0"0"0"0,0-1 0 0 0,0 1-1 0 0,0 0 1 0 0,-1 0 0 0 0,1-1 0 0 0,0 1 0 0 0,-1 0-1 0 0,1 0 1 0 0,0 0 0 0 0,0-1 0 0 0,-1 1-1 0 0,1 0 1 0 0,0 0 0 0 0,-1 0 0 0 0,1 0-1 0 0,0 0 1 0 0,-1 0 0 0 0,1 0 0 0 0,0 0-1 0 0,-1 0 1 0 0,1 0 0 0 0,0 0 0 0 0,-1 0 0 0 0,1 0-1 0 0,0 0 1 0 0,-1 0 0 0 0,1 0 0 0 0,0 0-1 0 0,-1 0 1 0 0,1 0 0 0 0,0 1 0 0 0,-1-1-1 0 0,1 0 1 0 0,0 0 0 0 0,0 0 0 0 0,-1 1-1 0 0,1-1 1 0 0,0 0 0 0 0,0 0 0 0 0,-1 0 0 0 0,1 1-1 0 0,-10 21 1789 0 0,-1 34-1073 0 0,10-48-553 0 0,-1 2-339 0 0,1-1 0 0 0,0 1 0 0 0,1 0 1 0 0,0 0-1 0 0,2 15 0 0 0,-2-22-269 0 0,1 0 0 0 0,-1 0 0 0 0,1 0 0 0 0,0 0 1 0 0,0 0-1 0 0,0 0 0 0 0,1 0 0 0 0,-1 0 0 0 0,1 0 0 0 0,0 0 0 0 0,0 0 0 0 0,0-1 0 0 0,0 1 0 0 0,0-1 0 0 0,0 0 1 0 0,0 1-1 0 0,1-1 0 0 0,0 0 0 0 0,-1 0 0 0 0,4 1 0 0 0,2 0-2658 0 0</inkml:trace>
</inkml:ink>
</file>

<file path=ppt/ink/ink1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09:32.5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261 5 6969 0 0,'-1'-1'79'0'0,"-1"1"0"0"0,1-1 0 0 0,0 1 0 0 0,-1-1 0 0 0,1 1 0 0 0,0-1-1 0 0,-1 1 1 0 0,1 0 0 0 0,0-1 0 0 0,-1 1 0 0 0,1 0 0 0 0,-1 0-1 0 0,1 0 1 0 0,0 0 0 0 0,-1 0 0 0 0,1 1 0 0 0,-1-1 0 0 0,1 0-1 0 0,0 1 1 0 0,-1-1 0 0 0,1 1 0 0 0,0-1 0 0 0,-1 1 0 0 0,1 0-1 0 0,0-1 1 0 0,-2 2 0 0 0,2 0-4 0 0,-1 1 1 0 0,1-1-1 0 0,0 0 0 0 0,0 0 1 0 0,0 0-1 0 0,1 1 0 0 0,-1-1 1 0 0,0 0-1 0 0,1 1 0 0 0,0-1 1 0 0,-1 0-1 0 0,1 1 1 0 0,0-1-1 0 0,0 1 0 0 0,1 3 1 0 0,2 14 249 0 0,0 0 1 0 0,2 0-1 0 0,0-1 1 0 0,11 26 0 0 0,0-1-195 0 0,-9-25-56 0 0,-5-15-35 0 0,0 0-1 0 0,0 0 1 0 0,-1 0-1 0 0,1 0 1 0 0,-1 0-1 0 0,1 8 1 0 0,-29-35-254 0 0,-22-23 252 0 0,-36-41 216 0 0,80 81-43 0 0,0 1-1 0 0,0 0 1 0 0,0 0-1 0 0,-1 0 1 0 0,0 0-1 0 0,-7-4 1 0 0,12 8-164 0 0,0 0 1 0 0,-1 1 0 0 0,1-1-1 0 0,-1 0 1 0 0,1 1 0 0 0,-1-1-1 0 0,1 1 1 0 0,-1 0 0 0 0,1-1-1 0 0,-1 1 1 0 0,1 0 0 0 0,-1 0-1 0 0,0 0 1 0 0,1 0 0 0 0,-1 0-1 0 0,1 1 1 0 0,-1-1 0 0 0,1 0-1 0 0,-1 1 1 0 0,1-1 0 0 0,-1 1 0 0 0,1-1-1 0 0,-1 1 1 0 0,1 0 0 0 0,-1-1-1 0 0,1 1 1 0 0,0 0 0 0 0,0 0-1 0 0,-1 0 1 0 0,1 0 0 0 0,0 0-1 0 0,0 0 1 0 0,0 1 0 0 0,-2 1-1 0 0,1 1-25 0 0,-1 0-1 0 0,0 0 1 0 0,1 0-1 0 0,0 0 1 0 0,0 0-1 0 0,0 0 1 0 0,0 0-1 0 0,1 1 1 0 0,0-1-1 0 0,0 1 1 0 0,0-1-1 0 0,0 1 0 0 0,1-1 1 0 0,-1 1-1 0 0,1 0 1 0 0,1-1-1 0 0,-1 1 1 0 0,0 0-1 0 0,1-1 1 0 0,0 1-1 0 0,0-1 1 0 0,1 1-1 0 0,-1-1 1 0 0,1 0-1 0 0,0 0 1 0 0,0 1-1 0 0,0-1 1 0 0,1-1-1 0 0,4 8 1 0 0,-3-6-152 0 0,1-1 1 0 0,-1 1 0 0 0,1-1 0 0 0,0 0 0 0 0,0 0 0 0 0,0 0 0 0 0,1 0 0 0 0,-1-1 0 0 0,8 3 0 0 0,-7-3-382 0 0,0-1 1 0 0,0 0-1 0 0,1 0 1 0 0,-1-1-1 0 0,0 0 0 0 0,1 0 1 0 0,-1 0-1 0 0,0-1 1 0 0,12-1-1 0 0,0-2-751 0 0,0 0-1 0 0,18-7 1 0 0,-20 5-1689 0 0</inkml:trace>
</inkml:ink>
</file>

<file path=ppt/ink/ink1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09:32.8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148 7 6841 0 0,'-3'-2'275'0'0,"0"1"0"0"0,1 1 0 0 0,-1-1-1 0 0,0 0 1 0 0,0 1 0 0 0,0-1-1 0 0,0 1 1 0 0,0 0 0 0 0,0 0-1 0 0,0 0 1 0 0,0 0 0 0 0,0 1 0 0 0,0-1-1 0 0,1 1 1 0 0,-1 0 0 0 0,-5 2-1 0 0,-44 19 2450 0 0,48-20-2682 0 0,1 0 1 0 0,0 0-1 0 0,0 1 1 0 0,0-1-1 0 0,0 1 0 0 0,0 0 1 0 0,0 0-1 0 0,1 0 0 0 0,-1 0 1 0 0,1 0-1 0 0,0 1 0 0 0,0-1 1 0 0,-2 5-1 0 0,4-7-55 0 0,-1 0-1 0 0,1 0 0 0 0,0 0 1 0 0,-1 0-1 0 0,1 0 1 0 0,0 0-1 0 0,0 0 1 0 0,0 0-1 0 0,0 0 0 0 0,0 0 1 0 0,0 0-1 0 0,0 1 1 0 0,0-1-1 0 0,1 0 0 0 0,-1 0 1 0 0,0 0-1 0 0,1 0 1 0 0,-1 0-1 0 0,1 0 1 0 0,0 1-1 0 0,0-1-53 0 0,0 1 0 0 0,1-1 0 0 0,-1 0 0 0 0,1 0 0 0 0,-1 0 1 0 0,1 0-1 0 0,-1 0 0 0 0,1-1 0 0 0,-1 1 0 0 0,1 0 0 0 0,0-1 0 0 0,-1 1 0 0 0,1-1 0 0 0,0 1 0 0 0,0-1 0 0 0,3 0 1 0 0,-3 1-61 0 0,0-1 1 0 0,1 0 0 0 0,-1 0 0 0 0,1 0 0 0 0,-1 0 0 0 0,0 0 0 0 0,1-1 0 0 0,-1 1 0 0 0,0-1 0 0 0,0 1-1 0 0,1-1 1 0 0,-1 0 0 0 0,0 0 0 0 0,0 0 0 0 0,0 0 0 0 0,0 0 0 0 0,0 0 0 0 0,0-1 0 0 0,0 1-1 0 0,0-1 1 0 0,-1 1 0 0 0,1-1 0 0 0,0 0 0 0 0,-1 0 0 0 0,1 0 0 0 0,-1 0 0 0 0,2-3 0 0 0,1-3 180 0 0,-1-1 1 0 0,0 0-1 0 0,0 0 1 0 0,-1 0-1 0 0,2-14 1 0 0,-4 20 35 0 0,6 7 573 0 0,5 14-568 0 0,11 14-236 0 0,-19-29 152 0 0,23 18-1237 0 0,-25-20 1038 0 0,0 0 0 0 0,1 0 0 0 0,-1 0 0 0 0,0-1 0 0 0,0 1 0 0 0,0 0 0 0 0,1-1 0 0 0,-1 1 0 0 0,0-1 0 0 0,0 0 0 0 0,1 1 0 0 0,-1-1 0 0 0,0 0 0 0 0,1 0 0 0 0,-1 1 0 0 0,0-1 0 0 0,1 0 1 0 0,-1-1-1 0 0,3 1 0 0 0,-3-1-2698 0 0</inkml:trace>
</inkml:ink>
</file>

<file path=ppt/ink/ink1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09:33.2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 26 6465 0 0,'-1'-1'63'0'0,"0"0"-1"0"0,0-1 1 0 0,0 1 0 0 0,0 0-1 0 0,0-1 1 0 0,1 1-1 0 0,-1-1 1 0 0,0 1-1 0 0,1-1 1 0 0,-1 1 0 0 0,1-1-1 0 0,0 0 1 0 0,-1-2-1 0 0,6 1 976 0 0,8 9-746 0 0,-5-1-670 0 0,0-1 1 0 0,0 0-1 0 0,1 0 0 0 0,-1-1 1 0 0,1 0-1 0 0,0-1 0 0 0,0 0 1 0 0,-1 0-1 0 0,1-1 0 0 0,1 0 0 0 0,-1 0 1 0 0,0-1-1 0 0,17-2 0 0 0,-20 1-1445 0 0</inkml:trace>
</inkml:ink>
</file>

<file path=ppt/ink/ink1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09:35.9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43 11 6449 0 0,'-14'-10'2217'0'0,"13"21"2519"0"0,1 16-3824 0 0,-12 33-111 0 0,7-41-746 0 0,1 0-1 0 0,1 0 0 0 0,1 0 1 0 0,0 37-1 0 0,2-54-203 0 0,0-1 0 0 0,0 0 0 0 0,0 0 0 0 0,0 0 0 0 0,1 0 0 0 0,-1 0 0 0 0,0 0 0 0 0,1 0 0 0 0,-1 0 0 0 0,0 0 0 0 0,1 0 0 0 0,-1 0 0 0 0,1-1 0 0 0,-1 1 0 0 0,1 0 0 0 0,0 0 0 0 0,-1 0 0 0 0,1 0 0 0 0,0-1-1 0 0,0 1 1 0 0,0 0 0 0 0,-1-1 0 0 0,1 1 0 0 0,0-1 0 0 0,0 1 0 0 0,0-1 0 0 0,0 1 0 0 0,0-1 0 0 0,0 0 0 0 0,0 1 0 0 0,0-1 0 0 0,0 0 0 0 0,0 0 0 0 0,0 0 0 0 0,0 1 0 0 0,0-1 0 0 0,0 0 0 0 0,0-1 0 0 0,2 1 0 0 0,2-1-364 0 0,0 0 1 0 0,0 0 0 0 0,0-1 0 0 0,0 1-1 0 0,0-1 1 0 0,8-4 0 0 0,-3 0-2383 0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6:50:11.8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55 164 9354 0 0,'-23'10'3585'0'0,"20"-9"-3026"0"0,0 1 0 0 0,0 0 0 0 0,0-1 0 0 0,0 0 0 0 0,-1 0 0 0 0,1 0 1 0 0,-7 1-1 0 0,38-29 2385 0 0,9 0-2487 0 0,1 3-1 0 0,57-28 1 0 0,-72 42-955 0 0,1 0 1 0 0,-1 2-1 0 0,2 0 1 0 0,-1 2 0 0 0,47-7-1 0 0,-43 15-2613 0 0,0 4-3801 0 0,-24-5 5613 0 0,0 1-2695 0 0</inkml:trace>
</inkml:ink>
</file>

<file path=ppt/ink/ink1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09:36.3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113 12 6809 0 0,'1'-1'63'0'0,"-1"1"0"0"0,0-1 0 0 0,0 1 0 0 0,0-1 0 0 0,0 1 0 0 0,-1 0 0 0 0,1-1 0 0 0,0 1 0 0 0,0-1 0 0 0,0 1 0 0 0,0 0 0 0 0,0-1-1 0 0,0 1 1 0 0,-1-1 0 0 0,1 1 0 0 0,0 0 0 0 0,0-1 0 0 0,-1 1 0 0 0,1 0 0 0 0,0-1 0 0 0,0 1 0 0 0,-1 0 0 0 0,1-1 0 0 0,0 1 0 0 0,-1 0-1 0 0,1 0 1 0 0,-1-1 0 0 0,1 1 0 0 0,0 0 0 0 0,-1 0 0 0 0,1 0 0 0 0,-1-1 0 0 0,1 1 0 0 0,-1 0 0 0 0,-19 4 1778 0 0,-15 15 325 0 0,30-14-2095 0 0,0-1 1 0 0,1 1-1 0 0,0 0 1 0 0,0 0-1 0 0,0 1 1 0 0,1-1-1 0 0,-1 1 1 0 0,-3 10-1 0 0,5-13-67 0 0,1 0 0 0 0,0 0-1 0 0,0 0 1 0 0,0 0-1 0 0,0 1 1 0 0,0-1 0 0 0,1 0-1 0 0,-1 0 1 0 0,1 0 0 0 0,0 1-1 0 0,0-1 1 0 0,0 0 0 0 0,1 0-1 0 0,-1 0 1 0 0,1 1-1 0 0,-1-1 1 0 0,1 0 0 0 0,0 0-1 0 0,3 5 1 0 0,-4-7-2 0 0,1 0 1 0 0,-1-1-1 0 0,1 1 1 0 0,0 0-1 0 0,-1-1 0 0 0,1 1 1 0 0,0-1-1 0 0,-1 1 1 0 0,1 0-1 0 0,0-1 0 0 0,0 0 1 0 0,-1 1-1 0 0,1-1 0 0 0,0 1 1 0 0,0-1-1 0 0,0 0 1 0 0,0 0-1 0 0,0 0 0 0 0,0 1 1 0 0,0-1-1 0 0,-1 0 1 0 0,1 0-1 0 0,2 0 0 0 0,23-10 112 0 0,-18 5-82 0 0,-1 0 0 0 0,0 0 1 0 0,0-1-1 0 0,6-7 0 0 0,-9 8-9 0 0,-1 0 0 0 0,1 0 0 0 0,-2 0 0 0 0,1 0 0 0 0,0 0 0 0 0,-1-1 0 0 0,0 1 0 0 0,1-7 0 0 0,9-21 103 0 0,-14 43-61 0 0,0-1 1 0 0,0 1-1 0 0,1 0 0 0 0,0-1 0 0 0,0 1 0 0 0,1 0 0 0 0,1 0 0 0 0,1 13 0 0 0,7 2-1043 0 0,-7-21-74 0 0,1 0 1 0 0,0-1-1 0 0,-1 1 0 0 0,1-1 1 0 0,1 1-1 0 0,4 4 1 0 0,-1-3-2539 0 0</inkml:trace>
</inkml:ink>
</file>

<file path=ppt/ink/ink1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09:38.0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248 78 7066 0 0,'0'-1'6'0'0,"0"1"1"0"0,0-1 0 0 0,0 1-1 0 0,0 0 1 0 0,0-1 0 0 0,-1 1 0 0 0,1 0-1 0 0,0-1 1 0 0,0 1 0 0 0,0 0 0 0 0,0-1-1 0 0,-1 1 1 0 0,1 0 0 0 0,0-1 0 0 0,0 1-1 0 0,-1 0 1 0 0,1-1 0 0 0,0 1 0 0 0,0 0-1 0 0,-1 0 1 0 0,1-1 0 0 0,0 1 0 0 0,-1 0-1 0 0,1 0 1 0 0,0 0 0 0 0,-1 0 0 0 0,1-1-1 0 0,-1 1 1 0 0,1 0 0 0 0,0 0 0 0 0,-1 0-1 0 0,1 0 1 0 0,-1 0 0 0 0,-15 8 105 0 0,-17 26 42 0 0,25-25-19 0 0,-173 163 3511 0 0,189-175-3560 0 0,0 1-1 0 0,0-1 0 0 0,0 1 0 0 0,0 1 0 0 0,17-2 0 0 0,-9 1-131 0 0,47-6-160 0 0,-37 5 33 0 0,-1 0 1 0 0,1-2 0 0 0,48-15 0 0 0,-74 20 173 0 0,1 0 0 0 0,0 0 0 0 0,-1-1 0 0 0,1 1 0 0 0,-1 0 0 0 0,1-1 0 0 0,-1 1 0 0 0,1 0 0 0 0,-1-1 0 0 0,1 1 1 0 0,-1-1-1 0 0,1 1 0 0 0,-1-1 0 0 0,1 1 0 0 0,-1-1 0 0 0,0 1 0 0 0,1-1 0 0 0,-1 0 0 0 0,0 1 0 0 0,1-1 0 0 0,-1 1 0 0 0,0-1 1 0 0,0 0-1 0 0,0 1 0 0 0,0-1 0 0 0,1 0 0 0 0,-1 1 0 0 0,0-1 0 0 0,0 0 0 0 0,-1 0 0 0 0,-9-24 74 0 0,-29-20 45 0 0,37 44-119 0 0,-16-19 315 0 0,0 0 1 0 0,1 0-1 0 0,1-2 0 0 0,-25-46 1 0 0,44 80-121 0 0,-1-1 0 0 0,0 1 1 0 0,-1 0-1 0 0,0 0 0 0 0,-1 17 1 0 0,-3 83 56 0 0,-2-21-150 0 0,-3 39 363 0 0,5 0 1 0 0,17 143 0 0 0,-13-257-319 0 0,1 0-1 0 0,1 0 1 0 0,1 0 0 0 0,0 0 0 0 0,1 0 0 0 0,1-1 0 0 0,0 0 0 0 0,9 15 0 0 0,-14-29-134 0 0,-1-1 0 0 0,0 1 0 0 0,1-1 0 0 0,-1 0 0 0 0,0 1 0 0 0,1-1 0 0 0,-1 0 0 0 0,0 1 0 0 0,1-1 0 0 0,-1 0 0 0 0,0 0 0 0 0,1 1 0 0 0,-1-1 0 0 0,1 0 0 0 0,-1 0 0 0 0,1 0 0 0 0,-1 1 0 0 0,1-1 0 0 0,-1 0 1 0 0,1 0-1 0 0,-1 0 0 0 0,1 0 0 0 0,-1 0 0 0 0,0 0 0 0 0,1 0 0 0 0,-1 0 0 0 0,1 0 0 0 0,-1 0 0 0 0,1-1 0 0 0,-1 1 0 0 0,1 0 0 0 0,-1 0 0 0 0,1 0 0 0 0,-1 0 0 0 0,0-1 0 0 0,1 1 0 0 0,-1 0 0 0 0,1 0 0 0 0,-1-1 0 0 0,0 1 0 0 0,1 0 1 0 0,-1-1-1 0 0,0 1 0 0 0,1 0 0 0 0,-1-1 0 0 0,0 1 0 0 0,0-1 0 0 0,1 1 0 0 0,-1-1 0 0 0,8-12-2653 0 0,-4 2-4862 0 0,-3 8 3360 0 0</inkml:trace>
</inkml:ink>
</file>

<file path=ppt/ink/ink1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09:39.0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 56 6665 0 0,'0'0'34'0'0,"0"-1"-1"0"0,0 1 0 0 0,0 0 0 0 0,0-1 1 0 0,0 1-1 0 0,0 0 0 0 0,0 0 0 0 0,-1-1 0 0 0,1 1 1 0 0,0 0-1 0 0,0 0 0 0 0,0-1 0 0 0,0 1 0 0 0,-1 0 1 0 0,1 0-1 0 0,0-1 0 0 0,0 1 0 0 0,-1 0 1 0 0,1 0-1 0 0,0 0 0 0 0,0-1 0 0 0,-1 1 0 0 0,1 0 1 0 0,0 0-1 0 0,-1 0 0 0 0,1 0 0 0 0,0 0 0 0 0,0 0 1 0 0,-1 0-1 0 0,1 0 0 0 0,0 0 0 0 0,-1 0 1 0 0,1 0-1 0 0,0 0 0 0 0,-1 0 0 0 0,1 0 0 0 0,0 0 1 0 0,-1 0-1 0 0,1 0 0 0 0,0 0 0 0 0,0 0 1 0 0,-1 0-1 0 0,1 0 0 0 0,-1 1 0 0 0,-5 16 549 0 0,4 25-54 0 0,2-20-161 0 0,2-1 0 0 0,6 35 0 0 0,-6-45-294 0 0,0-1 0 0 0,1 0 0 0 0,1 1 0 0 0,0-1 0 0 0,0 0 0 0 0,1-1-1 0 0,7 12 1 0 0,-11-20-11 0 0,0 1 0 0 0,0-1 1 0 0,-1 1-1 0 0,1-1 0 0 0,1 0 0 0 0,-1 0 0 0 0,0 0 0 0 0,0 1 0 0 0,0-1 0 0 0,1 0 0 0 0,-1 0 0 0 0,0-1 0 0 0,1 1 0 0 0,-1 0 0 0 0,1 0 0 0 0,-1-1 0 0 0,1 1 0 0 0,-1-1 0 0 0,1 1 1 0 0,0-1-1 0 0,-1 0 0 0 0,1 0 0 0 0,0 1 0 0 0,1-1 0 0 0,0-1 13 0 0,-1 0 0 0 0,0 0 1 0 0,0 0-1 0 0,1 0 0 0 0,-1 0 0 0 0,0 0 1 0 0,0 0-1 0 0,0-1 0 0 0,0 1 0 0 0,0-1 0 0 0,-1 0 1 0 0,1 1-1 0 0,0-1 0 0 0,1-3 0 0 0,4-5 119 0 0,-1 1 0 0 0,0-2-1 0 0,-1 1 1 0 0,0 0 0 0 0,6-21-1 0 0,4-43 314 0 0,-13 57-547 0 0,1 1 1 0 0,1-1-1 0 0,0 1 1 0 0,1 0-1 0 0,1 0 0 0 0,8-15 1 0 0,-14 30-59 0 0,0 0 0 0 0,0 0 0 0 0,1 1 0 0 0,-1-1 0 0 0,0 0 0 0 0,1 1 0 0 0,-1-1 0 0 0,1 0 0 0 0,-1 1 0 0 0,1-1 0 0 0,-1 0 0 0 0,1 1 0 0 0,-1-1 0 0 0,1 1 0 0 0,0-1 0 0 0,-1 1 0 0 0,1-1 0 0 0,0 1 0 0 0,-1 0 0 0 0,1-1 0 0 0,0 1 0 0 0,0 0 0 0 0,-1-1 0 0 0,1 1 0 0 0,0 0 0 0 0,0 0 0 0 0,0 0 0 0 0,-1 0 0 0 0,1 0 0 0 0,0 0 0 0 0,0 0 0 0 0,0 0 0 0 0,0 0 0 0 0,-1 0 0 0 0,1 0 0 0 0,0 0 0 0 0,1 1 0 0 0,1 1-668 0 0,0 1 0 0 0,0-1 0 0 0,0 1 1 0 0,0-1-1 0 0,-1 1 0 0 0,5 6 0 0 0,1 0 876 0 0,-4-5-3032 0 0</inkml:trace>
</inkml:ink>
</file>

<file path=ppt/ink/ink1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09:39.9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100 179 6593 0 0,'0'-1'92'0'0,"0"0"0"0"0,0 0 0 0 0,0 0 0 0 0,0 0 0 0 0,0 0 0 0 0,-1 0 0 0 0,1 0 0 0 0,0 1-1 0 0,-1-1 1 0 0,1 0 0 0 0,-1 0 0 0 0,1 0 0 0 0,-1 0 0 0 0,1 0 0 0 0,-1 1 0 0 0,1-1 0 0 0,-1 0-1 0 0,0 0 1 0 0,1 1 0 0 0,-1-1 0 0 0,0 1 0 0 0,0-1 0 0 0,0 0 0 0 0,1 1 0 0 0,-1-1 0 0 0,0 1-1 0 0,0 0 1 0 0,0-1 0 0 0,0 1 0 0 0,0 0 0 0 0,0 0 0 0 0,0-1 0 0 0,0 1 0 0 0,0 0 0 0 0,0 0-1 0 0,0 0 1 0 0,0 0 0 0 0,0 0 0 0 0,0 0 0 0 0,0 0 0 0 0,1 1 0 0 0,-1-1 0 0 0,-2 1 0 0 0,0-1 68 0 0,1 1 0 0 0,-1-1 0 0 0,0 1 0 0 0,1 0 1 0 0,-1 0-1 0 0,1 0 0 0 0,-1 0 0 0 0,1 1 1 0 0,0-1-1 0 0,-1 1 0 0 0,1-1 0 0 0,0 1 0 0 0,0 0 1 0 0,0 0-1 0 0,-2 2 0 0 0,-2 11-101 0 0,1-1 0 0 0,1 1 0 0 0,0 0 0 0 0,1 0 0 0 0,1 0 0 0 0,0 1 0 0 0,1 18 0 0 0,0-32-31 0 0,1 1 1 0 0,0-1-1 0 0,0 1 0 0 0,0 0 0 0 0,0-1 0 0 0,0 1 0 0 0,1 0 0 0 0,-1-1 1 0 0,1 1-1 0 0,0-1 0 0 0,-1 1 0 0 0,3 3 0 0 0,-3-6-9 0 0,1 0 0 0 0,-1 0 0 0 0,0 1 0 0 0,0-1 0 0 0,1 0 0 0 0,-1 0 0 0 0,0 1 0 0 0,1-1 0 0 0,-1 0 0 0 0,0 0 0 0 0,1 0 1 0 0,-1 0-1 0 0,0 0 0 0 0,1 1 0 0 0,-1-1 0 0 0,1 0 0 0 0,-1 0 0 0 0,0 0 0 0 0,1 0 0 0 0,-1 0 0 0 0,1 0 0 0 0,-1 0 0 0 0,0 0 0 0 0,1 0 0 0 0,-1-1 0 0 0,0 1 0 0 0,1 0 0 0 0,0 0 0 0 0,17-15 365 0 0,-12 8-336 0 0,0-1 1 0 0,0 0-1 0 0,-1 0 1 0 0,1 0-1 0 0,6-19 1 0 0,-10 23-40 0 0,0 1-1 0 0,-1-1 1 0 0,0 0 0 0 0,0 0 0 0 0,0 0 0 0 0,-1 0-1 0 0,1 0 1 0 0,-1 0 0 0 0,0 0 0 0 0,0 0 0 0 0,0 0-1 0 0,-1 0 1 0 0,1-1 0 0 0,-1 2 0 0 0,0-1 0 0 0,0 0-1 0 0,-2-5 1 0 0,2 9 30 0 0,1-1-7 0 0,5 34 68 0 0,-4-26-119 0 0,0-6 13 0 0,2 20-154 0 0,1 0 0 0 0,0 0 0 0 0,2-1 0 0 0,9 22-1 0 0,-15-42 109 0 0,0 0 0 0 0,0 0 0 0 0,0 0 0 0 0,0 0 0 0 0,0 0 0 0 0,0 0-1 0 0,0 1 1 0 0,0-1 0 0 0,1 0 0 0 0,-1 0 0 0 0,0 0 0 0 0,0 0-1 0 0,0 0 1 0 0,0 0 0 0 0,0 0 0 0 0,1 0 0 0 0,-1 0 0 0 0,0 1 0 0 0,0-1-1 0 0,0 0 1 0 0,0 0 0 0 0,0 0 0 0 0,1 0 0 0 0,-1 0 0 0 0,0 0-1 0 0,0 0 1 0 0,0 0 0 0 0,0 0 0 0 0,1 0 0 0 0,-1 0 0 0 0,0 0 0 0 0,0 0-1 0 0,0 0 1 0 0,0 0 0 0 0,0-1 0 0 0,1 1 0 0 0,-1 0 0 0 0,0 0-1 0 0,0 0 1 0 0,0 0 0 0 0,0 0 0 0 0,0 0 0 0 0,1 0 0 0 0,-1 0 0 0 0,0 0-1 0 0,0-1 1 0 0,9-9-1634 0 0,5-16-605 0 0,-13 24 1907 0 0,8-16 142 0 0,-1-2 1 0 0,0 1-1 0 0,-2-1 0 0 0,0 0 0 0 0,4-31 0 0 0,-6 19 904 0 0,-1 0-1 0 0,-3-59 1 0 0,-3 66 2589 0 0,3 25-2111 0 0,4 16-111 0 0,9 38-375 0 0,-2 0 1 0 0,-3 1-1 0 0,2 78 1 0 0,-10-133-678 0 0,0 0 0 0 0,0 0 0 0 0,0 0 1 0 0,0 0-1 0 0,0 0 0 0 0,0-1 1 0 0,0 1-1 0 0,0 0 0 0 0,1 0 1 0 0,-1 0-1 0 0,0 0 0 0 0,0 0 0 0 0,0 0 1 0 0,0 0-1 0 0,0 0 0 0 0,0 0 1 0 0,0 0-1 0 0,0 0 0 0 0,0 0 1 0 0,0 0-1 0 0,1 0 0 0 0,-1 0 0 0 0,0 0 1 0 0,0 0-1 0 0,0 0 0 0 0,0 0 1 0 0,0 0-1 0 0,0 0 0 0 0,0 0 1 0 0,0 0-1 0 0,0 0 0 0 0,0 0 0 0 0,1 0 1 0 0,-1 0-1 0 0,0 0 0 0 0,0 0 1 0 0,0 0-1 0 0,0 0 0 0 0,0 0 1 0 0,0 0-1 0 0,0 0 0 0 0,0 0 0 0 0,0 1 1 0 0,0-1-1 0 0,0 0 0 0 0,0 0 1 0 0,1 0-1 0 0,-1 0 0 0 0,0 0 1 0 0,0 0-1 0 0,0 0 0 0 0,0 0 1 0 0,0 0-1 0 0,0 0 0 0 0,0 0 0 0 0,0 1 1 0 0,0-1-1 0 0,0 0 0 0 0,0 0 1 0 0,0 0-1 0 0,0 0 0 0 0,0 0 1 0 0,0 0-1 0 0,0 0 0 0 0,0 0 0 0 0,0 0 1 0 0,0 1-1 0 0,0-1 0 0 0,8-11-1431 0 0,7-13-703 0 0,-12 10 1803 0 0,0 0 0 0 0,-1 0 1 0 0,0 1-1 0 0,-1-1 0 0 0,0-16 0 0 0,-1 13 745 0 0,1-1 1 0 0,4-24 0 0 0,-4 39-297 0 0,0 1 0 0 0,0-1 1 0 0,0 0-1 0 0,0 1 0 0 0,0-1 0 0 0,0 1 0 0 0,1 0 0 0 0,-1-1 0 0 0,1 1 0 0 0,-1 0 0 0 0,1 0 1 0 0,0 0-1 0 0,0 0 0 0 0,0 0 0 0 0,0 0 0 0 0,0 1 0 0 0,5-3 0 0 0,-6 3-231 0 0,0 1 0 0 0,0-1 0 0 0,0 1 0 0 0,1 0 0 0 0,-1-1 0 0 0,0 1 0 0 0,1 0 0 0 0,-1 0 0 0 0,0 0 0 0 0,1 0 0 0 0,-1 0 0 0 0,0 0-1 0 0,0 0 1 0 0,1 0 0 0 0,-1 1 0 0 0,0-1 0 0 0,1 0 0 0 0,-1 1 0 0 0,0-1 0 0 0,0 1 0 0 0,0 0 0 0 0,1-1 0 0 0,-1 1 0 0 0,0 0 0 0 0,0-1 0 0 0,0 1 0 0 0,0 0 0 0 0,0 0 0 0 0,0 0 0 0 0,-1 0 0 0 0,1 0-1 0 0,0 0 1 0 0,0 0 0 0 0,-1 0 0 0 0,1 1 0 0 0,0-1 0 0 0,-1 0 0 0 0,1 2 0 0 0,3 8-1343 0 0,-3-7-1345 0 0</inkml:trace>
</inkml:ink>
</file>

<file path=ppt/ink/ink1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09:40.3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 1 6425 0 0,'-4'7'730'0'0,"1"0"0"0"0,0 0-1 0 0,0 0 1 0 0,0 1 0 0 0,1 0-1 0 0,0-1 1 0 0,1 1 0 0 0,-1 9-1 0 0,5 20-1017 0 0,7-13-2340 0 0,-10-24 2505 0 0,0 1 1 0 0,1-1 0 0 0,-1 1 0 0 0,1-1 0 0 0,0 1 0 0 0,-1-1 0 0 0,1 1-1 0 0,-1-1 1 0 0,1 0 0 0 0,0 1 0 0 0,-1-1 0 0 0,1 0 0 0 0,0 0 0 0 0,-1 0-1 0 0,1 1 1 0 0,0-1 0 0 0,-1 0 0 0 0,1 0 0 0 0,0 0 0 0 0,-1 0-1 0 0,1 0 1 0 0,0 0 0 0 0,0 0 0 0 0,-1 0 0 0 0,1 0 0 0 0,0-1 0 0 0,-1 1-1 0 0,1 0 1 0 0,0 0 0 0 0,-1 0 0 0 0,1-1 0 0 0,-1 1 0 0 0,2-1 0 0 0,2-2-2768 0 0</inkml:trace>
</inkml:ink>
</file>

<file path=ppt/ink/ink1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09:41.0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150 2 7786 0 0,'-1'0'63'0'0,"1"0"1"0"0,0 0-1 0 0,0 0 1 0 0,0-1-1 0 0,-1 1 1 0 0,1 0-1 0 0,0 0 1 0 0,0 0-1 0 0,0 0 1 0 0,-1 0-1 0 0,1-1 1 0 0,0 1-1 0 0,0 0 1 0 0,-1 0-1 0 0,1 0 1 0 0,0 0-1 0 0,0 0 1 0 0,-1 0-1 0 0,1 0 1 0 0,0 0-1 0 0,0 0 1 0 0,-1 0-1 0 0,1 0 1 0 0,0 0-1 0 0,0 0 1 0 0,-1 0 0 0 0,1 0-1 0 0,0 0 1 0 0,0 0-1 0 0,-1 1 1 0 0,1-1-1 0 0,0 0 1 0 0,0 0-1 0 0,-1 0 1 0 0,1 0-1 0 0,0 0 1 0 0,0 1-1 0 0,0-1 1 0 0,0 0-1 0 0,-1 0 1 0 0,1 0-1 0 0,0 1 1 0 0,0-1-1 0 0,0 0 1 0 0,0 0-1 0 0,-1 1 1 0 0,-6 17 1327 0 0,2 23-6 0 0,8-27-1291 0 0,1 0-1 0 0,0 0 1 0 0,1-1-1 0 0,0 0 1 0 0,1 0 0 0 0,14 22-1 0 0,11 24-120 0 0,-31-58 10 0 0,1-1 0 0 0,-1 1 0 0 0,0-1 0 0 0,1 1 0 0 0,-1-1-1 0 0,0 1 1 0 0,0-1 0 0 0,1 1 0 0 0,-1-1 0 0 0,0 1 0 0 0,0-1 0 0 0,0 1 0 0 0,1-1 0 0 0,-1 1 0 0 0,0-1-1 0 0,0 1 1 0 0,0 0 0 0 0,0-1 0 0 0,0 1 0 0 0,0-1 0 0 0,0 1 0 0 0,0 0 0 0 0,-1-1 0 0 0,1 1 0 0 0,0-1 0 0 0,0 1-1 0 0,0-1 1 0 0,-1 1 0 0 0,1-1 0 0 0,-1 1 0 0 0,-14-7-121 0 0,-18-22 194 0 0,6-3 11 0 0,20 23 106 0 0,1 0 0 0 0,-1 1 0 0 0,0 0 0 0 0,0 0 0 0 0,-1 0 0 0 0,-11-6 0 0 0,18 12-105 0 0,0 0 1 0 0,0 1-1 0 0,-1-1 1 0 0,1 0-1 0 0,0 1 1 0 0,-1-1-1 0 0,1 1 1 0 0,-1 0-1 0 0,1 0 1 0 0,0-1-1 0 0,-1 1 1 0 0,1 0-1 0 0,-1 0 1 0 0,1 0-1 0 0,-1 0 1 0 0,1 1-1 0 0,0-1 1 0 0,-1 0-1 0 0,1 1 1 0 0,0-1-1 0 0,-1 1 1 0 0,1-1-1 0 0,0 1 1 0 0,-1-1-1 0 0,-1 2 1 0 0,1 1-19 0 0,-1-1 0 0 0,1 0-1 0 0,0 1 1 0 0,0-1 0 0 0,0 1 0 0 0,0-1 0 0 0,0 1-1 0 0,1 0 1 0 0,-1 0 0 0 0,1 0 0 0 0,-1 4 0 0 0,-1-2-47 0 0,2 1 1 0 0,-1 0-1 0 0,1 0 1 0 0,0 0 0 0 0,0 0-1 0 0,0-1 1 0 0,1 1-1 0 0,0 0 1 0 0,0 0 0 0 0,1 0-1 0 0,-1 0 1 0 0,4 10-1 0 0,-3-13-22 0 0,0-1 0 0 0,1 1 0 0 0,-1-1 0 0 0,1 1 0 0 0,0-1 0 0 0,0 0 0 0 0,0 1 0 0 0,0-1 0 0 0,0 0 0 0 0,1 0 0 0 0,-1-1 0 0 0,0 1 0 0 0,1 0 0 0 0,-1-1-1 0 0,1 1 1 0 0,0-1 0 0 0,5 2 0 0 0,-2-2-280 0 0,0 0 0 0 0,0 0 0 0 0,0 0 0 0 0,0-1 0 0 0,0 1 0 0 0,0-1 0 0 0,0-1-1 0 0,8-1 1 0 0,7-2-1439 0 0,-1-1-1 0 0,0-1 1 0 0,39-17 0 0 0,-51 19 1539 0 0,38-19-162 0 0,-43 22 368 0 0,0-1 1 0 0,-1 1-1 0 0,0-1 0 0 0,1 0 0 0 0,-1 0 1 0 0,0 0-1 0 0,0 0 0 0 0,0-1 0 0 0,0 1 1 0 0,0 0-1 0 0,0-1 0 0 0,-1 1 0 0 0,1-1 1 0 0,0-3-1 0 0,-2 6 43 0 0,0-1-1 0 0,1 1 1 0 0,-1 0 0 0 0,0-1-1 0 0,0 1 1 0 0,0-1 0 0 0,0 1 0 0 0,0-1-1 0 0,0 1 1 0 0,0 0 0 0 0,0-1 0 0 0,0 1-1 0 0,0-1 1 0 0,0 1 0 0 0,0-1 0 0 0,-1 1-1 0 0,1 0 1 0 0,0-1 0 0 0,0 1-1 0 0,0-1 1 0 0,0 1 0 0 0,-1 0 0 0 0,1-1-1 0 0,0 1 1 0 0,-1 0 0 0 0,1-1 0 0 0,0 1-1 0 0,0 0 1 0 0,-1-1 0 0 0,1 1 0 0 0,0 0-1 0 0,-1 0 1 0 0,1-1 0 0 0,-1 1 0 0 0,-19-3 2046 0 0,-18 11 835 0 0,35-7-2838 0 0,0 0 0 0 0,1 0 0 0 0,-1 0 0 0 0,1 1 0 0 0,-1-1 0 0 0,1 1 1 0 0,0 0-1 0 0,-1 0 0 0 0,1-1 0 0 0,0 1 0 0 0,0 1 0 0 0,0-1 0 0 0,1 0 0 0 0,-1 0 0 0 0,0 1 0 0 0,1-1 1 0 0,-3 6-1 0 0,4-6-103 0 0,0 0 0 0 0,-1 0 0 0 0,1 0-1 0 0,0 0 1 0 0,0 0 0 0 0,0 0 0 0 0,1 0 0 0 0,-1 0 0 0 0,0 0 0 0 0,1 0 0 0 0,0 0 0 0 0,-1 0 0 0 0,1 0 0 0 0,0 0 0 0 0,0 0 0 0 0,0 0 0 0 0,0-1 0 0 0,0 1 0 0 0,0 0 0 0 0,1-1 0 0 0,-1 1 0 0 0,0-1 0 0 0,1 1 0 0 0,0-1 0 0 0,2 3 0 0 0,-4-4 10 0 0,3 2-447 0 0,-1 0 1 0 0,1 0-1 0 0,0 0 1 0 0,-1 0-1 0 0,1 0 1 0 0,0 0-1 0 0,0-1 1 0 0,5 3-1 0 0,-7-4 362 0 0,-1 0 0 0 0,0 0 1 0 0,1 0-1 0 0,-1 0 0 0 0,1 0 0 0 0,-1 0 0 0 0,1 0 1 0 0,-1-1-1 0 0,0 1 0 0 0,1 0 0 0 0,-1 0 0 0 0,1 0 1 0 0,-1 0-1 0 0,0-1 0 0 0,1 1 0 0 0,-1 0 0 0 0,0 0 1 0 0,1 0-1 0 0,-1-1 0 0 0,0 1 0 0 0,1 0 0 0 0,-1-1 1 0 0,0 1-1 0 0,0 0 0 0 0,1-1 0 0 0,-1 0 0 0 0,5-20 309 0 0,-5 0 28 0 0,0 17-98 0 0,-1 1 1 0 0,1-1 0 0 0,0 1 0 0 0,0-1 0 0 0,0 1 0 0 0,0 0 0 0 0,0-1 0 0 0,1 1 0 0 0,0-1-1 0 0,0 1 1 0 0,0 0 0 0 0,0 0 0 0 0,2-5 0 0 0,-2 8-126 0 0,1 0 1 0 0,-1 0-1 0 0,1 1 0 0 0,-1-1 0 0 0,1 0 1 0 0,-1 1-1 0 0,1-1 0 0 0,-1 1 1 0 0,0-1-1 0 0,1 1 0 0 0,-1-1 0 0 0,0 1 1 0 0,1 0-1 0 0,-1 0 0 0 0,0 0 1 0 0,0 0-1 0 0,0 0 0 0 0,0 0 0 0 0,0 0 1 0 0,0 0-1 0 0,2 2 0 0 0,16 11 43 0 0,-12-12-244 0 0,0 0 0 0 0,0 0 0 0 0,-1-1-1 0 0,15 0 1 0 0,-19-1-473 0 0,1 0 0 0 0,-1 0 0 0 0,1-1 0 0 0,-1 1 0 0 0,0 0 0 0 0,1-1 0 0 0,-1 0 0 0 0,0 0 0 0 0,0 0 0 0 0,4-2 0 0 0,-5 2-1964 0 0</inkml:trace>
</inkml:ink>
</file>

<file path=ppt/ink/ink1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09:41.8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17 109 6793 0 0,'0'-1'138'0'0,"-1"1"0"0"0,1-1-1 0 0,-1 1 1 0 0,0-1 0 0 0,1 1-1 0 0,-1-1 1 0 0,1 1 0 0 0,0-1-1 0 0,-1 1 1 0 0,1-1 0 0 0,-1 0-1 0 0,1 1 1 0 0,0-1 0 0 0,-1 0-1 0 0,1 1 1 0 0,0-1 0 0 0,0 0-1 0 0,0 0 1 0 0,-1 1 0 0 0,1-1-1 0 0,0 0 1 0 0,0 1 0 0 0,0-1-1 0 0,0 0 1 0 0,0 0 0 0 0,0 1-1 0 0,1-1 1 0 0,-1 0-1 0 0,0 0 1 0 0,0 1 0 0 0,1-2-1 0 0,0 1-18 0 0,0 0 0 0 0,0 0 0 0 0,0 0-1 0 0,0 0 1 0 0,0 0 0 0 0,1 1 0 0 0,-1-1-1 0 0,0 0 1 0 0,1 1 0 0 0,-1-1-1 0 0,1 0 1 0 0,-1 1 0 0 0,0 0 0 0 0,3-1-1 0 0,0 0-578 0 0,1 0 0 0 0,-1 0 0 0 0,1 1 0 0 0,0 0 0 0 0,-1 0-1 0 0,1 0 1 0 0,-1 0 0 0 0,1 1 0 0 0,0 0 0 0 0,4 1 0 0 0,-14-7 281 0 0,0 1 0 0 0,0-1 1 0 0,0-1-1 0 0,0 1 0 0 0,-6-10 1 0 0,-18-21 4441 0 0,28 36-4154 0 0,1 0 0 0 0,-1 0-1 0 0,1 1 1 0 0,-1-1 0 0 0,1 0 0 0 0,-1 1 0 0 0,1-1-1 0 0,-1 0 1 0 0,1 1 0 0 0,-1-1 0 0 0,1 1-1 0 0,0-1 1 0 0,-1 0 0 0 0,1 1 0 0 0,-1-1 0 0 0,1 1-1 0 0,0 0 1 0 0,0-1 0 0 0,-1 1 0 0 0,1-1 0 0 0,0 1-1 0 0,0-1 1 0 0,0 1 0 0 0,0-1 0 0 0,-1 1-1 0 0,1 0 1 0 0,0-1 0 0 0,0 1 0 0 0,0 0 0 0 0,0-1-1 0 0,1 1 1 0 0,-7 25 540 0 0,6-26-610 0 0,-2 17 132 0 0,0-1 1 0 0,0 1 0 0 0,2 17-1 0 0,0-31-210 0 0,0 0 0 0 0,0 0 1 0 0,0 1-1 0 0,0-1 0 0 0,1 0 0 0 0,0 0 0 0 0,-1 1 1 0 0,1-1-1 0 0,0 0 0 0 0,1 0 0 0 0,-1 0 0 0 0,0 0 0 0 0,1 0 1 0 0,0-1-1 0 0,0 1 0 0 0,0 0 0 0 0,0-1 0 0 0,0 1 1 0 0,0-1-1 0 0,1 0 0 0 0,-1 1 0 0 0,6 2 0 0 0,-5-4-130 0 0,0 0-1 0 0,0-1 0 0 0,0 1 0 0 0,1-1 1 0 0,-1 0-1 0 0,0 0 0 0 0,0 0 1 0 0,0 0-1 0 0,0-1 0 0 0,1 1 1 0 0,-1-1-1 0 0,0 0 0 0 0,0 0 0 0 0,0 0 1 0 0,0 0-1 0 0,0-1 0 0 0,-1 1 1 0 0,1-1-1 0 0,0 1 0 0 0,-1-1 1 0 0,1 0-1 0 0,-1 0 0 0 0,1 0 0 0 0,-1-1 1 0 0,4-3-1 0 0,1-2-99 0 0,0 0 0 0 0,0 0 0 0 0,-1-1 0 0 0,0 0-1 0 0,0 0 1 0 0,6-14 0 0 0,-10 17 411 0 0,9-24 4 0 0,-10 29 55 0 0,-1 0-1 0 0,1 0 0 0 0,-1 0 1 0 0,0-1-1 0 0,0 1 0 0 0,1 0 0 0 0,-1 0 1 0 0,0-1-1 0 0,0 1 0 0 0,0 0 1 0 0,0 0-1 0 0,0-1 0 0 0,-1 1 1 0 0,1 0-1 0 0,0 0 0 0 0,-1 0 1 0 0,1-1-1 0 0,0 1 0 0 0,-2-2 0 0 0,-14 33 2388 0 0,16-26-2539 0 0,-1 0 0 0 0,1 0 0 0 0,-1 0 0 0 0,1 0 1 0 0,0 0-1 0 0,1 0 0 0 0,-1 0 0 0 0,1 0 0 0 0,-1 0 0 0 0,1 0 1 0 0,1 0-1 0 0,-1 0 0 0 0,0 0 0 0 0,1-1 0 0 0,0 1 1 0 0,0-1-1 0 0,0 1 0 0 0,4 4 0 0 0,-5-6-51 0 0,1-1-1 0 0,-1 1 1 0 0,1-1 0 0 0,-1 1-1 0 0,1-1 1 0 0,0 0 0 0 0,-1 1-1 0 0,1-1 1 0 0,0 0-1 0 0,0 0 1 0 0,0 0 0 0 0,0 0-1 0 0,0-1 1 0 0,0 1 0 0 0,0-1-1 0 0,0 1 1 0 0,1-1 0 0 0,-1 0-1 0 0,0 1 1 0 0,0-1 0 0 0,0 0-1 0 0,0-1 1 0 0,1 1-1 0 0,-1 0 1 0 0,0-1 0 0 0,0 1-1 0 0,0-1 1 0 0,0 1 0 0 0,0-1-1 0 0,0 0 1 0 0,0 0 0 0 0,0 0-1 0 0,0 0 1 0 0,0 0 0 0 0,2-3-1 0 0,0 0 14 0 0,0 0 0 0 0,0 0 0 0 0,0 0 0 0 0,-1 0 0 0 0,1-1 0 0 0,-1 0 0 0 0,-1 1 0 0 0,1-1-1 0 0,3-8 1 0 0,-5 8 2 0 0,1 1 0 0 0,1-1 0 0 0,-1 1 0 0 0,0-1 0 0 0,1 1 0 0 0,0 0 1 0 0,0 0-1 0 0,0 1 0 0 0,1-1 0 0 0,-1 1 0 0 0,6-5 0 0 0,-8 8-3 0 0,0 0 1 0 0,0 0 0 0 0,0 0-1 0 0,0 0 1 0 0,0 0 0 0 0,0 0-1 0 0,0 0 1 0 0,-1 0 0 0 0,1 0-1 0 0,0 1 1 0 0,0-1 0 0 0,0 0-1 0 0,0 1 1 0 0,0-1 0 0 0,0 0-1 0 0,-1 1 1 0 0,1-1 0 0 0,0 1-1 0 0,0-1 1 0 0,0 1 0 0 0,-1 0-1 0 0,1-1 1 0 0,0 1 0 0 0,-1 0-1 0 0,1-1 1 0 0,-1 1 0 0 0,1 0-1 0 0,-1 0 1 0 0,1 0 0 0 0,-1 0-1 0 0,1-1 1 0 0,-1 3 0 0 0,19 36 76 0 0,-16-32-48 0 0,-3-7-29 0 0,12 32-1204 0 0,-12-30 615 0 0,1 0 1 0 0,-1 0-1 0 0,0 1 0 0 0,0-1 1 0 0,0 0-1 0 0,0 0 1 0 0,0 0-1 0 0,-1 0 0 0 0,1 0 1 0 0,-1 0-1 0 0,1 0 1 0 0,-1 0-1 0 0,0 0 0 0 0,-1 3 1 0 0,-2 2-3528 0 0</inkml:trace>
</inkml:ink>
</file>

<file path=ppt/ink/ink1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09:42.1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 23 6273 0 0,'-2'-4'8'0'0,"0"-1"-8"0"0,1-2-48 0 0,-1 1-3296 0 0</inkml:trace>
</inkml:ink>
</file>

<file path=ppt/ink/ink1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09:43.1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218 52 6865 0 0,'0'-13'785'0'0,"1"10"-298"0"0,-1-1 0 0 0,0 1 0 0 0,0-1 0 0 0,0 1 1 0 0,0-1-1 0 0,-1 1 0 0 0,0-1 0 0 0,1 1 0 0 0,-3-5 0 0 0,0 59 2187 0 0,4-20-2505 0 0,0 0 0 0 0,2 0 0 0 0,1 0 0 0 0,1-1 0 0 0,2 0 0 0 0,18 51 0 0 0,-17-67-164 0 0,-7-12-26 0 0,1 1 0 0 0,-1-1 1 0 0,1 1-1 0 0,-1 0 1 0 0,0 0-1 0 0,0 0 1 0 0,0 0-1 0 0,0 0 0 0 0,0 4 1 0 0,-40-37 268 0 0,-10-23-99 0 0,-8-7-74 0 0,51 55-31 0 0,0-1 0 0 0,-1 2 0 0 0,1-1 0 0 0,-1 1 0 0 0,0 0 0 0 0,0 0 0 0 0,-14-5 0 0 0,19 9-17 0 0,1-1-1 0 0,-1 0 1 0 0,0 1-1 0 0,0 0 1 0 0,0-1-1 0 0,0 1 1 0 0,0 0-1 0 0,0 0 1 0 0,1 0 0 0 0,-1 0-1 0 0,0 0 1 0 0,0 1-1 0 0,0-1 1 0 0,0 0-1 0 0,0 1 1 0 0,1 0-1 0 0,-1-1 1 0 0,0 1 0 0 0,0 0-1 0 0,1 0 1 0 0,-4 2-1 0 0,3-1-8 0 0,0 0 0 0 0,1 0 0 0 0,-1 0-1 0 0,0 0 1 0 0,1 0 0 0 0,0 1-1 0 0,-1-1 1 0 0,1 1 0 0 0,0-1 0 0 0,0 1-1 0 0,0-1 1 0 0,0 1 0 0 0,0 4 0 0 0,0-1-3 0 0,0 0 0 0 0,1 0 0 0 0,0 0 0 0 0,0 0 0 0 0,0 0 0 0 0,1 0 0 0 0,0 0 0 0 0,0 0 0 0 0,0 0 0 0 0,1 0 0 0 0,0 0 0 0 0,0-1 0 0 0,3 7 0 0 0,-1-7-39 0 0,-1 0 1 0 0,2-1-1 0 0,-1 1 1 0 0,0-1-1 0 0,1 0 1 0 0,-1-1-1 0 0,1 1 1 0 0,0-1-1 0 0,1 0 1 0 0,-1 0-1 0 0,0 0 1 0 0,1-1-1 0 0,0 0 1 0 0,-1 0-1 0 0,1 0 1 0 0,0-1-1 0 0,0 1 0 0 0,0-2 1 0 0,0 1-1 0 0,0-1 1 0 0,0 0-1 0 0,0 0 1 0 0,0 0-1 0 0,0-1 1 0 0,7-1-1 0 0,2-1-486 0 0,0 0-1 0 0,0-1 0 0 0,0-1 1 0 0,0 0-1 0 0,-1-1 0 0 0,0-1 0 0 0,-1 0 1 0 0,26-17-1 0 0,-35 20 437 0 0,0 0-1 0 0,0 0 1 0 0,-1-1-1 0 0,1 1 1 0 0,-1-1-1 0 0,0 0 1 0 0,0 1 0 0 0,0-1-1 0 0,2-7 1 0 0,-5 11 134 0 0,1 0 0 0 0,0 0 1 0 0,-1-1-1 0 0,1 1 0 0 0,-1 0 1 0 0,0 0-1 0 0,1 0 0 0 0,-1-1 1 0 0,0 1-1 0 0,0 0 1 0 0,0 0-1 0 0,0-1 0 0 0,0 1 1 0 0,0 0-1 0 0,0 0 0 0 0,0-1 1 0 0,0 1-1 0 0,0 0 0 0 0,-1 0 1 0 0,1 0-1 0 0,-1-1 0 0 0,1 1 1 0 0,-1 0-1 0 0,1 0 0 0 0,-1 0 1 0 0,1 0-1 0 0,-1 0 1 0 0,0 0-1 0 0,0 0 0 0 0,0 0 1 0 0,0 0-1 0 0,1 0 0 0 0,-1 0 1 0 0,0 1-1 0 0,0-1 0 0 0,-1 0 1 0 0,1 1-1 0 0,0-1 0 0 0,0 1 1 0 0,0-1-1 0 0,0 1 0 0 0,0-1 1 0 0,-1 1-1 0 0,1 0 0 0 0,0-1 1 0 0,0 1-1 0 0,-2 0 1 0 0,1 0-8 0 0,1 0 0 0 0,-1 0-1 0 0,0 0 1 0 0,1 0 0 0 0,-1 0 0 0 0,1 0 0 0 0,-1 0 0 0 0,1 0 0 0 0,-1 1 0 0 0,1-1 0 0 0,-1 1 0 0 0,1-1 0 0 0,-1 1 0 0 0,1 0 0 0 0,0-1 0 0 0,-1 1 0 0 0,1 0 0 0 0,0 0 0 0 0,0 0 0 0 0,-1 0 0 0 0,1 0 0 0 0,-1 2 0 0 0,0 0-25 0 0,0 0 0 0 0,0 0 0 0 0,1 0 0 0 0,-1 0-1 0 0,1 0 1 0 0,0 1 0 0 0,0-1 0 0 0,0 0 0 0 0,-1 7-1 0 0,1-1-45 0 0,0 0 0 0 0,1-1 0 0 0,0 1-1 0 0,1 0 1 0 0,0 0 0 0 0,0-1 0 0 0,3 13-1 0 0,-3-19 13 0 0,-1-1 0 0 0,0 1 0 0 0,1 0 0 0 0,0-1 0 0 0,-1 1 0 0 0,1 0 0 0 0,0-1 0 0 0,0 1 0 0 0,0-1 0 0 0,0 1 0 0 0,0-1 0 0 0,0 0 0 0 0,0 1 0 0 0,0-1 0 0 0,1 0 0 0 0,-1 0 0 0 0,0 0 0 0 0,1 0 0 0 0,-1 0-1 0 0,1 0 1 0 0,-1 0 0 0 0,4 1 0 0 0,-3-2-18 0 0,0 0-1 0 0,-1 0 1 0 0,1 0-1 0 0,0-1 1 0 0,0 1 0 0 0,0 0-1 0 0,-1-1 1 0 0,1 0-1 0 0,0 1 1 0 0,0-1-1 0 0,-1 0 1 0 0,1 0-1 0 0,-1 1 1 0 0,1-1-1 0 0,-1-1 1 0 0,1 1-1 0 0,-1 0 1 0 0,2-1-1 0 0,2-4-26 0 0,0 1-1 0 0,0-1 0 0 0,0 0 0 0 0,0 0 1 0 0,-1-1-1 0 0,0 1 0 0 0,-1-1 0 0 0,1 0 1 0 0,2-10-1 0 0,-3 6 212 0 0,-1 0 1 0 0,-1 0-1 0 0,0 0 0 0 0,0-12 0 0 0,-1 23-44 0 0,0 0-44 0 0,2 3-53 0 0,0-1 0 0 0,-1 1-1 0 0,1 0 1 0 0,-1 0-1 0 0,1 0 1 0 0,-1 0 0 0 0,0 1-1 0 0,1 3 1 0 0,11 25-12 0 0,-3-19-154 0 0,18 23-2488 0 0,-7-22-4362 0 0,-20-14 6986 0 0,-1-1 1 0 0,0 1 0 0 0,1 0-1 0 0,-1-1 1 0 0,0 1 0 0 0,0-1-1 0 0,1 1 1 0 0,-1-1-1 0 0,0 1 1 0 0,0-1 0 0 0,0 1-1 0 0,0-1 1 0 0,1 1 0 0 0,-1-1-1 0 0,0 0 1 0 0,0 1 0 0 0,0-1-1 0 0,0 1 1 0 0,0-1 0 0 0,0 1-1 0 0,-1-1 1 0 0,1 1-1 0 0,0-1 1 0 0,0 1 0 0 0,0-1-1 0 0,0 1 1 0 0,-1-1 0 0 0,1 1-1 0 0,0-1 1 0 0,0 1 0 0 0,-1-1-1 0 0,-6-21 136 0 0,3 12-89 0 0,-19-54 1748 0 0,21 60-1137 0 0,2 0 0 0 0,-1 0 0 0 0,0 0 0 0 0,1 0 0 0 0,0 0 0 0 0,0-1 0 0 0,1-6 0 0 0,-1 10-594 0 0,1 1-1 0 0,0-1 0 0 0,0 0 1 0 0,0 1-1 0 0,0-1 0 0 0,0 1 0 0 0,0 0 1 0 0,0-1-1 0 0,0 1 0 0 0,0 0 1 0 0,0-1-1 0 0,0 1 0 0 0,0 0 1 0 0,0 0-1 0 0,0 0 0 0 0,0 0 1 0 0,0 0-1 0 0,2 0 0 0 0,29 0-144 0 0,-25 1 161 0 0,8-1-1477 0 0,0-1-1 0 0,0 0 0 0 0,-1-1 1 0 0,1 0-1 0 0,16-5 1 0 0,-25 4-1487 0 0</inkml:trace>
</inkml:ink>
</file>

<file path=ppt/ink/ink1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09:43.5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57 24 7154 0 0,'-2'-2'452'0'0,"0"0"0"0"0,-1-1 0 0 0,1 1 0 0 0,0 1 0 0 0,-1-1 1 0 0,1 0-1 0 0,-1 0 0 0 0,1 1 0 0 0,-1 0 0 0 0,0-1 1 0 0,0 1-1 0 0,-5-1 0 0 0,7 2-371 0 0,1 0 1 0 0,-1 0-1 0 0,0 0 0 0 0,1 0 1 0 0,-1 0-1 0 0,1 0 0 0 0,-1 0 0 0 0,0 1 1 0 0,1-1-1 0 0,-1 0 0 0 0,1 0 1 0 0,-1 1-1 0 0,1-1 0 0 0,-1 0 1 0 0,1 0-1 0 0,-1 1 0 0 0,1-1 1 0 0,-1 1-1 0 0,1-1 0 0 0,-1 1 1 0 0,1-1-1 0 0,0 1 0 0 0,-1-1 1 0 0,1 1-1 0 0,-1 1-1 0 0,0 0 1 0 0,0 1-1 0 0,0-1 1 0 0,1 0 0 0 0,-1 0-1 0 0,1 1 1 0 0,-1-1-1 0 0,1 0 1 0 0,0 5-1 0 0,1 9 14 0 0,0 0 1 0 0,1-1-1 0 0,0 1 1 0 0,2-1-1 0 0,-1 1 0 0 0,7 14 1 0 0,-5-18-908 0 0,0-1 1 0 0,0 0 0 0 0,1-1 0 0 0,13 19-1 0 0,-17-26 558 0 0,0-1-1 0 0,0 0 0 0 0,1 0 0 0 0,-1 0 0 0 0,1 0 0 0 0,-1 0 1 0 0,1 0-1 0 0,-1-1 0 0 0,1 1 0 0 0,0-1 0 0 0,0 1 1 0 0,0-1-1 0 0,0 0 0 0 0,0-1 0 0 0,0 1 0 0 0,0 0 1 0 0,0-1-1 0 0,0 0 0 0 0,4 1 0 0 0,-1-2 93 0 0,0 1-1 0 0,0-1 1 0 0,-1 0-1 0 0,1 0 1 0 0,0 0-1 0 0,0-1 1 0 0,-1 0-1 0 0,1 0 1 0 0,6-4 0 0 0,-4 1-2619 0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6:50:12.1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58 1076 10642 0 0,'-16'-11'2019'0'0,"12"8"-1354"0"0,0 0-1 0 0,-1 0 0 0 0,1 0 0 0 0,0 0 0 0 0,1-1 0 0 0,-1 1 1 0 0,-5-8-1 0 0,9 9-571 0 0,-1 0 1 0 0,0 0-1 0 0,0 0 1 0 0,1 1-1 0 0,-1-1 1 0 0,1 0-1 0 0,0 0 1 0 0,0 0-1 0 0,-1 0 1 0 0,1-1-1 0 0,0 1 1 0 0,1 0-1 0 0,-1 0 1 0 0,0 0-1 0 0,1 0 1 0 0,-1 0-1 0 0,1 1 1 0 0,-1-1-1 0 0,1 0 1 0 0,0 0-1 0 0,0 0 1 0 0,0 0-1 0 0,0 1 1 0 0,2-3-1 0 0,1-2-32 0 0,0 0-1 0 0,1 1 0 0 0,0-1 1 0 0,0 1-1 0 0,0 0 0 0 0,1 1 0 0 0,-1-1 1 0 0,1 1-1 0 0,12-6 0 0 0,63-26 197 0 0,-57 27-203 0 0,467-142 570 0 0,-194 68-561 0 0,395-157-27 0 0,-340 94 124 0 0,-164 66 116 0 0,-171 71-162 0 0,0-1 1 0 0,0 0 0 0 0,-1-1-1 0 0,0-1 1 0 0,19-18 0 0 0,-15 12-727 0 0,40-27 1 0 0,-47 36-293 0 0,24-13-1920 0 0,-35 21 2175 0 0,-1 0-1 0 0,1 1 0 0 0,-1-1 0 0 0,1 1 0 0 0,0-1 0 0 0,-1 1 0 0 0,1 0 0 0 0,-1 0 0 0 0,1-1 0 0 0,0 1 0 0 0,-1 0 0 0 0,3 1 0 0 0,-1 1-4790 0 0</inkml:trace>
</inkml:ink>
</file>

<file path=ppt/ink/ink1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09:43.8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73 113 6305 0 0,'0'-7'479'0'0,"-1"-1"-1"0"0,1 0 0 0 0,-2 1 0 0 0,1-1 0 0 0,-1 1 1 0 0,-4-13-1 0 0,4 17-121 0 0,1 0 1 0 0,0 0-1 0 0,-1 0 0 0 0,1 0 1 0 0,-1 0-1 0 0,0 0 1 0 0,0 1-1 0 0,0-1 0 0 0,-1 1 1 0 0,1-1-1 0 0,-1 1 1 0 0,1 0-1 0 0,-1 0 0 0 0,0 0 1 0 0,1 0-1 0 0,-1 1 1 0 0,-6-3-1 0 0,9 3-350 0 0,-1 1 0 0 0,1 0 0 0 0,0 0 0 0 0,-1 0 0 0 0,1 0 0 0 0,-1 0 0 0 0,1 0 0 0 0,0 0 0 0 0,-1 0 0 0 0,1 0 0 0 0,-1 0 0 0 0,1 0-1 0 0,0 0 1 0 0,-1 0 0 0 0,1 0 0 0 0,-1 0 0 0 0,1 0 0 0 0,0 0 0 0 0,-1 1 0 0 0,1-1 0 0 0,0 0 0 0 0,-1 0 0 0 0,1 0 0 0 0,0 1 0 0 0,-1-1 0 0 0,1 0 0 0 0,0 1 0 0 0,-1-1 0 0 0,1 0 0 0 0,0 0 0 0 0,0 1 0 0 0,0-1 0 0 0,-1 1-1 0 0,-3 17 343 0 0,8 18 104 0 0,-2-31-512 0 0,0-1 0 0 0,1 0-1 0 0,-1 1 1 0 0,1-1 0 0 0,0 0 0 0 0,0-1 0 0 0,0 1 0 0 0,0-1 0 0 0,1 1 0 0 0,0-1 0 0 0,4 3 0 0 0,-6-4 20 0 0,1 0 0 0 0,-1 0 0 0 0,0-1 0 0 0,1 1 0 0 0,-1-1 0 0 0,1 0 1 0 0,-1 0-1 0 0,1 0 0 0 0,-1 0 0 0 0,1 0 0 0 0,0 0 0 0 0,0-1 0 0 0,-1 1 0 0 0,1-1 0 0 0,0 0 0 0 0,0 0 1 0 0,-1 0-1 0 0,1 0 0 0 0,0 0 0 0 0,4-2 0 0 0,-5 1 16 0 0,-1 0 0 0 0,0 0 0 0 0,0 0 0 0 0,0 0 0 0 0,0 0 1 0 0,0 0-1 0 0,0 0 0 0 0,0-1 0 0 0,0 1 0 0 0,0 0 0 0 0,0-1 0 0 0,-1 1 0 0 0,1-1 0 0 0,-1 1 0 0 0,1-1 1 0 0,-1 1-1 0 0,1-1 0 0 0,-1 1 0 0 0,0-1 0 0 0,0 1 0 0 0,0-1 0 0 0,0 1 0 0 0,0-1 0 0 0,0 1 0 0 0,0-1 1 0 0,0 0-1 0 0,-1 1 0 0 0,1-1 0 0 0,-1 1 0 0 0,1-1 0 0 0,-1 1 0 0 0,0-2 0 0 0,-1-3 214 0 0,0 1 0 0 0,0-1 0 0 0,-1 1 0 0 0,0 0 0 0 0,0 0 0 0 0,0 0 0 0 0,-6-7 0 0 0,9 11-67 0 0,17 35 444 0 0,-13-30-522 0 0,-1-1 0 0 0,1 1 0 0 0,-1-1 1 0 0,1 0-1 0 0,0 0 0 0 0,0-1 0 0 0,0 1 0 0 0,5 2 0 0 0,5 3-2810 0 0,-1 0-4537 0 0,-10-6 3210 0 0</inkml:trace>
</inkml:ink>
</file>

<file path=ppt/ink/ink1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09:44.9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1609 1565 8442 0 0,'-99'36'3582'0'0,"63"-21"-3529"0"0,-73 19-1 0 0,58-25 520 0 0,0-3-1 0 0,-1-1 0 0 0,-88-4 1 0 0,-155-34 2727 0 0,246 24-2964 0 0,-1-3-1 0 0,1-1 0 0 0,1-2 0 0 0,0-3 1 0 0,-78-41-1 0 0,95 42-235 0 0,1-2-1 0 0,1-1 1 0 0,1-1-1 0 0,1-2 1 0 0,1 0-1 0 0,1-2 1 0 0,1-1 0 0 0,2-1-1 0 0,-23-34 1 0 0,29 38-117 0 0,1-1 0 0 0,1-1 0 0 0,2-1 0 0 0,0 0 1 0 0,2 0-1 0 0,1-1 0 0 0,1 0 0 0 0,1-1 0 0 0,2 1 0 0 0,0-1 1 0 0,2-1-1 0 0,1 1 0 0 0,2 0 0 0 0,0-1 0 0 0,6-38 0 0 0,1 33-39 0 0,1 0 0 0 0,1 0 0 0 0,2 1 0 0 0,1 1 0 0 0,2 0 0 0 0,1 0 0 0 0,1 2 0 0 0,25-35 0 0 0,-13 25-56 0 0,2 2-1 0 0,2 1 1 0 0,1 1 0 0 0,2 2-1 0 0,50-38 1 0 0,-50 47 68 0 0,1 1 0 0 0,2 2 0 0 0,0 2 1 0 0,1 2-1 0 0,1 1 0 0 0,0 2 0 0 0,1 2 1 0 0,1 1-1 0 0,0 2 0 0 0,64-5 0 0 0,-59 10 3 0 0,0 3-1 0 0,1 2 1 0 0,-1 2 0 0 0,0 2-1 0 0,0 2 1 0 0,0 2 0 0 0,-1 2-1 0 0,0 2 1 0 0,61 25 0 0 0,-73-21-12 0 0,-1 1 1 0 0,0 2-1 0 0,-1 1 1 0 0,-1 1 0 0 0,-1 2-1 0 0,46 45 1 0 0,-44-34-8 0 0,0 1-1 0 0,-3 2 1 0 0,-1 1 0 0 0,45 81-1 0 0,-64-103 45 0 0,-2 1 0 0 0,0 0 0 0 0,-1 0 0 0 0,0 1-1 0 0,-1-1 1 0 0,-2 1 0 0 0,1 0 0 0 0,-2 1-1 0 0,-1-1 1 0 0,0 0 0 0 0,-1 0 0 0 0,-1 1-1 0 0,-1-1 1 0 0,0 0 0 0 0,-1 0 0 0 0,-1 0-1 0 0,-1 0 1 0 0,-1-1 0 0 0,0 0 0 0 0,-1 0 0 0 0,-1 0-1 0 0,0-1 1 0 0,-2 0 0 0 0,0-1 0 0 0,-13 16-1 0 0,-36 35-196 0 0,-3-3-1 0 0,-74 58 1 0 0,50-45-3062 0 0,2 3-4159 0 0,69-64 4248 0 0</inkml:trace>
</inkml:ink>
</file>

<file path=ppt/ink/ink1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10:03.4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 99 12483 0 0,'-8'-8'3637'0'0,"-2"-5"-1545"0"0,11 13-2109 0 0,-1-1-1 0 0,1 0 1 0 0,0 0-1 0 0,0 1 1 0 0,-1-1-1 0 0,1 1 1 0 0,0-1-1 0 0,0 1 1 0 0,0-1-1 0 0,-1 1 1 0 0,1-1-1 0 0,0 1 1 0 0,0-1-1 0 0,0 1 1 0 0,0 0-1 0 0,0 0 1 0 0,0 0-1 0 0,0-1 1 0 0,1 1-1 0 0,33-7-121 0 0,-1 2-1 0 0,63-3 1 0 0,21-2-2770 0 0,-102 8 1375 0 0,0-2 0 0 0,0 0 1 0 0,0 0-1 0 0,-1-2 0 0 0,18-7 0 0 0,-22 7-1213 0 0</inkml:trace>
</inkml:ink>
</file>

<file path=ppt/ink/ink1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10:03.7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94 3 7258 0 0,'-3'0'243'0'0,"1"-1"1"0"0,-1 0-1 0 0,0 1 1 0 0,1 0 0 0 0,-1-1-1 0 0,0 1 1 0 0,1 0-1 0 0,-1 0 1 0 0,0 1 0 0 0,1-1-1 0 0,-1 0 1 0 0,0 1 0 0 0,1 0-1 0 0,-1 0 1 0 0,1-1-1 0 0,-1 1 1 0 0,1 1 0 0 0,-1-1-1 0 0,1 0 1 0 0,-4 3 0 0 0,3-1-90 0 0,0 0 0 0 0,1 0 0 0 0,-1 1 0 0 0,1-1 0 0 0,0 1 0 0 0,-1-1 0 0 0,1 1 0 0 0,1 0 0 0 0,-1 0 1 0 0,1 0-1 0 0,-1-1 0 0 0,0 6 0 0 0,-1 7 60 0 0,1 0 1 0 0,0 0 0 0 0,2 0-1 0 0,-1 1 1 0 0,4 25 0 0 0,4 8 76 0 0,1-1 0 0 0,18 56 0 0 0,-15-71-3085 0 0,29 61 0 0 0,-31-81 177 0 0,-9-14 2557 0 0,1 1 1 0 0,-1-1-1 0 0,0 0 1 0 0,0 0-1 0 0,0 0 0 0 0,0 1 1 0 0,1-1-1 0 0,-1 0 0 0 0,0 0 1 0 0,0 1-1 0 0,0-1 1 0 0,1 0-1 0 0,-1 0 0 0 0,0 0 1 0 0,0 0-1 0 0,1 0 0 0 0,-1 1 1 0 0,0-1-1 0 0,1 0 1 0 0,-1 0-1 0 0,0 0 0 0 0,0 0 1 0 0,1 0-1 0 0,-1 0 0 0 0,0 0 1 0 0,1 0-1 0 0,-1 0 1 0 0,0 0-1 0 0,0 0 0 0 0,1 0 1 0 0,-1 0-1 0 0,0 0 1 0 0,1 0-1 0 0,-1-1 0 0 0,0 1 1 0 0,0 0-1 0 0,1 0 0 0 0,-1 0 1 0 0,0 0-1 0 0,0 0 1 0 0,1-1-1 0 0,-1 1 0 0 0,0 0 1 0 0,0 0-1 0 0,0 0 0 0 0,1-1 1 0 0,-1 1-1 0 0,0 0 1 0 0,0 0-1 0 0,0-1 0 0 0,0 1 1 0 0,1-1-1 0 0,1-3-2552 0 0</inkml:trace>
</inkml:ink>
</file>

<file path=ppt/ink/ink1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10:04.4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0 125 5673 0 0,'0'-11'250'0'0,"2"-26"172"0"0,3 12 3429 0 0,23 51 235 0 0,-21-20-3923 0 0,1-1-1 0 0,0 0 1 0 0,0-1 0 0 0,1 0 0 0 0,-1 0 0 0 0,1-1 0 0 0,0 0 0 0 0,15 3 0 0 0,-20-5-149 0 0,0 0 1 0 0,0 0 0 0 0,0 0-1 0 0,0-1 1 0 0,0 0 0 0 0,1 0 0 0 0,-1 0-1 0 0,0 0 1 0 0,0-1 0 0 0,0 0-1 0 0,0 0 1 0 0,0 0 0 0 0,0 0 0 0 0,0 0-1 0 0,0-1 1 0 0,0 0 0 0 0,-1 0 0 0 0,1 0-1 0 0,-1 0 1 0 0,1 0 0 0 0,5-6-1 0 0,-8 7-14 0 0,-1 0-1 0 0,1 0 1 0 0,0 1-1 0 0,-1-1 0 0 0,1 0 1 0 0,-1 0-1 0 0,1 0 1 0 0,-1 0-1 0 0,0 0 0 0 0,1 0 1 0 0,-1 0-1 0 0,0 0 1 0 0,0 0-1 0 0,0 0 0 0 0,1 0 1 0 0,-1 0-1 0 0,0 0 1 0 0,0 0-1 0 0,-1 0 0 0 0,1 0 1 0 0,0 0-1 0 0,0 0 1 0 0,0 0-1 0 0,-1 0 0 0 0,1 0 1 0 0,-1-1-1 0 0,-1-1 9 0 0,1 0-1 0 0,-1 1 1 0 0,0-1-1 0 0,0 1 1 0 0,0-1-1 0 0,-1 1 1 0 0,1-1 0 0 0,-4-2-1 0 0,-6-3 72 0 0,1 1 1 0 0,-1 0-1 0 0,-12-5 1 0 0,22 11-44 0 0,1 0-1 0 0,-1 0 1 0 0,0 0 0 0 0,1 1-1 0 0,-1-1 1 0 0,0 1 0 0 0,0-1 0 0 0,1 1-1 0 0,-1-1 1 0 0,0 1 0 0 0,0 0-1 0 0,0 0 1 0 0,1 0 0 0 0,-1 0-1 0 0,0 0 1 0 0,0 0 0 0 0,0 1 0 0 0,0-1-1 0 0,1 0 1 0 0,-1 1 0 0 0,0 0-1 0 0,1-1 1 0 0,-1 1 0 0 0,0 0 0 0 0,-2 1-1 0 0,2 1 31 0 0,0 0-1 0 0,0-1 1 0 0,0 1-1 0 0,0 0 0 0 0,0 0 1 0 0,1 0-1 0 0,0 0 1 0 0,-1 0-1 0 0,1 1 1 0 0,0-1-1 0 0,0 0 0 0 0,1 1 1 0 0,-1 3-1 0 0,-1 5 21 0 0,0-1 0 0 0,1 1 0 0 0,1-1 0 0 0,0 1 0 0 0,0 0 0 0 0,1-1 0 0 0,1 1 0 0 0,3 13 0 0 0,-4-22-134 0 0,0 0 0 0 0,0 0 0 0 0,0-1 0 0 0,0 1 0 0 0,0 0 0 0 0,0-1 0 0 0,1 1 0 0 0,0 0 0 0 0,-1-1 1 0 0,1 0-1 0 0,0 1 0 0 0,0-1 0 0 0,0 0 0 0 0,0 0 0 0 0,1 0 0 0 0,-1 0 0 0 0,0-1 0 0 0,1 1 0 0 0,-1-1 0 0 0,1 1 0 0 0,0-1 0 0 0,-1 0 0 0 0,1 0 0 0 0,0 0 0 0 0,0 0 0 0 0,0 0 0 0 0,0-1 0 0 0,0 0 0 0 0,0 1 0 0 0,0-1 0 0 0,0 0 0 0 0,0 0 0 0 0,0-1 0 0 0,0 1 0 0 0,-1-1 0 0 0,6 0 0 0 0,12-5-1310 0 0,-1-1 0 0 0,1 0 0 0 0,-1-2 0 0 0,-1 0 0 0 0,1-1 0 0 0,-2 0 0 0 0,21-17 0 0 0,23-23 674 0 0,-60 50 692 0 0,-1-1 0 0 0,1 1-1 0 0,0-1 1 0 0,0 1 0 0 0,-1-1 0 0 0,1 0 0 0 0,0 1-1 0 0,-1-1 1 0 0,1 0 0 0 0,-1 1 0 0 0,1-1 0 0 0,-1 0-1 0 0,1 1 1 0 0,-1-1 0 0 0,0 0 0 0 0,1 0 0 0 0,-1 0-1 0 0,0 1 1 0 0,0-1 0 0 0,1 0 0 0 0,-1 0 0 0 0,0 0-1 0 0,0 0 1 0 0,0 0 0 0 0,0 1 0 0 0,0-1 0 0 0,0 0-1 0 0,0 0 1 0 0,0 0 0 0 0,-1 0 0 0 0,1-1 0 0 0,-2 0 381 0 0,0 0 0 0 0,0 0 0 0 0,0 0 0 0 0,0 1 0 0 0,0-1 0 0 0,-1 0 0 0 0,1 1 0 0 0,-4-2 0 0 0,-15-10 2469 0 0,16 8-2415 0 0,0 1-1 0 0,0 1 0 0 0,-1-1 0 0 0,0 1 0 0 0,1 0 1 0 0,-1 0-1 0 0,0 0 0 0 0,0 1 0 0 0,-8-2 0 0 0,11 3-360 0 0,1 1-1 0 0,-1 0 1 0 0,1 0-1 0 0,-1 0 1 0 0,1 0-1 0 0,0 1 1 0 0,-1-1-1 0 0,1 1 1 0 0,-1-1-1 0 0,1 1 1 0 0,0 0-1 0 0,-1 0 1 0 0,1 0-1 0 0,0 0 1 0 0,0 0-1 0 0,0 0 1 0 0,0 1-1 0 0,0-1 1 0 0,0 1-1 0 0,0 0 1 0 0,0-1-1 0 0,1 1 1 0 0,-1 0-1 0 0,0 0 1 0 0,1 0-1 0 0,0 0 1 0 0,-2 4-1 0 0,1-4-77 0 0,0 0-1 0 0,1 1 1 0 0,-1-1 0 0 0,1 1-1 0 0,0 0 1 0 0,0-1-1 0 0,0 1 1 0 0,0 0-1 0 0,1-1 1 0 0,-1 1-1 0 0,1 0 1 0 0,-1 0-1 0 0,1 0 1 0 0,0 0-1 0 0,0-1 1 0 0,0 1 0 0 0,1 0-1 0 0,-1 0 1 0 0,1 3-1 0 0,1-3-27 0 0,-1-1-1 0 0,0 0 1 0 0,1 0-1 0 0,-1-1 1 0 0,1 1-1 0 0,0 0 1 0 0,-1 0-1 0 0,1-1 1 0 0,0 1-1 0 0,0-1 1 0 0,0 0-1 0 0,0 1 1 0 0,1-1-1 0 0,-1 0 1 0 0,0 0-1 0 0,0 0 1 0 0,1-1-1 0 0,-1 1 1 0 0,0-1-1 0 0,1 1 0 0 0,-1-1 1 0 0,1 0-1 0 0,2 1 1 0 0,26-1-251 0 0,-19-1 228 0 0,0 1 0 0 0,0 0 0 0 0,13 3 0 0 0,-23-3 42 0 0,0 1 1 0 0,0-1-1 0 0,0 0 1 0 0,0 1 0 0 0,-1-1-1 0 0,1 1 1 0 0,0 0-1 0 0,0-1 1 0 0,-1 1-1 0 0,1 0 1 0 0,0 0-1 0 0,-1 0 1 0 0,1 1 0 0 0,-1-1-1 0 0,0 0 1 0 0,1 0-1 0 0,-1 1 1 0 0,0-1-1 0 0,0 1 1 0 0,0-1-1 0 0,0 1 1 0 0,0-1 0 0 0,0 1-1 0 0,0 0 1 0 0,1 3-1 0 0,-2-2 16 0 0,0 0 1 0 0,0 0-1 0 0,-1 0 0 0 0,1 0 0 0 0,-1-1 0 0 0,0 1 0 0 0,0 0 1 0 0,0 0-1 0 0,0 0 0 0 0,0-1 0 0 0,-1 1 0 0 0,1-1 0 0 0,-1 1 1 0 0,1-1-1 0 0,-1 1 0 0 0,0-1 0 0 0,0 0 0 0 0,0 0 0 0 0,0 0 1 0 0,-1 0-1 0 0,1 0 0 0 0,0 0 0 0 0,-4 1 0 0 0,-6 5-573 0 0,-1 1-1 0 0,0-2 0 0 0,-16 7 0 0 0,24-12 62 0 0,2 0-224 0 0,0 0 0 0 0,-1 0-1 0 0,1-1 1 0 0,-1 1-1 0 0,0-1 1 0 0,1 0-1 0 0,-1 0 1 0 0,0 0-1 0 0,0-1 1 0 0,0 0 0 0 0,0 1-1 0 0,0-1 1 0 0,-5-1-1 0 0,6-1-1794 0 0</inkml:trace>
</inkml:ink>
</file>

<file path=ppt/ink/ink1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10:04.8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61 6105 0 0,'3'-3'358'0'0,"-1"0"0"0"0,1 1 0 0 0,0-1 0 0 0,-1 1 0 0 0,1 0 0 0 0,0 0 0 0 0,0 0 0 0 0,0 0 0 0 0,1 1 0 0 0,-1-1 0 0 0,0 1 0 0 0,1 0 0 0 0,-1-1 0 0 0,1 2 0 0 0,-1-1 0 0 0,5 0 0 0 0,9-1-80 0 0,-1 2 0 0 0,25 1 1 0 0,12-1-165 0 0,-39-1-295 0 0,29-3-37 0 0,-42 3-155 0 0,1 1 0 0 0,-1-1 0 0 0,1 1-1 0 0,-1-1 1 0 0,1 0 0 0 0,-1 1 0 0 0,1-1 0 0 0,-1 0-1 0 0,0 0 1 0 0,1 0 0 0 0,-1 0 0 0 0,2-2 0 0 0,-3-7-2327 0 0,-1 8 47 0 0</inkml:trace>
</inkml:ink>
</file>

<file path=ppt/ink/ink1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10:05.1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 1 7226 0 0,'0'0'109'0'0,"0"0"0"0"0,0 0 0 0 0,0 0 1 0 0,0 0-1 0 0,0 0 0 0 0,0 0 0 0 0,0 1 1 0 0,0-1-1 0 0,0 0 0 0 0,0 0 0 0 0,0 0 1 0 0,0 0-1 0 0,0 0 0 0 0,0 0 1 0 0,0 1-1 0 0,0-1 0 0 0,0 0 0 0 0,0 0 1 0 0,0 0-1 0 0,0 0 0 0 0,0 0 0 0 0,0 1 1 0 0,0-1-1 0 0,0 0 0 0 0,0 0 0 0 0,0 0 1 0 0,0 0-1 0 0,0 0 0 0 0,0 0 1 0 0,0 0-1 0 0,-1 1 0 0 0,1-1 0 0 0,0 0 1 0 0,0 0-1 0 0,0 0 0 0 0,0 0 0 0 0,0 0 1 0 0,0 0-1 0 0,0 0 0 0 0,-1 0 0 0 0,1 0 1 0 0,0 0-1 0 0,0 0 0 0 0,0 0 1 0 0,0 0-1 0 0,0 0 0 0 0,-1 0 0 0 0,1 0 1 0 0,0 0-1 0 0,0 0 0 0 0,0 0 0 0 0,0 0 1 0 0,0 0-1 0 0,-1 0 0 0 0,1 0 0 0 0,0 0 1 0 0,0 0-1 0 0,0 0 0 0 0,0 0 1 0 0,0 0-1 0 0,0 0 0 0 0,-1 0 0 0 0,1 0 1 0 0,0 0-1 0 0,0 0 0 0 0,-1 24 2310 0 0,3 30-1016 0 0,-1-23-727 0 0,-4 46 1 0 0,0-53-833 0 0,2 0 0 0 0,1 0 0 0 0,4 40 0 0 0,-3-62-16 0 0,-1-1 0 0 0,0 1-1 0 0,1-1 1 0 0,-1 1 0 0 0,1 0 0 0 0,-1-1-1 0 0,1 1 1 0 0,0-1 0 0 0,0 1 0 0 0,0-1 0 0 0,0 1-1 0 0,0-1 1 0 0,2 3 0 0 0,-2-4-167 0 0,0 1-1 0 0,0-1 1 0 0,0 1-1 0 0,0-1 1 0 0,1 1-1 0 0,-1-1 1 0 0,0 0 0 0 0,0 1-1 0 0,0-1 1 0 0,0 0-1 0 0,1 0 1 0 0,-1 0 0 0 0,0 0-1 0 0,0 0 1 0 0,0 0-1 0 0,0 0 1 0 0,1-1 0 0 0,-1 1-1 0 0,0 0 1 0 0,0-1-1 0 0,0 1 1 0 0,0-1 0 0 0,0 1-1 0 0,0-1 1 0 0,0 1-1 0 0,0-1 1 0 0,0 0 0 0 0,0 1-1 0 0,2-3 1 0 0,4-2-3271 0 0</inkml:trace>
</inkml:ink>
</file>

<file path=ppt/ink/ink1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10:05.9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278 17 9162 0 0,'-13'-15'4399'0'0,"12"15"-4310"0"0,1 0 0 0 0,-1-1 0 0 0,1 1 0 0 0,0 0 0 0 0,-1 0-1 0 0,1 0 1 0 0,-1 0 0 0 0,1 0 0 0 0,-1 0 0 0 0,1 0 0 0 0,0 0 0 0 0,-1 0 0 0 0,1 0 0 0 0,-1 0-1 0 0,1 0 1 0 0,-1 0 0 0 0,1 0 0 0 0,0 0 0 0 0,-1 0 0 0 0,1 1 0 0 0,-1-1 0 0 0,1 0 0 0 0,0 0-1 0 0,-1 0 1 0 0,0 1 0 0 0,0 1-12 0 0,-1 0-1 0 0,1 0 1 0 0,0 0 0 0 0,-1 0-1 0 0,1 0 1 0 0,0 0-1 0 0,0 0 1 0 0,0 0-1 0 0,1 1 1 0 0,-1-1-1 0 0,0 0 1 0 0,0 5 0 0 0,-1 11 3 0 0,1-1 1 0 0,0 0 0 0 0,1 0-1 0 0,1 1 1 0 0,1-1 0 0 0,5 23-1 0 0,1-5-43 0 0,1-2-1 0 0,16 39 0 0 0,-29-73-464 0 0,-7-7 252 0 0,-13-12 156 0 0,-3-6 4 0 0,11 10 444 0 0,1 1 0 0 0,-2 1 0 0 0,0 0 0 0 0,0 1 0 0 0,-1 1-1 0 0,-31-14 1 0 0,48 25-406 0 0,-1 0 0 0 0,0 0-1 0 0,0 0 1 0 0,0 0 0 0 0,0 0-1 0 0,0 1 1 0 0,0-1 0 0 0,0 1 0 0 0,0 0-1 0 0,0 0 1 0 0,0-1 0 0 0,0 1-1 0 0,0 0 1 0 0,0 1 0 0 0,0-1-1 0 0,0 0 1 0 0,0 1 0 0 0,0-1 0 0 0,0 1-1 0 0,0-1 1 0 0,0 1 0 0 0,1 0-1 0 0,-1 0 1 0 0,0 0 0 0 0,0 0-1 0 0,1 0 1 0 0,-1 0 0 0 0,0 0 0 0 0,1 1-1 0 0,-1-1 1 0 0,1 1 0 0 0,0-1-1 0 0,-1 1 1 0 0,1-1 0 0 0,0 1-1 0 0,0 0 1 0 0,0 0 0 0 0,0 0-1 0 0,0-1 1 0 0,1 1 0 0 0,-1 0 0 0 0,0 0-1 0 0,1 0 1 0 0,-1 0 0 0 0,1 0-1 0 0,0 0 1 0 0,0 0 0 0 0,0 3-1 0 0,-1 2 44 0 0,1 1-1 0 0,0-1 1 0 0,1 0-1 0 0,-1 0 0 0 0,1 0 1 0 0,1 0-1 0 0,-1 0 1 0 0,1 0-1 0 0,0 0 0 0 0,1 0 1 0 0,0 0-1 0 0,6 11 1 0 0,-4-12-312 0 0,-1-1 1 0 0,1 1-1 0 0,0-1 0 0 0,0 0 1 0 0,0 0-1 0 0,1 0 1 0 0,-1-1-1 0 0,1 0 0 0 0,0 0 1 0 0,1 0-1 0 0,12 5 1 0 0,-14-8 55 0 0,0 1 0 0 0,0-1 1 0 0,0 0-1 0 0,1-1 0 0 0,-1 1 1 0 0,0-1-1 0 0,0 0 1 0 0,1-1-1 0 0,-1 1 0 0 0,0-1 1 0 0,0 0-1 0 0,0 0 0 0 0,1-1 1 0 0,-1 1-1 0 0,0-1 0 0 0,8-4 1 0 0,0-2-659 0 0,0 0 0 0 0,0-1 0 0 0,-1 0 0 0 0,0-1 0 0 0,-1 0 0 0 0,17-20 0 0 0,-11 10 468 0 0,-1-1 1 0 0,0-1-1 0 0,11-24 0 0 0,-26 45 525 0 0,-1 1-1 0 0,1-1 1 0 0,-1 1-1 0 0,0-1 1 0 0,1 1 0 0 0,-1-1-1 0 0,0 0 1 0 0,1 1-1 0 0,-1-1 1 0 0,0 0 0 0 0,0 1-1 0 0,0-1 1 0 0,1 0-1 0 0,-1 1 1 0 0,0-1-1 0 0,0 0 1 0 0,0 1 0 0 0,0-1-1 0 0,0 0 1 0 0,0 1-1 0 0,0-1 1 0 0,-1 0 0 0 0,1 0-1 0 0,-13 2 3282 0 0,-18 19-308 0 0,22-9-2837 0 0,0 0 0 0 0,2 1 1 0 0,-11 17-1 0 0,15-24-287 0 0,1 1 0 0 0,-1-1-1 0 0,1 0 1 0 0,0 1 0 0 0,1 0 0 0 0,-1-1-1 0 0,1 1 1 0 0,0 0 0 0 0,1 0-1 0 0,-1 11 1 0 0,1-16-26 0 0,0-1-1 0 0,0 1 1 0 0,0 0-1 0 0,0-1 1 0 0,0 1-1 0 0,0 0 1 0 0,1-1-1 0 0,-1 1 1 0 0,0-1-1 0 0,0 1 1 0 0,0 0-1 0 0,1-1 1 0 0,-1 1-1 0 0,0-1 1 0 0,1 1-1 0 0,-1 0 1 0 0,0-1-1 0 0,1 1 1 0 0,-1-1-1 0 0,1 1 1 0 0,-1-1-1 0 0,1 0 1 0 0,-1 1-1 0 0,1-1 1 0 0,-1 1-1 0 0,1-1 1 0 0,-1 0-1 0 0,1 1 1 0 0,-1-1-1 0 0,2 0 1 0 0,0 0-19 0 0,-1 0 1 0 0,0 0-1 0 0,0 0 1 0 0,1-1-1 0 0,-1 1 1 0 0,0-1-1 0 0,0 1 1 0 0,1-1-1 0 0,-1 1 1 0 0,0-1-1 0 0,0 0 1 0 0,0 1 0 0 0,0-1-1 0 0,1-1 1 0 0,3-2-13 0 0,-1 0 1 0 0,0-1 0 0 0,0 1 0 0 0,0-1 0 0 0,0 0 0 0 0,2-5 0 0 0,1-13 33 0 0,-6 19 63 0 0,0 0 1 0 0,0-1-1 0 0,1 1 1 0 0,-1 0 0 0 0,1 0-1 0 0,0 1 1 0 0,4-8-1 0 0,12 50 181 0 0,-16-34-403 0 0,0 1 1 0 0,0-1 0 0 0,1-1-1 0 0,0 1 1 0 0,0 0 0 0 0,0-1-1 0 0,0 1 1 0 0,1-1 0 0 0,0 0-1 0 0,0 0 1 0 0,0 0 0 0 0,0-1-1 0 0,6 4 1 0 0,-10-6 46 0 0,1-1-1 0 0,-1 0 1 0 0,0 0 0 0 0,0 0-1 0 0,0 0 1 0 0,1 0 0 0 0,-1 1-1 0 0,0-1 1 0 0,0 0 0 0 0,1 0-1 0 0,-1 0 1 0 0,0 0 0 0 0,0 0-1 0 0,1 0 1 0 0,-1 0-1 0 0,0 0 1 0 0,1 0 0 0 0,-1 0-1 0 0,0 0 1 0 0,0 0 0 0 0,1 0-1 0 0,-1 0 1 0 0,0 0 0 0 0,0 0-1 0 0,1-1 1 0 0,-1 1 0 0 0,0 0-1 0 0,0 0 1 0 0,0 0-1 0 0,1 0 1 0 0,-1 0 0 0 0,0 0-1 0 0,0-1 1 0 0,0 1 0 0 0,1 0-1 0 0,-1 0 1 0 0,0 0 0 0 0,0-1-1 0 0,0 1 1 0 0,0 0 0 0 0,0 0-1 0 0,1-1 1 0 0,-1 1 0 0 0,0 0-1 0 0,0 0 1 0 0,0-1-1 0 0,0 1 1 0 0,0 0 0 0 0,0 0-1 0 0,0-1 1 0 0,0 1 0 0 0,0-17-2182 0 0,-1 11 1325 0 0,1 2-1375 0 0</inkml:trace>
</inkml:ink>
</file>

<file path=ppt/ink/ink1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10:06.2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 73 4073 0 0,'-4'-12'1486'0'0,"-7"-24"-372"0"0,11 14 5595 0 0,10 19-3701 0 0,17 8-2620 0 0,-17-2-160 0 0,2-2-597 0 0,76 6 317 0 0,-58-9-3433 0 0,-4-3-4218 0 0,-23 4 4835 0 0</inkml:trace>
</inkml:ink>
</file>

<file path=ppt/ink/ink1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10:06.6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 9 10474 0 0,'-1'0'161'0'0,"1"-1"1"0"0,0 1-1 0 0,-1 0 0 0 0,1 0 0 0 0,-1 0 0 0 0,1 0 1 0 0,-1 0-1 0 0,1-1 0 0 0,-1 1 0 0 0,1 0 1 0 0,-1 0-1 0 0,1 0 0 0 0,-1 0 0 0 0,1 0 0 0 0,-1 0 1 0 0,1 1-1 0 0,-1-1 0 0 0,1 0 0 0 0,-1 0 0 0 0,1 0 1 0 0,-1 0-1 0 0,1 1 0 0 0,-1-1 0 0 0,1 0 0 0 0,0 0 1 0 0,-1 1-1 0 0,1-1 0 0 0,-1 0 0 0 0,1 1 0 0 0,0-1 1 0 0,-1 0-1 0 0,0 2 0 0 0,-1 18 1265 0 0,13 26-1993 0 0,-9-41 943 0 0,6 27-463 0 0,14 41-183 0 0,-19-67-332 0 0,-1 0 1 0 0,1 0-1 0 0,0 0 0 0 0,0-1 1 0 0,1 1-1 0 0,0-1 0 0 0,0 0 1 0 0,0 0-1 0 0,6 5 1 0 0,-9-9 483 0 0,0 0 1 0 0,0 0 0 0 0,1 0 0 0 0,-1-1 0 0 0,0 1 0 0 0,1 0 0 0 0,-1 0-1 0 0,1-1 1 0 0,-1 1 0 0 0,1-1 0 0 0,0 1 0 0 0,-1-1 0 0 0,1 1 0 0 0,-1-1 0 0 0,1 0-1 0 0,0 0 1 0 0,-1 0 0 0 0,1 0 0 0 0,0 0 0 0 0,-1 0 0 0 0,1-1 0 0 0,-1 1-1 0 0,3-1 1 0 0,-1-1-36 0 0,0 1 0 0 0,1-1 0 0 0,-1 0 0 0 0,0 0 0 0 0,0 0 0 0 0,0 0 0 0 0,0-1 0 0 0,-1 1 0 0 0,5-6 1 0 0,2-4 23 0 0,0 0 1 0 0,-1-1 0 0 0,12-26-1 0 0,-16 28 550 0 0,0 1 1 0 0,0-1-1 0 0,-1 0 0 0 0,-1 1 0 0 0,2-14 1 0 0,-3 20-32 0 0,-1 0 0 0 0,0 0 1 0 0,0 0-1 0 0,0 0 1 0 0,0 0-1 0 0,0 1 1 0 0,-1-1-1 0 0,1 0 1 0 0,-1 0-1 0 0,0 0 0 0 0,-1 0 1 0 0,1 1-1 0 0,-1-1 1 0 0,1 0-1 0 0,-1 1 1 0 0,0 0-1 0 0,-5-7 1 0 0,7 10-334 0 0,0 0 0 0 0,0-1 0 0 0,-1 1 1 0 0,1 0-1 0 0,0 0 0 0 0,-1-1 0 0 0,1 1 0 0 0,0 0 1 0 0,-1 0-1 0 0,1-1 0 0 0,-1 1 0 0 0,1 0 1 0 0,0 0-1 0 0,-1 0 0 0 0,1 0 0 0 0,-1 0 1 0 0,1 0-1 0 0,0 0 0 0 0,-1 0 0 0 0,1-1 1 0 0,-1 1-1 0 0,1 1 0 0 0,-1-1 0 0 0,1 0 0 0 0,0 0 1 0 0,-1 0-1 0 0,1 0 0 0 0,-1 0 0 0 0,1 0 1 0 0,0 0-1 0 0,-1 1 0 0 0,0-1 0 0 0,-10 14 737 0 0,-1 21-405 0 0,12-34-353 0 0,-5 17 45 0 0,1 0 0 0 0,-2 21 0 0 0,5-34-86 0 0,0-1-1 0 0,1 1 1 0 0,0 0-1 0 0,0 0 1 0 0,1-1-1 0 0,-1 1 1 0 0,1 0-1 0 0,0-1 1 0 0,0 1 0 0 0,0-1-1 0 0,1 1 1 0 0,0-1-1 0 0,0 1 1 0 0,2 3-1 0 0,-3-7-10 0 0,-1-1 0 0 0,0 1 0 0 0,1 0 0 0 0,-1-1 0 0 0,1 0 0 0 0,-1 1 0 0 0,1-1 0 0 0,-1 1 0 0 0,1-1 0 0 0,-1 1 0 0 0,1-1 0 0 0,-1 0 0 0 0,1 0 0 0 0,-1 1 0 0 0,1-1 0 0 0,0 0 0 0 0,-1 0 0 0 0,1 1 0 0 0,-1-1 0 0 0,1 0 0 0 0,0 0 0 0 0,-1 0 0 0 0,1 0 0 0 0,0 0 0 0 0,-1 0 0 0 0,1 0-1 0 0,-1 0 1 0 0,1 0 0 0 0,0 0 0 0 0,-1-1 0 0 0,1 1 0 0 0,0 0 0 0 0,0-1 0 0 0,1 0-47 0 0,0-1 0 0 0,0 1 0 0 0,0-1 0 0 0,0 0 0 0 0,0 1 0 0 0,0-1 0 0 0,0 0 0 0 0,2-5 0 0 0,2-2-40 0 0,-1-1 1 0 0,1 0-1 0 0,3-12 0 0 0,-6 15 245 0 0,-1 0-1 0 0,1 0 1 0 0,-1 0 0 0 0,-1-1-1 0 0,1 1 1 0 0,-1 0-1 0 0,-1-1 1 0 0,1 0 0 0 0,-1 1-1 0 0,-1-1 1 0 0,0-7-1 0 0,-8 46 1345 0 0,9-22-1456 0 0,1-1 0 0 0,0 1 1 0 0,0 0-1 0 0,1-1 0 0 0,0 0 0 0 0,1 1 0 0 0,0-1 0 0 0,5 11 1 0 0,-5-13-400 0 0,0-1-1 0 0,0 0 1 0 0,1 0 0 0 0,0-1 0 0 0,7 9 0 0 0,-8-11-355 0 0,-1 1 1 0 0,1-1 0 0 0,1 0 0 0 0,-1 0 0 0 0,0 0 0 0 0,0 0-1 0 0,1 0 1 0 0,-1-1 0 0 0,7 2 0 0 0,-8-2 249 0 0,0-1 1 0 0,-1 0-1 0 0,1 0 1 0 0,0 0-1 0 0,0 0 0 0 0,-1 0 1 0 0,1 0-1 0 0,0 0 1 0 0,0-1-1 0 0,-1 1 1 0 0,3-2-1 0 0,3 0-2458 0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6:50:12.5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423 18 12723 0 0,'-8'-17'3884'0'0,"7"17"-3823"0"0,1 0 0 0 0,0 0 1 0 0,-1 0-1 0 0,1 0 0 0 0,0 0 0 0 0,-1 0 1 0 0,1 0-1 0 0,0 0 0 0 0,-1 1 1 0 0,1-1-1 0 0,0 0 0 0 0,0 0 0 0 0,-1 0 1 0 0,1 0-1 0 0,0 1 0 0 0,-1-1 1 0 0,1 0-1 0 0,0 0 0 0 0,0 1 0 0 0,0-1 1 0 0,-1 0-1 0 0,1 1 0 0 0,0-1 1 0 0,0 0-1 0 0,0 1 0 0 0,0-1 1 0 0,-1 0-1 0 0,1 1 0 0 0,0-1 0 0 0,0 1 1 0 0,-13 46 527 0 0,8-27-505 0 0,-22 68-26 0 0,-51 143 111 0 0,41-149-750 0 0,-4-2 0 0 0,-4-2-1 0 0,-84 112 1 0 0,128-188 282 0 0,0 0 0 0 0,-1 0 0 0 0,1-1 0 0 0,-1 1 0 0 0,0-1 0 0 0,0 1 0 0 0,0-1 0 0 0,1 1 0 0 0,-1-1 0 0 0,-3 2 0 0 0,-3-6-3225 0 0,6-13 883 0 0,4 0-154 0 0,2-1-238 0 0</inkml:trace>
</inkml:ink>
</file>

<file path=ppt/ink/ink1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10:07.0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 3 10458 0 0,'-12'-2'4154'0'0,"9"8"-2597"0"0,3-5-1519 0 0,0 0 0 0 0,1 0 0 0 0,-1 0-1 0 0,1 0 1 0 0,-1 0 0 0 0,1 0 0 0 0,-1 0 0 0 0,1 0-1 0 0,0 0 1 0 0,-1 0 0 0 0,1 0 0 0 0,0-1-1 0 0,0 1 1 0 0,0 0 0 0 0,0 0 0 0 0,0-1 0 0 0,0 1-1 0 0,0-1 1 0 0,1 1 0 0 0,43 13 476 0 0,-38-13-436 0 0,-1 1 0 0 0,1-1-1 0 0,0 2 1 0 0,0-1 0 0 0,-1 1 0 0 0,1 0 0 0 0,-1 0 0 0 0,0 0-1 0 0,9 7 1 0 0,-14-8-36 0 0,0-1-1 0 0,0 0 0 0 0,-1 0 0 0 0,1 1 1 0 0,0-1-1 0 0,-1 0 0 0 0,0 1 1 0 0,1-1-1 0 0,-1 0 0 0 0,0 1 1 0 0,1-1-1 0 0,-1 1 0 0 0,0-1 1 0 0,0 0-1 0 0,0 1 0 0 0,0-1 1 0 0,0 1-1 0 0,-1-1 0 0 0,1 0 0 0 0,0 1 1 0 0,-1-1-1 0 0,1 1 0 0 0,-1-1 1 0 0,1 0-1 0 0,-1 0 0 0 0,1 1 1 0 0,-1-1-1 0 0,0 0 0 0 0,-1 2 1 0 0,-33 39 428 0 0,25-30-749 0 0,-10 9-1217 0 0,-5 6-2494 0 0,8 2-4113 0 0,17-28 7334 0 0,1 0-1712 0 0</inkml:trace>
</inkml:ink>
</file>

<file path=ppt/ink/ink1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10:07.3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10 6993 0 0,'1'-1'220'0'0,"0"0"-1"0"0,0 0 1 0 0,1 0-1 0 0,-1 1 1 0 0,0-1-1 0 0,1 0 1 0 0,-1 1-1 0 0,1-1 1 0 0,-1 0-1 0 0,1 1 1 0 0,-1 0-1 0 0,1-1 1 0 0,-1 1-1 0 0,1 0 1 0 0,-1 0-1 0 0,1 0 1 0 0,-1 0-1 0 0,1 0 1 0 0,-1 0-1 0 0,1 0 1 0 0,-1 1-1 0 0,1-1 1 0 0,-1 1-1 0 0,1-1 1 0 0,-1 1-1 0 0,1-1 1 0 0,-1 1-1 0 0,0 0 1 0 0,3 1-1 0 0,-1-1-404 0 0,0 1 0 0 0,0-1 1 0 0,0 1-1 0 0,-1 0 0 0 0,1 0 0 0 0,0 0 0 0 0,-1 0 0 0 0,1 0 0 0 0,-1 1 0 0 0,0-1 0 0 0,0 1 0 0 0,0-1 0 0 0,3 5 0 0 0,-5-5-183 0 0,0-1 1 0 0,0 0-1 0 0,0 0 1 0 0,0 1-1 0 0,0-1 1 0 0,0 0-1 0 0,0 0 1 0 0,-1 1-1 0 0,1-1 1 0 0,0 0-1 0 0,-1 0 1 0 0,1 0-1 0 0,-1 0 1 0 0,0 1-1 0 0,1-1 1 0 0,-1 0-1 0 0,0 0 1 0 0,-1 1-1 0 0,-2 3-2110 0 0</inkml:trace>
</inkml:ink>
</file>

<file path=ppt/ink/ink1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10:07.7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51 11178 0 0,'7'-3'5096'0'0,"20"2"-5206"0"0,-12 0 155 0 0,156-36 10 0 0,-144 30-25 0 0,-26 7-32 0 0,-1 0 1 0 0,0-1-1 0 0,1 1 0 0 0,-1 0 0 0 0,0 0 1 0 0,1 0-1 0 0,-1 0 0 0 0,1-1 1 0 0,-1 1-1 0 0,1 0 0 0 0,-1 0 0 0 0,0 0 1 0 0,1 0-1 0 0,-1 0 0 0 0,1 0 0 0 0,-1 0 1 0 0,0 0-1 0 0,1 0 0 0 0,-1 0 0 0 0,1 0 1 0 0,-1 1-1 0 0,1-1 0 0 0,-1 0 1 0 0,0 0-1 0 0,1 0 0 0 0,-1 0 0 0 0,0 1 1 0 0,1-1-1 0 0,-1 0 0 0 0,0 0 0 0 0,1 1 1 0 0,-1-1-1 0 0,0 0 0 0 0,1 1 0 0 0,-1-1 1 0 0,0 0-1 0 0,0 1 0 0 0,1-1 1 0 0,-1 0-1 0 0,0 1 0 0 0,0-1 0 0 0,0 0 1 0 0,1 1-1 0 0,-1-1 0 0 0,0 1 0 0 0,0 0 1 0 0,-6 23 321 0 0,0-1 28 0 0,4 2-57 0 0,-1 59 53 0 0,3-77-336 0 0,1 0-1 0 0,0 1 1 0 0,0-1 0 0 0,0 0 0 0 0,1 0 0 0 0,0 0 0 0 0,1 0 0 0 0,5 12-1 0 0,-8-18 7 0 0,1 0 0 0 0,-1 0 0 0 0,1 0 0 0 0,-1 0 0 0 0,1-1-1 0 0,-1 1 1 0 0,1 0 0 0 0,0 0 0 0 0,-1 0 0 0 0,1-1 0 0 0,0 1-1 0 0,0 0 1 0 0,0-1 0 0 0,-1 1 0 0 0,1-1 0 0 0,0 1 0 0 0,0-1-1 0 0,0 1 1 0 0,0-1 0 0 0,0 0 0 0 0,0 1 0 0 0,0-1 0 0 0,0 0-1 0 0,0 0 1 0 0,0 0 0 0 0,0 0 0 0 0,2 0 0 0 0,-2 0 8 0 0,1-1 0 0 0,0 0 1 0 0,0 1-1 0 0,-1-1 0 0 0,1 0 1 0 0,0 0-1 0 0,-1 0 0 0 0,1-1 1 0 0,-1 1-1 0 0,0 0 0 0 0,1 0 1 0 0,-1-1-1 0 0,2-2 0 0 0,1-2-2 0 0,0 0-1 0 0,0 0 0 0 0,-1 0 0 0 0,0-1 0 0 0,0 1 1 0 0,0-1-1 0 0,1-8 0 0 0,-3 9-75 0 0,-1-1 0 0 0,0 1 0 0 0,0 0 0 0 0,0-1 0 0 0,-1 1 0 0 0,0 0 0 0 0,-1-1 0 0 0,1 1 0 0 0,-1 0 0 0 0,-4-8 0 0 0,6 12 16 0 0,-1 0 0 0 0,1 1 0 0 0,-1-1 0 0 0,0 1-1 0 0,0-1 1 0 0,0 1 0 0 0,0-1 0 0 0,0 1 0 0 0,0 0-1 0 0,0-1 1 0 0,0 1 0 0 0,0 0 0 0 0,-1 0 0 0 0,1 0-1 0 0,0 0 1 0 0,-1 0 0 0 0,1 0 0 0 0,-1 0-1 0 0,1 1 1 0 0,-1-1 0 0 0,0 0 0 0 0,1 1 0 0 0,-1-1-1 0 0,1 1 1 0 0,-1 0 0 0 0,0-1 0 0 0,0 1 0 0 0,1 0-1 0 0,-1 0 1 0 0,0 0 0 0 0,1 0 0 0 0,-1 1 0 0 0,0-1-1 0 0,1 0 1 0 0,-1 1 0 0 0,0-1 0 0 0,1 1-1 0 0,-1-1 1 0 0,1 1 0 0 0,-1 0 0 0 0,1 0 0 0 0,-3 1-1 0 0,-9 6-2572 0 0,1 0 0 0 0,1 1 0 0 0,-15 13 0 0 0,19-15-493 0 0</inkml:trace>
</inkml:ink>
</file>

<file path=ppt/ink/ink1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10:08.3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108 7 9602 0 0,'-3'-1'372'0'0,"-1"0"0"0"0,1 0-1 0 0,0 0 1 0 0,0 0 0 0 0,0 1 0 0 0,0-1 0 0 0,-1 1-1 0 0,1 0 1 0 0,0 0 0 0 0,-1 0 0 0 0,1 0-1 0 0,0 1 1 0 0,0-1 0 0 0,-1 1 0 0 0,-4 1 0 0 0,5-1-210 0 0,0 1 1 0 0,1-1-1 0 0,-1 1 1 0 0,0 0-1 0 0,0 0 1 0 0,1 0-1 0 0,0 0 1 0 0,-1 0 0 0 0,1 1-1 0 0,0-1 1 0 0,0 1-1 0 0,0-1 1 0 0,-3 5-1 0 0,3-2-127 0 0,0-1-1 0 0,0 0 0 0 0,1 1 1 0 0,-1-1-1 0 0,1 1 1 0 0,0-1-1 0 0,0 1 0 0 0,0-1 1 0 0,1 1-1 0 0,0 0 0 0 0,0 0 1 0 0,0-1-1 0 0,0 1 1 0 0,1 0-1 0 0,-1-1 0 0 0,1 1 1 0 0,1-1-1 0 0,-1 1 0 0 0,1-1 1 0 0,-1 1-1 0 0,5 5 1 0 0,-6-8-31 0 0,1 0 0 0 0,1 0 0 0 0,-1 0 0 0 0,0 0 0 0 0,0 0 1 0 0,1 0-1 0 0,-1 0 0 0 0,1 0 0 0 0,0-1 0 0 0,-1 1 0 0 0,1-1 1 0 0,0 1-1 0 0,0-1 0 0 0,0 0 0 0 0,0 0 0 0 0,0 0 0 0 0,0 0 0 0 0,0 0 1 0 0,0 0-1 0 0,1 0 0 0 0,-1-1 0 0 0,0 1 0 0 0,0-1 0 0 0,1 1 1 0 0,-1-1-1 0 0,0 0 0 0 0,1 0 0 0 0,-1 0 0 0 0,0 0 0 0 0,1-1 1 0 0,-1 1-1 0 0,0-1 0 0 0,0 1 0 0 0,1-1 0 0 0,-1 0 0 0 0,3-1 0 0 0,-1 0-6 0 0,-1-1 0 0 0,0 1 0 0 0,0-1 0 0 0,0 1 0 0 0,-1-1 0 0 0,1 0-1 0 0,-1 0 1 0 0,1 0 0 0 0,-1 0 0 0 0,0 0 0 0 0,0-1 0 0 0,0 1 0 0 0,-1-1-1 0 0,1 1 1 0 0,-1-1 0 0 0,0 0 0 0 0,0 1 0 0 0,0-1 0 0 0,0 0 0 0 0,-1 0-1 0 0,1-6 1 0 0,-1 8-5 0 0,0 1-1 0 0,0-1 0 0 0,0 0 0 0 0,0 0 0 0 0,0 0 1 0 0,0 1-1 0 0,0-1 0 0 0,0 0 0 0 0,-1 0 0 0 0,1 1 1 0 0,-1-1-1 0 0,1 0 0 0 0,-1 0 0 0 0,0 1 0 0 0,0-1 1 0 0,1 1-1 0 0,-1-1 0 0 0,0 1 0 0 0,0-1 1 0 0,-1 1-1 0 0,1 0 0 0 0,0-1 0 0 0,0 1 0 0 0,-1 0 1 0 0,1 0-1 0 0,-1 0 0 0 0,1 0 0 0 0,-1 0 0 0 0,1 0 1 0 0,-1 0-1 0 0,-1 0 0 0 0,-1 1-134 0 0,1 0 1 0 0,0 0-1 0 0,-1 0 1 0 0,1 0-1 0 0,0 0 0 0 0,0 1 1 0 0,-1 0-1 0 0,1 0 1 0 0,0 0-1 0 0,0 0 0 0 0,0 0 1 0 0,0 0-1 0 0,0 1 1 0 0,0 0-1 0 0,0-1 0 0 0,-2 4 1 0 0,-3 0-1040 0 0,-22 20-9194 0 0,28-23 7826 0 0</inkml:trace>
</inkml:ink>
</file>

<file path=ppt/ink/ink1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10:08.6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15 9138 0 0,'0'-1'151'0'0,"0"1"0"0"0,1-1 0 0 0,-1 0 0 0 0,0 0 0 0 0,1 0 0 0 0,-1 1 0 0 0,1-1 0 0 0,-1 0 0 0 0,1 1 0 0 0,-1-1 0 0 0,1 0 0 0 0,0 1 0 0 0,-1-1 0 0 0,1 1 0 0 0,0-1 0 0 0,-1 1-1 0 0,1-1 1 0 0,0 1 0 0 0,0-1 0 0 0,-1 1 0 0 0,1 0 0 0 0,0-1 0 0 0,0 1 0 0 0,0 0 0 0 0,0 0 0 0 0,0 0 0 0 0,-1 0 0 0 0,1 0 0 0 0,0 0 0 0 0,0 0 0 0 0,0 0 0 0 0,0 0 0 0 0,0 0 0 0 0,-1 0 0 0 0,1 0 0 0 0,0 1 0 0 0,0-1 0 0 0,0 0 0 0 0,0 1 0 0 0,-1-1 0 0 0,1 0 0 0 0,0 1 0 0 0,-1-1 0 0 0,1 1 0 0 0,0-1 0 0 0,0 1 0 0 0,-1 0 0 0 0,1-1 0 0 0,-1 1 0 0 0,1-1 0 0 0,-1 1-1 0 0,1 1 1 0 0,2 1 31 0 0,-1 1-1 0 0,0 0 0 0 0,0-1 0 0 0,0 1 1 0 0,-1 0-1 0 0,0 0 0 0 0,1 0 1 0 0,-1 0-1 0 0,0 7 0 0 0,0 8-585 0 0,0 1 0 0 0,-5 32 1 0 0,2-35-1389 0 0,-2-1 1 0 0,0 0-1 0 0,0 0 0 0 0,-2 0 1 0 0,0 0-1 0 0,-9 17 1 0 0,10-26-832 0 0</inkml:trace>
</inkml:ink>
</file>

<file path=ppt/ink/ink1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10:09.0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 11 5889 0 0,'-18'-11'7698'0'0,"32"16"-4791"0"0,-4-3-2865 0 0,0 1 0 0 0,-1 0 0 0 0,18 8 0 0 0,-26-11-64 0 0,1 1 0 0 0,0 0 0 0 0,-1-1 0 0 0,1 1 0 0 0,-1 0 0 0 0,1 0 0 0 0,-1 0 0 0 0,0 0 0 0 0,1 0 1 0 0,-1 1-1 0 0,0-1 0 0 0,0 0 0 0 0,0 1 0 0 0,0-1 0 0 0,0 1 0 0 0,0-1 0 0 0,0 1 0 0 0,0-1 0 0 0,0 1 0 0 0,-1 0 0 0 0,1-1 1 0 0,-1 1-1 0 0,1 0 0 0 0,-1-1 0 0 0,0 1 0 0 0,0 0 0 0 0,0 0 0 0 0,0 3 0 0 0,-1-2 69 0 0,-1 0-1 0 0,0 0 1 0 0,0-1-1 0 0,0 1 1 0 0,0 0-1 0 0,0-1 1 0 0,0 1-1 0 0,-1-1 1 0 0,1 0-1 0 0,-1 0 1 0 0,-5 3-1 0 0,-12 13 1071 0 0,18-15-1028 0 0,0 0 0 0 0,0 0-1 0 0,0 0 1 0 0,0 0 0 0 0,1 1-1 0 0,-1-1 1 0 0,1 0 0 0 0,0 1 0 0 0,0-1-1 0 0,0 1 1 0 0,1 0 0 0 0,-1-1-1 0 0,1 1 1 0 0,0 0 0 0 0,0-1-1 0 0,0 5 1 0 0,0-7-96 0 0,1 0-1 0 0,-1 0 0 0 0,0 0 1 0 0,0 0-1 0 0,1 0 1 0 0,-1-1-1 0 0,1 1 0 0 0,-1 0 1 0 0,1 0-1 0 0,-1 0 0 0 0,1 0 1 0 0,-1 0-1 0 0,1-1 1 0 0,0 1-1 0 0,-1 0 0 0 0,1-1 1 0 0,0 1-1 0 0,0 0 1 0 0,0-1-1 0 0,-1 1 0 0 0,1-1 1 0 0,0 1-1 0 0,1 0 1 0 0,0-1-30 0 0,0 0 1 0 0,0 0 0 0 0,0 0-1 0 0,0 0 1 0 0,0 0 0 0 0,0 0-1 0 0,0 0 1 0 0,0-1 0 0 0,0 1-1 0 0,0-1 1 0 0,0 1 0 0 0,0-1 0 0 0,0 0-1 0 0,0 0 1 0 0,0 0 0 0 0,1-1-1 0 0,7-4-1084 0 0,0-1-1 0 0,0 0 1 0 0,-1 0 0 0 0,1-1-1 0 0,-2 0 1 0 0,13-16-1 0 0,-2 1-1614 0 0,22-39-1 0 0,-33 49 156 0 0</inkml:trace>
</inkml:ink>
</file>

<file path=ppt/ink/ink1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10:09.3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51 22 5713 0 0,'0'-2'171'0'0,"0"1"0"0"0,0 0-1 0 0,-1 0 1 0 0,1 0 0 0 0,0-1 0 0 0,-1 1-1 0 0,1 0 1 0 0,-1 0 0 0 0,1 0-1 0 0,-1 0 1 0 0,1 0 0 0 0,-1 0 0 0 0,0 0-1 0 0,0 0 1 0 0,1 0 0 0 0,-1 0-1 0 0,-2-1 1 0 0,3 2-25 0 0,-1-1 0 0 0,1 1 0 0 0,-1 0 0 0 0,1 0-1 0 0,-1 0 1 0 0,1 0 0 0 0,-1 0 0 0 0,1 0 0 0 0,-1 0 0 0 0,1 0 0 0 0,-1 0 0 0 0,0 0-1 0 0,1 0 1 0 0,-1 1 0 0 0,1-1 0 0 0,-1 0 0 0 0,1 0 0 0 0,-1 0 0 0 0,1 1 0 0 0,-1-1-1 0 0,1 0 1 0 0,0 1 0 0 0,-1-1 0 0 0,1 0 0 0 0,-1 1 0 0 0,0 0 0 0 0,-1 1 149 0 0,0 1 1 0 0,0-1 0 0 0,0 1 0 0 0,1-1 0 0 0,-1 1-1 0 0,1 0 1 0 0,-1 0 0 0 0,1 0 0 0 0,0 0 0 0 0,0 0-1 0 0,-1 6 1 0 0,-5 76 267 0 0,12-29-3665 0 0,-5-56 3019 0 0,0 0 0 0 0,0 0 0 0 0,0 0 0 0 0,0 1 0 0 0,0-1 0 0 0,0 0 0 0 0,0 0 0 0 0,0 0 0 0 0,0 0 0 0 0,0 0-1 0 0,0 0 1 0 0,0 0 0 0 0,1 0 0 0 0,-1 1 0 0 0,0-1 0 0 0,0 0 0 0 0,0 0 0 0 0,0 0 0 0 0,0 0 0 0 0,0 0 0 0 0,0 0 0 0 0,0 0 0 0 0,1 0 0 0 0,-1 0 0 0 0,0 0 0 0 0,0 0 0 0 0,0 0 0 0 0,0 0 0 0 0,0 0 0 0 0,0 0 0 0 0,1 0 0 0 0,-1 0 0 0 0,0 0 0 0 0,0 0 0 0 0,0 0-1 0 0,0 0 1 0 0,0 0 0 0 0,0 0 0 0 0,0 0 0 0 0,1 0 0 0 0,-1 0 0 0 0,0 0 0 0 0,0 0 0 0 0,0 0 0 0 0,0 0 0 0 0,0 0 0 0 0,0 0 0 0 0,0 0 0 0 0,0 0 0 0 0,1-1 0 0 0,-1 1 0 0 0,0 0 0 0 0,0 0 0 0 0,0 0 0 0 0,0 0 0 0 0,0 0 0 0 0,0 0 0 0 0,0 0 0 0 0,10-11-1998 0 0,7-12 1169 0 0,-7 5 231 0 0,-5 9-1944 0 0</inkml:trace>
</inkml:ink>
</file>

<file path=ppt/ink/ink1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10:09.6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119 27 5601 0 0,'6'-26'2258'0'0,"-4"26"1271"0"0,-1 15-1537 0 0,-1 4-1117 0 0,1-1-597 0 0,-1-1 0 0 0,-1 1 0 0 0,-1-1 0 0 0,-4 20 1 0 0,6-34-316 0 0,-1 0 1 0 0,0 0-1 0 0,1 0 1 0 0,-1 0-1 0 0,0 0 1 0 0,-1-1 0 0 0,1 1-1 0 0,0 0 1 0 0,-1-1-1 0 0,0 1 1 0 0,1-1-1 0 0,-1 1 1 0 0,0-1 0 0 0,0 0-1 0 0,0 0 1 0 0,-1 0-1 0 0,1 0 1 0 0,0 0-1 0 0,-1 0 1 0 0,0-1 0 0 0,1 1-1 0 0,-1-1 1 0 0,0 0-1 0 0,1 0 1 0 0,-1 0 0 0 0,0 0-1 0 0,0 0 1 0 0,0-1-1 0 0,0 1 1 0 0,-6 0-1 0 0,7-1 45 0 0,0-1 0 0 0,-1 1 0 0 0,1 0 0 0 0,0-1 0 0 0,0 1 0 0 0,0-1 0 0 0,0 0-1 0 0,0 0 1 0 0,0 1 0 0 0,0-1 0 0 0,0-1 0 0 0,0 1 0 0 0,0 0 0 0 0,0 0-1 0 0,1-1 1 0 0,-1 1 0 0 0,1-1 0 0 0,-1 1 0 0 0,1-1 0 0 0,-1 0 0 0 0,1 0 0 0 0,0 1-1 0 0,0-1 1 0 0,0 0 0 0 0,0 0 0 0 0,0 0 0 0 0,0 0 0 0 0,0 0 0 0 0,1-1 0 0 0,-1-3-1 0 0,0 3 7 0 0,0 0-1 0 0,1 0 1 0 0,0-1-1 0 0,0 1 0 0 0,0 0 1 0 0,0 0-1 0 0,0 0 1 0 0,1 0-1 0 0,-1-1 0 0 0,1 1 1 0 0,0 0-1 0 0,0 0 1 0 0,0 0-1 0 0,0 0 0 0 0,0 0 1 0 0,1 1-1 0 0,0-1 1 0 0,-1 0-1 0 0,1 1 0 0 0,0-1 1 0 0,3-2-1 0 0,-2 3-22 0 0,1 0-1 0 0,0 0 1 0 0,0 1-1 0 0,0-1 1 0 0,0 1-1 0 0,0 0 1 0 0,0 0-1 0 0,0 0 1 0 0,0 0-1 0 0,0 1 1 0 0,1 0-1 0 0,-1 0 1 0 0,0 0-1 0 0,0 0 1 0 0,1 1-1 0 0,-1-1 1 0 0,0 1-1 0 0,0 0 1 0 0,5 2-1 0 0,-7-2-246 0 0,0 0-1 0 0,1 0 1 0 0,-1 0-1 0 0,0 0 1 0 0,0 0-1 0 0,0 1 1 0 0,0-1-1 0 0,0 1 1 0 0,0-1-1 0 0,0 1 1 0 0,0 0-1 0 0,2 2 0 0 0,-4-2-39 0 0,0-1-1 0 0,1 0 0 0 0,-1 0 1 0 0,0 0-1 0 0,0 0 0 0 0,1 0 1 0 0,-1 1-1 0 0,0-1 0 0 0,0 0 0 0 0,0 0 1 0 0,-1 0-1 0 0,1 1 0 0 0,0-1 1 0 0,0 0-1 0 0,0 0 0 0 0,-1 0 1 0 0,1 0-1 0 0,-1 0 0 0 0,1 1 0 0 0,-2 0 1 0 0,-1 5-2451 0 0</inkml:trace>
</inkml:ink>
</file>

<file path=ppt/ink/ink1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10:10.0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83 15971 0 0,'9'-4'3269'0'0,"22"-6"-3696"0"0,-20 7 658 0 0,1-1-436 0 0,149-39 197 0 0,-136 38-2248 0 0,0 2 0 0 0,36-1 0 0 0,-51 3 564 0 0,-16-2 1313 0 0,-19 1 764 0 0,19 3-147 0 0,-1 0 0 0 0,1 1 0 0 0,-1 0 0 0 0,1 1 0 0 0,0-1 0 0 0,0 1 0 0 0,0 0 0 0 0,1 1 0 0 0,-1-1 0 0 0,1 1 0 0 0,-1 0 0 0 0,-5 6 0 0 0,9-7-106 0 0,-1 0-1 0 0,1 0 0 0 0,0 0 0 0 0,0 0 1 0 0,0 1-1 0 0,0-1 0 0 0,0 0 1 0 0,1 1-1 0 0,-1-1 0 0 0,1 1 1 0 0,0 0-1 0 0,0-1 0 0 0,0 1 1 0 0,1 0-1 0 0,-1 0 0 0 0,1-1 1 0 0,0 1-1 0 0,0 0 0 0 0,1 0 1 0 0,-1 0-1 0 0,1-1 0 0 0,1 8 1 0 0,-1-8-584 0 0,0 0 1 0 0,0 0 0 0 0,1 0-1 0 0,-1-1 1 0 0,1 1 0 0 0,-1 0-1 0 0,1 0 1 0 0,0-1 0 0 0,0 1-1 0 0,4 3 1 0 0,-5-5 251 0 0,0-1-1 0 0,0 1 0 0 0,0 0 1 0 0,0 0-1 0 0,0-1 1 0 0,0 1-1 0 0,0-1 1 0 0,1 1-1 0 0,-1-1 1 0 0,0 1-1 0 0,0-1 0 0 0,1 0 1 0 0,-1 1-1 0 0,0-1 1 0 0,1 0-1 0 0,-1 0 1 0 0,0 0-1 0 0,0 0 1 0 0,1 0-1 0 0,-1 0 1 0 0,0 0-1 0 0,1-1 0 0 0,-1 1 1 0 0,0 0-1 0 0,0-1 1 0 0,1 1-1 0 0,-1-1 1 0 0,0 0-1 0 0,1 0 1 0 0,3-2-2774 0 0</inkml:trace>
</inkml:ink>
</file>

<file path=ppt/ink/ink1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10:10.3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15 10954 0 0,'-1'-14'5631'0'0,"9"17"-5538"0"0,14 7-245 0 0,8-6 140 0 0,-24-3 17 0 0,0-1 1 0 0,1 1-1 0 0,-1 0 0 0 0,0 0 1 0 0,0 1-1 0 0,0-1 0 0 0,0 2 1 0 0,0-1-1 0 0,0 1 1 0 0,0-1-1 0 0,6 6 0 0 0,-11-7-6 0 0,-1 0-1 0 0,1-1 0 0 0,-1 1 1 0 0,0 0-1 0 0,0 0 1 0 0,1 0-1 0 0,-1-1 1 0 0,0 1-1 0 0,0 0 0 0 0,0 0 1 0 0,0 0-1 0 0,0 0 1 0 0,0-1-1 0 0,0 1 0 0 0,0 0 1 0 0,0 0-1 0 0,0 0 1 0 0,0 0-1 0 0,-1-1 1 0 0,1 1-1 0 0,0 0 0 0 0,-1 0 1 0 0,1-1-1 0 0,0 1 1 0 0,-1 0-1 0 0,1 0 0 0 0,-1-1 1 0 0,1 1-1 0 0,-1-1 1 0 0,1 1-1 0 0,-1 0 1 0 0,0 0-1 0 0,-26 25 80 0 0,20-20 107 0 0,-10 6 464 0 0,15-11-524 0 0,0 0 1 0 0,0 0-1 0 0,0 1 1 0 0,0-1 0 0 0,0 0-1 0 0,1 1 1 0 0,-1-1-1 0 0,0 1 1 0 0,1 0 0 0 0,-1-1-1 0 0,1 1 1 0 0,0 0-1 0 0,-2 2 1 0 0,3-3-121 0 0,1-1-1 0 0,-1 0 1 0 0,0 1 0 0 0,0-1-1 0 0,0 0 1 0 0,0 1 0 0 0,1-1-1 0 0,-1 0 1 0 0,0 1 0 0 0,0-1-1 0 0,1 0 1 0 0,-1 1 0 0 0,0-1-1 0 0,0 0 1 0 0,1 1-1 0 0,-1-1 1 0 0,0 0 0 0 0,1 0-1 0 0,-1 0 1 0 0,1 1 0 0 0,-1-1-1 0 0,0 0 1 0 0,1 0 0 0 0,-1 0-1 0 0,0 0 1 0 0,1 0 0 0 0,-1 0-1 0 0,1 0 1 0 0,-1 0-1 0 0,1 0 1 0 0,-1 0 0 0 0,0 0-1 0 0,1 0 1 0 0,-1 0 0 0 0,1 0-1 0 0,-1 0 1 0 0,0 0 0 0 0,1 0-1 0 0,-1 0 1 0 0,1-1 0 0 0,22-2-90 0 0,-22 3 83 0 0,13-3-479 0 0,0 0 1 0 0,-1-2-1 0 0,16-6 0 0 0,15-9-8928 0 0,-39 19 5902 0 0,-6 2 990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6:56:20.7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60 7378 0 0,'1'-4'218'0'0,"1"1"1"0"0,0 0 0 0 0,0 0 0 0 0,0 0-1 0 0,0 0 1 0 0,0 0 0 0 0,1 0 0 0 0,-1 0-1 0 0,1 1 1 0 0,0-1 0 0 0,0 1 0 0 0,0 0-1 0 0,1-1 1 0 0,-1 1 0 0 0,1 1 0 0 0,-1-1-1 0 0,1 0 1 0 0,0 1 0 0 0,0-1 0 0 0,0 1-1 0 0,0 0 1 0 0,0 0 0 0 0,7-1 0 0 0,-1 0-33 0 0,0 1 0 0 0,0 0 1 0 0,0 0-1 0 0,1 1 1 0 0,-1 0-1 0 0,0 1 1 0 0,0 0-1 0 0,18 3 1 0 0,-24-3-267 0 0,0 0 1 0 0,0 0-1 0 0,0 0 1 0 0,0 0 0 0 0,0 1-1 0 0,0 0 1 0 0,0-1-1 0 0,-1 1 1 0 0,1 0 0 0 0,-1 1-1 0 0,0-1 1 0 0,1 0-1 0 0,-1 1 1 0 0,4 4-1 0 0,-6-5-214 0 0,1 0 0 0 0,-1 1 0 0 0,0-1 0 0 0,1 1 0 0 0,-2 0 0 0 0,1-1 0 0 0,0 1 0 0 0,0 0 0 0 0,-1-1 0 0 0,0 1 0 0 0,0 0 0 0 0,0 0 0 0 0,0-1 0 0 0,0 1 0 0 0,-1 0 0 0 0,1-1 0 0 0,-1 1 0 0 0,0 0 0 0 0,-2 3 0 0 0,-1 3-1702 0 0,0-1-1018 0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6:50:12.9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60 7722 0 0,'12'-36'3788'0'0,"-6"17"799"0"0,-5 14-1629 0 0,-3 5-1420 0 0,-3 14-981 0 0,6-5-597 0 0,0-1 0 0 0,0 1 0 0 0,1 0 0 0 0,0-1 0 0 0,0 0 0 0 0,1 0 0 0 0,0 1 0 0 0,1-2 0 0 0,-1 1 1 0 0,2 0-1 0 0,-1-1 0 0 0,1 0 0 0 0,9 12 0 0 0,-8-12-448 0 0,1-1 0 0 0,-1 1 0 0 0,1-1 0 0 0,0-1-1 0 0,13 9 1 0 0,-14-11-417 0 0,0 0 0 0 0,0 0 0 0 0,1 0 0 0 0,-1-1-1 0 0,0 0 1 0 0,1 0 0 0 0,12 1 0 0 0,-17-2 665 0 0,0-1 0 0 0,0 0 0 0 0,-1 0 0 0 0,1-1 0 0 0,0 1 0 0 0,0 0 0 0 0,-1 0 0 0 0,1-1 0 0 0,0 1 0 0 0,-1-1 0 0 0,1 1 0 0 0,0-1 0 0 0,-1 0 0 0 0,2-1 0 0 0,4-4-3028 0 0</inkml:trace>
</inkml:ink>
</file>

<file path=ppt/ink/ink1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10:10.6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 8 6137 0 0,'-1'-1'336'0'0,"-1"2"-24"0"0,0-1-160 0 0,0 1-112 0 0,2-1-88 0 0,0-1-128 0 0,0 1-48 0 0,0 0-56 0 0,0 0 32 0 0,1 0 112 0 0,1 0 40 0 0,0-1 48 0 0,0 1 0 0 0,0-2-8 0 0,1 1 32 0 0,-1-1-32 0 0,1 0-2800 0 0</inkml:trace>
</inkml:ink>
</file>

<file path=ppt/ink/ink1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10:12.1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 87 6345 0 0,'-24'-10'3632'0'0,"23"10"-3466"0"0,1 0 0 0 0,0-1 0 0 0,-1 1-1 0 0,1 0 1 0 0,-1-1 0 0 0,1 1 0 0 0,-1-1 0 0 0,1 1-1 0 0,0-1 1 0 0,-1 1 0 0 0,1-1 0 0 0,0 1 0 0 0,-1-1-1 0 0,1 0 1 0 0,0 1 0 0 0,0-1 0 0 0,0 1 0 0 0,0-1-1 0 0,0 1 1 0 0,-1-1 0 0 0,1 0 0 0 0,0 0-1 0 0,1-1-26 0 0,0 1 0 0 0,0-1-1 0 0,0 1 1 0 0,0 0-1 0 0,0-1 1 0 0,0 1-1 0 0,0 0 1 0 0,0-1-1 0 0,0 1 1 0 0,0 0 0 0 0,1 0-1 0 0,-1 0 1 0 0,1 0-1 0 0,-1 0 1 0 0,1 1-1 0 0,-1-1 1 0 0,1 0-1 0 0,-1 1 1 0 0,1-1-1 0 0,-1 1 1 0 0,1-1 0 0 0,0 1-1 0 0,1 0 1 0 0,21-5 209 0 0,-1 2 0 0 0,27-1 0 0 0,36-5-2225 0 0,-76 7 351 0 0,-1-1 1 0 0,-1 1-1 0 0,1-2 1 0 0,9-3-1 0 0,-14 5-2067 0 0,-5 2 964 0 0</inkml:trace>
</inkml:ink>
</file>

<file path=ppt/ink/ink1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10:12.5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 11546 0 0,'7'0'3502'0'0,"24"-2"-3625"0"0,-22 1 132 0 0,0 0 1 0 0,0 1 0 0 0,0-1-1 0 0,0 2 1 0 0,0-1 0 0 0,9 3 0 0 0,-16-3-11 0 0,-1 1 0 0 0,1-1 1 0 0,-1 1-1 0 0,1-1 0 0 0,-1 1 1 0 0,1 0-1 0 0,-1-1 0 0 0,1 1 1 0 0,-1 0-1 0 0,0 0 0 0 0,0 0 1 0 0,1 0-1 0 0,-1 0 0 0 0,0 0 1 0 0,0 0-1 0 0,0 1 0 0 0,1 1 1 0 0,-1-2-8 0 0,-1 1 1 0 0,1 0 0 0 0,-1-1-1 0 0,0 1 1 0 0,0 0 0 0 0,0 0-1 0 0,0-1 1 0 0,0 1 0 0 0,0 0 0 0 0,0-1-1 0 0,0 1 1 0 0,-1 0 0 0 0,1 0-1 0 0,-1-1 1 0 0,1 1 0 0 0,-1-1-1 0 0,1 1 1 0 0,-1-1 0 0 0,0 1-1 0 0,-1 1 1 0 0,-2 2 42 0 0,1 0 0 0 0,-1-1 0 0 0,0 0-1 0 0,0 1 1 0 0,-5 3 0 0 0,6-7 147 0 0,0 1 0 0 0,1 0 0 0 0,-1 0-1 0 0,1 1 1 0 0,0-1 0 0 0,-1 0 0 0 0,1 1 0 0 0,0 0 0 0 0,0-1 0 0 0,0 1 0 0 0,1 0-1 0 0,-1 0 1 0 0,1 0 0 0 0,0 0 0 0 0,-1 0 0 0 0,1 0 0 0 0,1 0 0 0 0,-1 1-1 0 0,0 4 1 0 0,1-6-156 0 0,1-1 0 0 0,0 1 0 0 0,-1-1 0 0 0,1 0 0 0 0,0 0 0 0 0,0 1 0 0 0,0-1 0 0 0,0 0 0 0 0,0 0 0 0 0,0 0 0 0 0,0 0 0 0 0,0 0 0 0 0,1 0 0 0 0,-1 0 0 0 0,0 0 0 0 0,0-1 0 0 0,1 1 0 0 0,-1 0 0 0 0,1-1 0 0 0,-1 1 0 0 0,1-1-1 0 0,-1 0 1 0 0,0 1 0 0 0,1-1 0 0 0,0 0 0 0 0,-1 0 0 0 0,1 0 0 0 0,-1 0 0 0 0,1 0 0 0 0,2-1 0 0 0,2 1-87 0 0,1 0 0 0 0,-1-1 0 0 0,1 0 0 0 0,-1 0 0 0 0,0-1 0 0 0,7-2 0 0 0,3-4-1281 0 0,0 0 0 0 0,21-16 1 0 0,27-26-9408 0 0,-56 43 8032 0 0</inkml:trace>
</inkml:ink>
</file>

<file path=ppt/ink/ink1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10:13.4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35 55 8146 0 0,'-10'-9'2688'0'0,"7"7"-1939"0"0,0-1 0 0 0,0 0 0 0 0,0 0 0 0 0,0 0 0 0 0,1-1-1 0 0,-5-6 1 0 0,7 10-709 0 0,0-1 0 0 0,-1 1-1 0 0,1 0 1 0 0,0-1 0 0 0,0 1-1 0 0,0-1 1 0 0,0 1 0 0 0,0 0 0 0 0,0-1-1 0 0,0 1 1 0 0,0 0 0 0 0,0-1-1 0 0,0 1 1 0 0,0-1 0 0 0,0 1-1 0 0,0 0 1 0 0,1-1 0 0 0,-1 1-1 0 0,0 0 1 0 0,0-1 0 0 0,0 1-1 0 0,0 0 1 0 0,1-1 0 0 0,-1 1 0 0 0,0 0-1 0 0,0-1 1 0 0,1 1 0 0 0,-1 0-1 0 0,1-1 1 0 0,21-5 262 0 0,-16 6-263 0 0,1 0 1 0 0,-1 0-1 0 0,1 1 0 0 0,0 0 0 0 0,-1 0 1 0 0,1 0-1 0 0,-1 1 0 0 0,0 0 0 0 0,0 0 0 0 0,0 1 1 0 0,7 3-1 0 0,-11-5-32 0 0,0 0 0 0 0,-1 0 0 0 0,1 0-1 0 0,-1 0 1 0 0,1 0 0 0 0,-1 0 0 0 0,0 1 0 0 0,1-1 0 0 0,-1 0 0 0 0,0 1 0 0 0,0-1 0 0 0,0 1-1 0 0,0-1 1 0 0,0 1 0 0 0,0 0 0 0 0,0-1 0 0 0,-1 1 0 0 0,1 0 0 0 0,-1 0 0 0 0,1 0-1 0 0,-1-1 1 0 0,0 1 0 0 0,1 0 0 0 0,-1 0 0 0 0,0 0 0 0 0,0 0 0 0 0,-1 0 0 0 0,1-1 0 0 0,0 1-1 0 0,0 0 1 0 0,-1 0 0 0 0,1 0 0 0 0,-1-1 0 0 0,0 1 0 0 0,1 0 0 0 0,-1-1 0 0 0,0 1-1 0 0,0 0 1 0 0,0-1 0 0 0,0 1 0 0 0,-1-1 0 0 0,0 2 0 0 0,-7 9 168 0 0,1 1 0 0 0,1-1 0 0 0,0 2-1 0 0,-6 16 1 0 0,12-26-200 0 0,-1-1 0 0 0,1 1 0 0 0,-1 0 0 0 0,1 1 0 0 0,0-1 0 0 0,1 0 0 0 0,-1 0 0 0 0,1 0 0 0 0,0 0 0 0 0,0 1 0 0 0,0-1 0 0 0,0 0 0 0 0,1 0 0 0 0,0 0 0 0 0,0 0 0 0 0,0 0-1 0 0,0 1 1 0 0,0-2 0 0 0,4 7 0 0 0,-5-9-130 0 0,1 0 0 0 0,0 0 0 0 0,0 0 0 0 0,0 0 0 0 0,0 0 0 0 0,0-1 1 0 0,0 1-1 0 0,0 0 0 0 0,0 0 0 0 0,0-1 0 0 0,0 1 0 0 0,1 0 0 0 0,-1-1 0 0 0,0 1 0 0 0,0-1 0 0 0,1 0 0 0 0,-1 1 0 0 0,0-1 0 0 0,0 0 0 0 0,1 0 0 0 0,-1 0 0 0 0,0 0 0 0 0,1 0 0 0 0,-1 0 0 0 0,0 0 0 0 0,1 0 0 0 0,-1-1 0 0 0,0 1 0 0 0,1 0 0 0 0,-1-1 0 0 0,0 1 0 0 0,2-1 0 0 0,1-1-745 0 0,0-1-1 0 0,0 1 1 0 0,0-1-1 0 0,-1 1 1 0 0,1-1-1 0 0,-1 0 1 0 0,1 0-1 0 0,2-4 1 0 0,0 0-2102 0 0</inkml:trace>
</inkml:ink>
</file>

<file path=ppt/ink/ink1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10:13.7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 0 11426 0 0,'-15'3'3739'0'0,"13"5"-2284"0"0,17 15-1976 0 0,-3-5 723 0 0,-11-12-74 0 0,0 0 1 0 0,-1 1 0 0 0,0-1-1 0 0,0 0 1 0 0,-1 1 0 0 0,1-1-1 0 0,-1 0 1 0 0,-1 0 0 0 0,1 1-1 0 0,-1-1 1 0 0,-3 7-1 0 0,2-5 233 0 0,0 1-1 0 0,1-1 0 0 0,0 1 0 0 0,-1 16 1 0 0,3-25-364 0 0,0 1 1 0 0,0 0-1 0 0,0 0 1 0 0,0-1 0 0 0,0 1-1 0 0,0 0 1 0 0,0-1 0 0 0,0 1-1 0 0,1 0 1 0 0,-1-1 0 0 0,0 1-1 0 0,0 0 1 0 0,1-1 0 0 0,-1 1-1 0 0,0 0 1 0 0,1-1 0 0 0,-1 1-1 0 0,1-1 1 0 0,-1 1 0 0 0,0-1-1 0 0,1 1 1 0 0,-1-1-1 0 0,1 1 1 0 0,0-1 0 0 0,-1 1-1 0 0,1-1 1 0 0,-1 0 0 0 0,1 1-1 0 0,0-1 1 0 0,-1 0 0 0 0,2 1-1 0 0,1-1-86 0 0,-1 0 0 0 0,0 0 0 0 0,1 0-1 0 0,-1 0 1 0 0,0 0 0 0 0,1 0 0 0 0,-1-1 0 0 0,0 1-1 0 0,5-3 1 0 0,43-21-3639 0 0,-42 19 2103 0 0,-1 0 1 0 0,0 0-1 0 0,0 0 1 0 0,0-1-1 0 0,9-11 0 0 0,-12 13-1072 0 0</inkml:trace>
</inkml:ink>
</file>

<file path=ppt/ink/ink1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10:14.8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20 184 6305 0 0,'-11'-2'3816'0'0,"2"-1"100"0"0,21-3-3012 0 0,23-5-811 0 0,-22 7-122 0 0,-1 0 0 0 0,0-1 0 0 0,0 0 0 0 0,16-9 0 0 0,-27 13 118 0 0,0 0 0 0 0,0 0 0 0 0,-1 0 1 0 0,1 0-1 0 0,0 0 0 0 0,0 0 0 0 0,-1-1 1 0 0,1 1-1 0 0,0 0 0 0 0,-1 0 0 0 0,1 0 1 0 0,-1-1-1 0 0,0 1 0 0 0,1 0 0 0 0,-1-1 1 0 0,0 1-1 0 0,0 0 0 0 0,0 0 1 0 0,0-1-1 0 0,0 1 0 0 0,0 0 0 0 0,0-1 1 0 0,0 1-1 0 0,-1 0 0 0 0,1-1 0 0 0,0 1 1 0 0,-1 0-1 0 0,1 0 0 0 0,-2-2 0 0 0,6 44 1935 0 0,-4-39-2063 0 0,10 71 394 0 0,2-26-5211 0 0,-12-47 4687 0 0,0 1 0 0 0,0-1 1 0 0,0 0-1 0 0,0 1 0 0 0,0-1 1 0 0,1 0-1 0 0,-1 1 0 0 0,0-1 1 0 0,0 0-1 0 0,0 0 0 0 0,0 1 1 0 0,0-1-1 0 0,0 0 0 0 0,1 1 0 0 0,-1-1 1 0 0,0 0-1 0 0,0 0 0 0 0,1 0 1 0 0,-1 1-1 0 0,0-1 0 0 0,0 0 1 0 0,1 0-1 0 0,-1 0 0 0 0,0 1 0 0 0,0-1 1 0 0,1 0-1 0 0,-1 0 0 0 0,0 0 1 0 0,1 0-1 0 0,-1 0 0 0 0,0 0 1 0 0,1 0-1 0 0,-1 0 0 0 0,0 0 1 0 0,0 0-1 0 0,1 0 0 0 0,-1 0 0 0 0,0 0 1 0 0,1 0-1 0 0,-1 0 0 0 0,0 0 1 0 0,1 0-1 0 0,10-13-2059 0 0,4-23 2212 0 0,-11 18 174 0 0,7-39 453 0 0,-8 19 4318 0 0,-1 65-500 0 0,7 8-4170 0 0,-8-32-602 0 0,0 0 0 0 0,-1-1 0 0 0,1 1 0 0 0,0-1 1 0 0,1 1-1 0 0,-1-1 0 0 0,0 0 0 0 0,0 1 0 0 0,1-1 0 0 0,0 0 0 0 0,-1 0 0 0 0,1 0 0 0 0,0 0 0 0 0,0 0 0 0 0,0-1 1 0 0,0 1-1 0 0,0 0 0 0 0,1-1 0 0 0,-1 0 0 0 0,0 1 0 0 0,1-1 0 0 0,-1 0 0 0 0,4 1 0 0 0,-4-2 247 0 0,0 0 0 0 0,-1 0-1 0 0,1 0 1 0 0,0 0 0 0 0,0 0-1 0 0,-1-1 1 0 0,1 1 0 0 0,0-1-1 0 0,0 1 1 0 0,-1-1 0 0 0,1 1 0 0 0,-1-1-1 0 0,1 0 1 0 0,0 0 0 0 0,-1 0-1 0 0,1 0 1 0 0,-1 0 0 0 0,0 0-1 0 0,3-3 1 0 0,-1 1 31 0 0,-1 0-1 0 0,0 0 1 0 0,0-1 0 0 0,0 1-1 0 0,0-1 1 0 0,0 0 0 0 0,-1 1-1 0 0,2-7 1 0 0,0-2 479 0 0,-1 0 0 0 0,0 1 0 0 0,-1-1 1 0 0,0 0-1 0 0,-2-13 0 0 0,-2-5 3326 0 0,3 29-3436 0 0,0 0 0 0 0,0-1-1 0 0,-1 1 1 0 0,1-1 0 0 0,0 1-1 0 0,-1 0 1 0 0,1-1-1 0 0,-1 1 1 0 0,0 0 0 0 0,1-1-1 0 0,-1 1 1 0 0,0 0 0 0 0,0 0-1 0 0,1-1 1 0 0,-1 1 0 0 0,0 0-1 0 0,-2-1 1 0 0,2 2-230 0 0,1 1 1 0 0,-1-1-1 0 0,1 0 0 0 0,-1 1 1 0 0,0-1-1 0 0,1 0 0 0 0,-1 1 1 0 0,1-1-1 0 0,-1 1 0 0 0,1-1 0 0 0,-1 1 1 0 0,1-1-1 0 0,0 1 0 0 0,-1 0 1 0 0,1-1-1 0 0,-1 1 0 0 0,1-1 1 0 0,0 1-1 0 0,0 0 0 0 0,-1-1 1 0 0,1 1-1 0 0,0 0 0 0 0,0-1 1 0 0,0 1-1 0 0,0 0 0 0 0,0 0 1 0 0,0-1-1 0 0,0 1 0 0 0,0 1 1 0 0,-2 22 50 0 0,2-11-103 0 0,1 0-1 0 0,0 0 1 0 0,3 14 0 0 0,-3-24-6 0 0,-1 0 1 0 0,1 0-1 0 0,0 0 1 0 0,0 0-1 0 0,0 0 1 0 0,0-1-1 0 0,0 1 1 0 0,1 0 0 0 0,-1-1-1 0 0,1 1 1 0 0,0-1-1 0 0,0 1 1 0 0,0-1-1 0 0,0 0 1 0 0,0 1-1 0 0,0-1 1 0 0,0 0-1 0 0,1-1 1 0 0,3 3 0 0 0,-6-4-25 0 0,0 1 1 0 0,1-1 0 0 0,-1 0 0 0 0,0 0 0 0 0,1 0 0 0 0,-1 0-1 0 0,1 0 1 0 0,-1 0 0 0 0,0 1 0 0 0,1-1 0 0 0,-1 0 0 0 0,1 0 0 0 0,-1 0-1 0 0,0 0 1 0 0,1-1 0 0 0,-1 1 0 0 0,1 0 0 0 0,-1 0 0 0 0,0 0-1 0 0,1 0 1 0 0,-1 0 0 0 0,0 0 0 0 0,1-1 0 0 0,-1 1 0 0 0,0 0 0 0 0,1 0-1 0 0,-1 0 1 0 0,0-1 0 0 0,1 1 0 0 0,-1 0 0 0 0,0-1 0 0 0,0 1 0 0 0,1 0-1 0 0,-1-1 1 0 0,4-17-324 0 0,-8-22-69 0 0,3 38 411 0 0,-1-36 43 0 0,2 37 22 0 0,0 0 0 0 0,0-1 1 0 0,0 1-1 0 0,0-1 0 0 0,0 1 0 0 0,0 0 0 0 0,0-1 1 0 0,1 1-1 0 0,-1 0 0 0 0,0-1 0 0 0,1 1 0 0 0,-1 0 1 0 0,1 0-1 0 0,0-1 0 0 0,-1 1 0 0 0,1 0 0 0 0,0 0 1 0 0,0 0-1 0 0,0 0 0 0 0,0 0 0 0 0,0 0 0 0 0,0 0 1 0 0,2-1-1 0 0,26-5-65 0 0,-25 6 3 0 0,0 1 0 0 0,1-1 0 0 0,-1 0 0 0 0,0 0 1 0 0,0 0-1 0 0,0-1 0 0 0,0 0 0 0 0,0 1 0 0 0,0-1 0 0 0,0 0 0 0 0,-1-1 1 0 0,1 1-1 0 0,-1-1 0 0 0,0 0 0 0 0,5-4 0 0 0,-7 6 24 0 0,-1 0 1 0 0,0 1-1 0 0,1-1 0 0 0,-1 1 1 0 0,0-1-1 0 0,1 1 0 0 0,-1-1 1 0 0,1 0-1 0 0,-1 1 0 0 0,1 0 1 0 0,-1-1-1 0 0,1 1 0 0 0,-1-1 1 0 0,1 1-1 0 0,-1 0 0 0 0,1-1 1 0 0,0 1-1 0 0,-1 0 0 0 0,1 0 1 0 0,0-1-1 0 0,-1 1 0 0 0,1 0 1 0 0,0 0-1 0 0,-1 0 0 0 0,1 0 1 0 0,0 0-1 0 0,-1 0 0 0 0,1 0 1 0 0,0 0-1 0 0,-1 0 0 0 0,1 0 1 0 0,0 0-1 0 0,0 0 0 0 0,-1 1 1 0 0,1-1-1 0 0,0 0 0 0 0,1 2-12 0 0,0 0-1 0 0,-1-1 1 0 0,1 1-1 0 0,-1 0 1 0 0,1 0-1 0 0,-1 0 1 0 0,0 0-1 0 0,0 0 1 0 0,0 0-1 0 0,0 0 1 0 0,1 3-1 0 0,5 19-128 0 0,0 0-1 0 0,-2 1 1 0 0,-1-1-1 0 0,-1 1 1 0 0,0 30-1 0 0,0-14-4027 0 0,1 0-3951 0 0,-3-34 5516 0 0,1-1-1628 0 0</inkml:trace>
</inkml:ink>
</file>

<file path=ppt/ink/ink1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10:15.4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22 208 7690 0 0,'-6'-16'1459'0'0,"1"1"0"0"0,-3-20-1 0 0,7 32-1200 0 0,0 0 0 0 0,1 0-1 0 0,0-1 1 0 0,-1 1 0 0 0,1 0-1 0 0,0 0 1 0 0,0 0 0 0 0,1-1-1 0 0,-1 1 1 0 0,1 0 0 0 0,-1 0-1 0 0,1 0 1 0 0,0 0 0 0 0,0 0-1 0 0,0 0 1 0 0,1 0 0 0 0,-1 0-1 0 0,1 0 1 0 0,2-2 0 0 0,-4 5-221 0 0,0-1 1 0 0,1 1-1 0 0,-1 0 1 0 0,1-1-1 0 0,-1 1 1 0 0,1 0-1 0 0,-1-1 1 0 0,0 1-1 0 0,1 0 0 0 0,-1 0 1 0 0,1 0-1 0 0,-1-1 1 0 0,1 1-1 0 0,-1 0 1 0 0,1 0-1 0 0,-1 0 1 0 0,1 0-1 0 0,0 0 1 0 0,-1 0-1 0 0,1 0 1 0 0,-1 0-1 0 0,1 0 1 0 0,-1 0-1 0 0,1 1 1 0 0,-1-1-1 0 0,1 0 1 0 0,-1 0-1 0 0,1 0 1 0 0,-1 1-1 0 0,1-1 1 0 0,15 16 413 0 0,7 22 17 0 0,-15-18-273 0 0,-1 1-1 0 0,0 0 1 0 0,-2 0-1 0 0,5 30 1 0 0,-3-11-34 0 0,-7-40-141 0 0,0 1 0 0 0,0 0 1 0 0,0 0-1 0 0,0 0 0 0 0,0 0 0 0 0,0 0 0 0 0,1 0 0 0 0,-1 0 1 0 0,0 0-1 0 0,0-1 0 0 0,1 1 0 0 0,-1 0 0 0 0,1 0 1 0 0,-1 0-1 0 0,1 0 0 0 0,-1-1 0 0 0,1 1 0 0 0,-1 0 0 0 0,1-1 1 0 0,0 1-1 0 0,-1 0 0 0 0,1-1 0 0 0,0 1 0 0 0,0-1 1 0 0,-1 1-1 0 0,1-1 0 0 0,0 1 0 0 0,0-1 0 0 0,1 1 0 0 0,-1-2 7 0 0,1 1 0 0 0,-1 0 0 0 0,1-1 0 0 0,-1 0 0 0 0,0 1-1 0 0,1-1 1 0 0,-1 0 0 0 0,0 0 0 0 0,0 0 0 0 0,0 1 0 0 0,0-1-1 0 0,0 0 1 0 0,0-1 0 0 0,0 1 0 0 0,2-2 0 0 0,5-9 47 0 0,0 0 0 0 0,9-19 1 0 0,-9 13-53 0 0,-1-1 1 0 0,-1 0-1 0 0,5-31 1 0 0,-9 36-410 0 0,1 1 0 0 0,0 0 0 0 0,1 0 0 0 0,0 0-1 0 0,1 0 1 0 0,0 1 0 0 0,1-1 0 0 0,0 1 0 0 0,13-16 0 0 0,-19 27 101 0 0,1 1 0 0 0,0-1-1 0 0,0 1 1 0 0,-1-1 0 0 0,1 1 0 0 0,0-1 0 0 0,0 1 0 0 0,0-1 0 0 0,0 1-1 0 0,0 0 1 0 0,-1 0 0 0 0,1-1 0 0 0,0 1 0 0 0,0 0 0 0 0,0 0 0 0 0,0 0-1 0 0,0 0 1 0 0,0 0 0 0 0,0 0 0 0 0,0 0 0 0 0,0 0 0 0 0,0 1 0 0 0,0-1-1 0 0,-1 0 1 0 0,1 1 0 0 0,0-1 0 0 0,0 0 0 0 0,0 1 0 0 0,0-1 0 0 0,-1 1 0 0 0,1-1-1 0 0,1 2 1 0 0,30 25-3166 0 0,-20-16 1945 0 0,-8-7-755 0 0</inkml:trace>
</inkml:ink>
</file>

<file path=ppt/ink/ink1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10:15.8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105 11 5561 0 0,'14'0'2643'0'0,"-21"-1"1994"0"0,-13 4-305 0 0,7 3-4387 0 0,4 5 370 0 0,0 0 0 0 0,1 1 0 0 0,0 0 0 0 0,1 0 0 0 0,0 1-1 0 0,1 0 1 0 0,-9 26 0 0 0,9-23-220 0 0,6-15-98 0 0,-1-1 1 0 0,1 1-1 0 0,-1 0 0 0 0,1-1 1 0 0,0 1-1 0 0,-1 0 0 0 0,1 0 0 0 0,0-1 1 0 0,0 1-1 0 0,-1 0 0 0 0,1 0 0 0 0,0 0 1 0 0,0-1-1 0 0,0 1 0 0 0,0 0 1 0 0,0 0-1 0 0,0 0 0 0 0,0 0 0 0 0,0-1 1 0 0,1 1-1 0 0,-1 0 0 0 0,0 0 0 0 0,0-1 1 0 0,1 1-1 0 0,-1 0 0 0 0,1 1 1 0 0,0-2-7 0 0,0 0 0 0 0,0 0 0 0 0,0 0 0 0 0,-1 1 1 0 0,1-1-1 0 0,0 0 0 0 0,0 0 0 0 0,0 0 1 0 0,0-1-1 0 0,0 1 0 0 0,0 0 0 0 0,0 0 0 0 0,0 0 1 0 0,-1-1-1 0 0,1 1 0 0 0,0 0 0 0 0,0-1 1 0 0,1 0-1 0 0,38-24-278 0 0,-34 19 193 0 0,0-1 0 0 0,0 1 0 0 0,-1-1 0 0 0,0 0-1 0 0,0 0 1 0 0,-1-1 0 0 0,7-14 0 0 0,-9 18 126 0 0,-1 0 0 0 0,1 0 0 0 0,-1 0 0 0 0,0 0 0 0 0,0 0 0 0 0,0-1 0 0 0,-1 1 1 0 0,1 0-1 0 0,-1-1 0 0 0,0 1 0 0 0,-1 0 0 0 0,1-1 0 0 0,-1 1 0 0 0,1 0 0 0 0,-1 0 0 0 0,-1-1 0 0 0,-1-5 0 0 0,13 64 430 0 0,-3-33-525 0 0,21 50-141 0 0,-26-65-432 0 0,1-1 0 0 0,1 1-1 0 0,-1-1 1 0 0,1 0 0 0 0,6 6 0 0 0,-10-10 503 0 0,0-1 0 0 0,0 0-1 0 0,1 1 1 0 0,-1-1 0 0 0,0 0-1 0 0,1 0 1 0 0,-1 1 0 0 0,0-1-1 0 0,1 0 1 0 0,-1 0-1 0 0,0 0 1 0 0,1 0 0 0 0,-1 1-1 0 0,0-1 1 0 0,1 0 0 0 0,-1 0-1 0 0,1 0 1 0 0,-1 0 0 0 0,0 0-1 0 0,1 0 1 0 0,-1 0 0 0 0,1 0-1 0 0,-1 0 1 0 0,0 0 0 0 0,1 0-1 0 0,-1 0 1 0 0,1 0 0 0 0,-1-1-1 0 0,0 1 1 0 0,1 0 0 0 0,-1 0-1 0 0,0 0 1 0 0,1 0 0 0 0,-1-1-1 0 0,0 1 1 0 0,1 0 0 0 0,-1 0-1 0 0,0-1 1 0 0,0 1-1 0 0,1 0 1 0 0,-1-1 0 0 0,0 1-1 0 0,0 0 1 0 0,1 0 0 0 0,-1-1-1 0 0,0 1 1 0 0,0-1 0 0 0,0 1-1 0 0,9-22-3585 0 0,-8 19 3683 0 0,1-4-2569 0 0</inkml:trace>
</inkml:ink>
</file>

<file path=ppt/ink/ink1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10:16.2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10 7954 0 0,'0'-10'6941'0'0,"-2"24"-4339"0"0,0 25-900 0 0,34 266-94 0 0,-32-304-1721 0 0,0 0-1 0 0,0 0 1 0 0,0-1 0 0 0,0 1-1 0 0,0 0 1 0 0,0 0 0 0 0,0-1-1 0 0,0 1 1 0 0,0 0 0 0 0,0-1-1 0 0,0 1 1 0 0,1 0 0 0 0,-1 0-1 0 0,0-1 1 0 0,1 1 0 0 0,-1 0-1 0 0,0-1 1 0 0,1 1 0 0 0,-1-1-1 0 0,1 1 1 0 0,-1 0 0 0 0,1-1-1 0 0,-1 1 1 0 0,1-1-1 0 0,0 1 1 0 0,6-17-2045 0 0,2-35 550 0 0,-9 51 1621 0 0,4-30-116 0 0,24-131 1617 0 0,-18 142 129 0 0,-10 19-1732 0 0,1-1 1 0 0,-1 1 0 0 0,0 0-1 0 0,1-1 1 0 0,-1 1-1 0 0,1 0 1 0 0,-1-1-1 0 0,1 1 1 0 0,-1 0-1 0 0,1 0 1 0 0,0 0-1 0 0,-1 0 1 0 0,1 0-1 0 0,-1-1 1 0 0,1 1-1 0 0,-1 0 1 0 0,1 0-1 0 0,-1 0 1 0 0,1 0-1 0 0,0 1 1 0 0,-1-1-1 0 0,1 0 1 0 0,1 1-273 0 0,-1-1 1 0 0,0 1-1 0 0,0 0 0 0 0,0 0 1 0 0,0 0-1 0 0,0 0 0 0 0,0 0 0 0 0,0 0 1 0 0,0 0-1 0 0,-1 0 0 0 0,1 0 1 0 0,0 0-1 0 0,-1 1 0 0 0,1-1 1 0 0,-1 0-1 0 0,1 0 0 0 0,-1 1 0 0 0,1-1 1 0 0,-1 0-1 0 0,0 1 0 0 0,0-1 1 0 0,0 0-1 0 0,1 1 0 0 0,-1-1 1 0 0,-1 2-1 0 0,1 4-343 0 0,1-1-1891 0 0</inkml:trace>
</inkml:ink>
</file>

<file path=ppt/ink/ink1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10:16.6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4489 0 0,'1'17'7550'0'0,"1"2"-3429"0"0,-1-8-3919 0 0,1 0 1 0 0,0 0-1 0 0,1 0 1 0 0,0-1-1 0 0,0 1 1 0 0,8 14-1 0 0,-10-24-333 0 0,-1-1 0 0 0,0 1 0 0 0,1-1 0 0 0,-1 1-1 0 0,0-1 1 0 0,1 1 0 0 0,-1-1 0 0 0,1 1 0 0 0,-1-1 0 0 0,1 0 0 0 0,-1 1 0 0 0,1-1 0 0 0,-1 0-1 0 0,1 1 1 0 0,0-1 0 0 0,-1 0 0 0 0,1 1 0 0 0,-1-1 0 0 0,1 0 0 0 0,0 0 0 0 0,-1 0-1 0 0,1 0 1 0 0,0 0 0 0 0,-1 0 0 0 0,1 0 0 0 0,-1 0 0 0 0,1 0 0 0 0,0 0 0 0 0,-1 0-1 0 0,1 0 1 0 0,0 0 0 0 0,-1 0 0 0 0,1-1 0 0 0,-1 1 0 0 0,1 0 0 0 0,0 0 0 0 0,-1-1-1 0 0,1 1 1 0 0,-1 0 0 0 0,1-1 0 0 0,-1 1 0 0 0,1-1 0 0 0,20-22-6750 0 0,-18 18 4248 0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6:50:13.2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12 200 7618 0 0,'-3'-26'1084'0'0,"-1"0"1144"0"0,2 0-1 0 0,0 0 0 0 0,2 0 1 0 0,3-31-1 0 0,-3 57-2200 0 0,0-1 0 0 0,0 1 0 0 0,0-1 1 0 0,0 1-1 0 0,0 0 0 0 0,0-1 0 0 0,0 1 0 0 0,0-1 0 0 0,0 1 0 0 0,0-1 1 0 0,1 1-1 0 0,-1-1 0 0 0,0 1 0 0 0,0-1 0 0 0,0 1 0 0 0,1 0 1 0 0,-1-1-1 0 0,0 1 0 0 0,1-1 0 0 0,-1 1 0 0 0,0 0 0 0 0,0-1 1 0 0,1 1-1 0 0,-1 0 0 0 0,1-1 0 0 0,-1 1 0 0 0,0 0 0 0 0,1 0 0 0 0,-1-1 1 0 0,1 1-1 0 0,-1 0 0 0 0,1 0 0 0 0,-1 0 0 0 0,1 0 0 0 0,-1 0 1 0 0,0 0-1 0 0,2-1 0 0 0,14 14 285 0 0,9 26-128 0 0,-16-11-360 0 0,0 1 0 0 0,-2 0 0 0 0,-2 0 0 0 0,0 1 0 0 0,0 52 0 0 0,-5-18-4444 0 0,-15 105 1 0 0,9-129 2176 0 0,-2 1-2161 0 0</inkml:trace>
</inkml:ink>
</file>

<file path=ppt/ink/ink1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10:17.5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82 7 8242 0 0,'0'0'124'0'0,"1"-1"1"0"0,-1 1 0 0 0,0 0-1 0 0,0-1 1 0 0,0 1 0 0 0,1 0-1 0 0,-1-1 1 0 0,0 1-1 0 0,0 0 1 0 0,1-1 0 0 0,-1 1-1 0 0,0 0 1 0 0,1-1 0 0 0,-1 1-1 0 0,0 0 1 0 0,1 0-1 0 0,-1 0 1 0 0,1-1 0 0 0,-1 1-1 0 0,0 0 1 0 0,1 0 0 0 0,-1 0-1 0 0,1 0 1 0 0,-1 0-1 0 0,0-1 1 0 0,1 1 0 0 0,-1 0-1 0 0,1 0 1 0 0,-1 0 0 0 0,1 0-1 0 0,-1 0 1 0 0,0 1-1 0 0,1-1 1 0 0,-1 0 0 0 0,1 0-1 0 0,-1 0 1 0 0,0 0 0 0 0,1 1-1 0 0,11 15 2205 0 0,1 25-338 0 0,2 37-41 0 0,-11-48-1795 0 0,2 1 0 0 0,1-1 0 0 0,21 55 0 0 0,-18-69-227 0 0,-2-15-428 0 0,-8-2 466 0 0,0-1 1 0 0,1 1-1 0 0,-1 0 1 0 0,0 0-1 0 0,0 0 1 0 0,0 0-1 0 0,0-1 1 0 0,0 1-1 0 0,0 0 1 0 0,0 0-1 0 0,-1 0 1 0 0,1-1-1 0 0,0 1 1 0 0,-1 0-1 0 0,1 0 1 0 0,-1 0-1 0 0,1 0 1 0 0,-1 0-1 0 0,1 0 1 0 0,-1 0-1 0 0,0 0 1 0 0,-1-2-1 0 0,-11-16 62 0 0,-2 0 0 0 0,0 1 0 0 0,0 1 0 0 0,-2 0 0 0 0,-30-24 0 0 0,46 40 27 0 0,0 0 0 0 0,-1 0 0 0 0,1 0 0 0 0,0 0-1 0 0,-1 1 1 0 0,1-1 0 0 0,-1 0 0 0 0,1 1 0 0 0,-1-1-1 0 0,0 1 1 0 0,1-1 0 0 0,-1 1 0 0 0,1 0 0 0 0,-1-1 0 0 0,0 1-1 0 0,0 0 1 0 0,1 0 0 0 0,-1 0 0 0 0,0 0 0 0 0,1 1-1 0 0,-1-1 1 0 0,1 0 0 0 0,-3 2 0 0 0,2-1-4 0 0,0 0 0 0 0,0 0 1 0 0,0 1-1 0 0,1-1 0 0 0,-1 1 1 0 0,1-1-1 0 0,-1 1 0 0 0,1 0 1 0 0,0 0-1 0 0,-1-1 0 0 0,1 1 1 0 0,0 0-1 0 0,0 0 0 0 0,0 0 0 0 0,-1 4 1 0 0,1-2-31 0 0,0 1 0 0 0,-1 0 0 0 0,1-1 0 0 0,1 1 0 0 0,-1 0-1 0 0,1-1 1 0 0,0 1 0 0 0,0 0 0 0 0,0 0 0 0 0,1-1 0 0 0,-1 1 0 0 0,1 0 0 0 0,0-1 0 0 0,1 1 0 0 0,-1 0 0 0 0,4 5 0 0 0,-4-7-51 0 0,1 0 0 0 0,0 0 0 0 0,1-1 0 0 0,-1 1 0 0 0,0-1 0 0 0,1 1 0 0 0,-1-1 0 0 0,1 0 0 0 0,0 0 0 0 0,0 0 1 0 0,0 0-1 0 0,0-1 0 0 0,0 1 0 0 0,0-1 0 0 0,0 0 0 0 0,0 0 0 0 0,1 0 0 0 0,4 1 0 0 0,-3-2-259 0 0,0 0 0 0 0,-1 0 1 0 0,1 0-1 0 0,0-1 0 0 0,0 0 0 0 0,0 0 0 0 0,-1 0 0 0 0,1 0 1 0 0,-1-1-1 0 0,1 0 0 0 0,7-4 0 0 0,-4 2-24 0 0,0-1 0 0 0,-1 0-1 0 0,0 0 1 0 0,0-1 0 0 0,0 0 0 0 0,-1 0-1 0 0,0-1 1 0 0,0 0 0 0 0,-1 0-1 0 0,0 0 1 0 0,0 0 0 0 0,0-1 0 0 0,6-14-1 0 0,-8-4 1455 0 0,-6 27 538 0 0,-4 14-375 0 0,1 30-757 0 0,5-42-565 0 0,1-1 0 0 0,0 0 0 0 0,0 1-1 0 0,1-1 1 0 0,-1 1 0 0 0,0-1 0 0 0,1 0 0 0 0,-1 1 0 0 0,1-1 0 0 0,0 0-1 0 0,0 0 1 0 0,0 0 0 0 0,0 1 0 0 0,0-1 0 0 0,0 0 0 0 0,3 3 0 0 0,-3-4-15 0 0,0-1 0 0 0,0 1 1 0 0,0-1-1 0 0,1 1 1 0 0,-1-1-1 0 0,0 0 0 0 0,0 1 1 0 0,0-1-1 0 0,0 0 1 0 0,0 0-1 0 0,0 0 0 0 0,1 0 1 0 0,-1 0-1 0 0,0 0 1 0 0,0 0-1 0 0,0 0 0 0 0,0-1 1 0 0,0 1-1 0 0,0 0 1 0 0,0-1-1 0 0,1 1 0 0 0,-1-1 1 0 0,0 1-1 0 0,0-1 1 0 0,0 1-1 0 0,0-1 0 0 0,-1 0 1 0 0,1 1-1 0 0,0-1 0 0 0,0 0 1 0 0,0 0-1 0 0,-1 0 1 0 0,1 0-1 0 0,0 0 0 0 0,-1 0 1 0 0,1 0-1 0 0,0 0 1 0 0,-1-1-1 0 0,27-48-79 0 0,-22 39 341 0 0,-5 10-209 0 0,1 1 1 0 0,-1-1-1 0 0,0 0 0 0 0,0 1 1 0 0,0-1-1 0 0,0 1 1 0 0,1-1-1 0 0,-1 1 0 0 0,0-1 1 0 0,1 1-1 0 0,-1-1 1 0 0,0 1-1 0 0,1-1 0 0 0,-1 1 1 0 0,1-1-1 0 0,-1 1 1 0 0,1 0-1 0 0,-1-1 0 0 0,0 1 1 0 0,1 0-1 0 0,0-1 1 0 0,-1 1-1 0 0,1 0 0 0 0,-1 0 1 0 0,1 0-1 0 0,-1-1 1 0 0,1 1-1 0 0,-1 0 0 0 0,1 0 1 0 0,0 0-1 0 0,-1 0 1 0 0,1 0-1 0 0,-1 0 1 0 0,1 0-1 0 0,0 0 0 0 0,-1 0 1 0 0,1 0-1 0 0,-1 0 1 0 0,1 1-1 0 0,-1-1 0 0 0,1 0 1 0 0,0 0-1 0 0,-1 0 1 0 0,1 1-1 0 0,-1-1 0 0 0,1 0 1 0 0,0 1-1 0 0,22 28-324 0 0,-2-3-1622 0 0,-6-13-1938 0 0,-11-10-858 0 0,-6-16 3591 0 0,1 9 1619 0 0,-1 0-285 0 0,0-5 1142 0 0,0 1 1 0 0,0-1 0 0 0,1 1-1 0 0,0-1 1 0 0,0-15-1 0 0,1 22-1216 0 0,1 1 0 0 0,-1-1 0 0 0,0 0-1 0 0,1 1 1 0 0,-1-1 0 0 0,1 1 0 0 0,-1-1-1 0 0,1 1 1 0 0,0-1 0 0 0,0 1 0 0 0,0-1-1 0 0,0 1 1 0 0,0 0 0 0 0,0-1 0 0 0,0 1 0 0 0,0 0-1 0 0,0 0 1 0 0,0 0 0 0 0,1 0 0 0 0,-1 0-1 0 0,0 0 1 0 0,1 0 0 0 0,-1 0 0 0 0,1 1-1 0 0,-1-1 1 0 0,1 0 0 0 0,0 1 0 0 0,-1-1-1 0 0,1 1 1 0 0,-1 0 0 0 0,1 0 0 0 0,0-1-1 0 0,-1 1 1 0 0,1 0 0 0 0,0 0 0 0 0,2 1-1 0 0,13 0-224 0 0,29-1-991 0 0,-25-5-2945 0 0,-8-6-4360 0 0,-12 8 5743 0 0</inkml:trace>
</inkml:ink>
</file>

<file path=ppt/ink/ink1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10:17.9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75 8 6273 0 0,'-1'-1'353'0'0,"-1"1"-1"0"0,1-1 0 0 0,0 0 0 0 0,0 0 1 0 0,0 1-1 0 0,-1-1 0 0 0,1 1 1 0 0,0-1-1 0 0,-1 1 0 0 0,1-1 0 0 0,0 1 1 0 0,-1 0-1 0 0,1 0 0 0 0,-1-1 1 0 0,1 1-1 0 0,0 0 0 0 0,-1 0 0 0 0,1 1 1 0 0,-1-1-1 0 0,1 0 0 0 0,0 0 1 0 0,-1 1-1 0 0,1-1 0 0 0,0 1 0 0 0,-1-1 1 0 0,-1 2-1 0 0,0 0 0 0 0,1 0 0 0 0,0 0 0 0 0,0 0 0 0 0,0 1 0 0 0,0-1 0 0 0,0 1 0 0 0,1-1-1 0 0,-1 1 1 0 0,1-1 0 0 0,0 1 0 0 0,-1 0 0 0 0,0 3 0 0 0,-1 4-94 0 0,0 0 0 0 0,1 0 0 0 0,0 0 0 0 0,1 1 0 0 0,0-1 0 0 0,1 19 0 0 0,0-23-245 0 0,1 1 0 0 0,1 0-1 0 0,-1-1 1 0 0,1 0 0 0 0,0 1-1 0 0,0-1 1 0 0,1 0 0 0 0,0 0 0 0 0,0 0-1 0 0,0-1 1 0 0,1 1 0 0 0,0-1-1 0 0,8 9 1 0 0,-10-11-9 0 0,0-1-1 0 0,1 0 0 0 0,0-1 1 0 0,0 1-1 0 0,-1 0 1 0 0,1-1-1 0 0,0 0 0 0 0,0 1 1 0 0,0-1-1 0 0,0 0 1 0 0,0-1-1 0 0,1 1 0 0 0,-1 0 1 0 0,0-1-1 0 0,0 0 1 0 0,1 0-1 0 0,-1 0 0 0 0,0 0 1 0 0,0 0-1 0 0,0-1 1 0 0,1 1-1 0 0,-1-1 0 0 0,0 0 1 0 0,0 0-1 0 0,0 0 1 0 0,0 0-1 0 0,0-1 0 0 0,0 1 1 0 0,4-4-1 0 0,-1 1-81 0 0,-1 1 0 0 0,-1-1 1 0 0,1 0-1 0 0,0 0 0 0 0,-1 0 0 0 0,0-1 0 0 0,0 1 1 0 0,0-1-1 0 0,-1 0 0 0 0,0 0 0 0 0,0-1 0 0 0,0 1 0 0 0,0-1 1 0 0,-1 1-1 0 0,0-1 0 0 0,0 0 0 0 0,2-11 0 0 0,-3 9 115 0 0,0 0 0 0 0,0-1-1 0 0,-1 1 1 0 0,0 0 0 0 0,-1-1-1 0 0,0 1 1 0 0,0 0 0 0 0,0-1-1 0 0,-1 1 1 0 0,-1 0 0 0 0,1 0-1 0 0,-7-12 1 0 0,8 63 1257 0 0,3-31-1252 0 0,1-1 1 0 0,0 1 0 0 0,1 0-1 0 0,0-1 1 0 0,6 11-1 0 0,-8-18-147 0 0,-1-1 0 0 0,1 0-1 0 0,0 0 1 0 0,0 0-1 0 0,0 0 1 0 0,1 0-1 0 0,-1 0 1 0 0,1 0-1 0 0,0-1 1 0 0,-1 1-1 0 0,1-1 1 0 0,0 0-1 0 0,0 0 1 0 0,1 0-1 0 0,-1 0 1 0 0,0 0-1 0 0,1-1 1 0 0,-1 0-1 0 0,1 1 1 0 0,6 0-1 0 0,7-4-3779 0 0,-1-5-4143 0 0,-11 4 2774 0 0</inkml:trace>
</inkml:ink>
</file>

<file path=ppt/ink/ink1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10:19.4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250 19 9554 0 0,'-2'-18'4991'0'0,"-2"29"-1846"0"0,-2 32-1766 0 0,5-13-1277 0 0,2 0 0 0 0,0 0-1 0 0,2 0 1 0 0,2 0-1 0 0,0 0 1 0 0,14 41-1 0 0,-35-91-570 0 0,-36-33 0 0 0,33 34 447 0 0,9 9 187 0 0,-1 0-1 0 0,0 1 1 0 0,0 1-1 0 0,0-1 1 0 0,-23-10-1 0 0,32 18-94 0 0,0-1 0 0 0,0 1-1 0 0,-1 0 1 0 0,1 0 0 0 0,-1 0 0 0 0,1 0-1 0 0,-1 1 1 0 0,0-1 0 0 0,1 1 0 0 0,-1-1-1 0 0,1 1 1 0 0,-1 0 0 0 0,0 0 0 0 0,1 0-1 0 0,-1 0 1 0 0,0 1 0 0 0,1-1 0 0 0,-1 1-1 0 0,1-1 1 0 0,-1 1 0 0 0,1 0 0 0 0,-1 0-1 0 0,1 0 1 0 0,-1 1 0 0 0,1-1 0 0 0,0 0-1 0 0,0 1 1 0 0,0-1 0 0 0,0 1 0 0 0,0 0-1 0 0,0 0 1 0 0,0 0 0 0 0,0 0 0 0 0,1 0-1 0 0,-1 0 1 0 0,1 0 0 0 0,-1 1 0 0 0,0 2-1 0 0,1-3-71 0 0,0 0 0 0 0,0 0-1 0 0,0 0 1 0 0,1 0-1 0 0,-1 1 1 0 0,1-1-1 0 0,-1 0 1 0 0,1 0 0 0 0,0 0-1 0 0,0 1 1 0 0,0-1-1 0 0,0 0 1 0 0,0 0-1 0 0,0 1 1 0 0,1-1-1 0 0,-1 0 1 0 0,1 0 0 0 0,1 4-1 0 0,0-2 5 0 0,1 0-1 0 0,-1 0 0 0 0,1 0 1 0 0,0 0-1 0 0,0-1 0 0 0,0 1 1 0 0,0-1-1 0 0,7 5 0 0 0,2 2-368 0 0,2-2-1 0 0,-1 1 0 0 0,1-2 1 0 0,19 8-1 0 0,-25-12-106 0 0,0 0 0 0 0,1-1 0 0 0,-1 0 0 0 0,15 2 0 0 0,-14-4-557 0 0,0 1 0 0 0,0-1 0 0 0,0-1 0 0 0,0 1 0 0 0,0-1 1 0 0,0-1-1 0 0,17-5 0 0 0,-22 6 805 0 0,1-1 0 0 0,-1 0 0 0 0,0 0 0 0 0,0 0 0 0 0,0 0 0 0 0,0-1 0 0 0,0 0 0 0 0,0 1 0 0 0,-1-1 1 0 0,1-1-1 0 0,-1 1 0 0 0,0 0 0 0 0,0-1 0 0 0,0 0 0 0 0,4-7 0 0 0,-5 6 715 0 0,0 1 0 0 0,-1 0-1 0 0,0-1 1 0 0,0 1 0 0 0,0-1 0 0 0,0 1-1 0 0,-1-1 1 0 0,1 1 0 0 0,-1-1-1 0 0,0 0 1 0 0,-2-7 0 0 0,2 10-237 0 0,0 0 0 0 0,-1 0 0 0 0,1 0-1 0 0,-1 0 1 0 0,0 0 0 0 0,1 0 0 0 0,-1 0 0 0 0,0 0 0 0 0,0 0 0 0 0,-1 1-1 0 0,1-1 1 0 0,0 0 0 0 0,0 1 0 0 0,-1-1 0 0 0,1 1 0 0 0,-1-1-1 0 0,1 1 1 0 0,-1 0 0 0 0,0 0 0 0 0,0-1 0 0 0,1 1 0 0 0,-4-1 0 0 0,4 2-196 0 0,0 0 0 0 0,0 0 0 0 0,0 0 0 0 0,0-1 0 0 0,0 1 1 0 0,0 0-1 0 0,-1 0 0 0 0,1 1 0 0 0,0-1 0 0 0,0 0 0 0 0,0 0 0 0 0,0 0 1 0 0,0 1-1 0 0,0-1 0 0 0,0 1 0 0 0,0-1 0 0 0,0 1 0 0 0,0-1 1 0 0,0 1-1 0 0,0-1 0 0 0,0 1 0 0 0,0 0 0 0 0,0 0 0 0 0,0-1 0 0 0,1 1 1 0 0,-1 0-1 0 0,0 0 0 0 0,0 0 0 0 0,1 0 0 0 0,-1 0 0 0 0,1 0 1 0 0,-1 0-1 0 0,1 0 0 0 0,-1 0 0 0 0,1 0 0 0 0,0 0 0 0 0,0 0 0 0 0,-1 0 1 0 0,1 1-1 0 0,0-1 0 0 0,0 1 0 0 0,-1 6-178 0 0,1 0 0 0 0,0-1 0 0 0,0 1 0 0 0,1 0 0 0 0,0-1 1 0 0,0 1-1 0 0,1-1 0 0 0,0 1 0 0 0,0-1 0 0 0,1 0 0 0 0,0 0 0 0 0,0 0 0 0 0,1 0 0 0 0,0 0 0 0 0,0-1 0 0 0,8 10 1 0 0,-12-16 98 0 0,0 0 0 0 0,0 1 0 0 0,0-1 0 0 0,0 0 0 0 0,1 0 0 0 0,-1 0 1 0 0,0 1-1 0 0,0-1 0 0 0,0 0 0 0 0,1 0 0 0 0,-1 0 0 0 0,0 0 0 0 0,0 0 1 0 0,1 1-1 0 0,-1-1 0 0 0,0 0 0 0 0,1 0 0 0 0,-1 0 0 0 0,0 0 0 0 0,0 0 0 0 0,1 0 1 0 0,-1 0-1 0 0,0 0 0 0 0,0 0 0 0 0,1 0 0 0 0,-1 0 0 0 0,0 0 0 0 0,1 0 1 0 0,-1 0-1 0 0,0 0 0 0 0,0-1 0 0 0,1 1 0 0 0,-1 0 0 0 0,0 0 0 0 0,0 0 1 0 0,1 0-1 0 0,-1 0 0 0 0,0-1 0 0 0,10-11-255 0 0,4-21 271 0 0,-13 32-35 0 0,12-52 74 0 0,-11 43 140 0 0,0 0 1 0 0,0 0-1 0 0,1 0 1 0 0,1 0 0 0 0,0 0-1 0 0,6-11 1 0 0,20 90 1399 0 0,11-9-2564 0 0,-25-41-3261 0 0,1-1-5173 0 0,-16-16 6586 0 0</inkml:trace>
</inkml:ink>
</file>

<file path=ppt/ink/ink1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10:19.8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47 11234 0 0,'-1'-1'183'0'0,"1"1"1"0"0,0-1-1 0 0,0 1 0 0 0,0-1 0 0 0,0 1 0 0 0,0-1 0 0 0,0 1 0 0 0,0-1 0 0 0,0 1 0 0 0,0 0 0 0 0,0-1 0 0 0,0 1 0 0 0,0-1 0 0 0,0 1 0 0 0,1-1 0 0 0,-1 1 0 0 0,0-1 0 0 0,0 1 0 0 0,0 0 1 0 0,1-1-1 0 0,-1 1 0 0 0,0 0 0 0 0,0-1 0 0 0,1 1 0 0 0,-1-1 0 0 0,0 1 0 0 0,1 0 0 0 0,0-1 0 0 0,17-6 1093 0 0,26 0-2483 0 0,-36 7 1641 0 0,1-1-490 0 0,37-6-3299 0 0,-16-3-4976 0 0,-28 8 5516 0 0</inkml:trace>
</inkml:ink>
</file>

<file path=ppt/ink/ink1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10:20.2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39 15 7274 0 0,'0'0'274'0'0,"-1"0"1"0"0,0-1 0 0 0,1 1-1 0 0,-1 0 1 0 0,1 0 0 0 0,-1-1-1 0 0,0 1 1 0 0,1 0 0 0 0,-1 0 0 0 0,0 0-1 0 0,0 0 1 0 0,1 0 0 0 0,-1 0-1 0 0,0 0 1 0 0,1 0 0 0 0,-1 0-1 0 0,0 0 1 0 0,1 1 0 0 0,-1-1-1 0 0,0 0 1 0 0,1 0 0 0 0,-1 1 0 0 0,1-1-1 0 0,-1 0 1 0 0,0 1 0 0 0,1-1-1 0 0,-1 1 1 0 0,1-1 0 0 0,-1 0-1 0 0,1 1 1 0 0,-1-1 0 0 0,0 2 0 0 0,0 0 116 0 0,-1 1 1 0 0,0 0-1 0 0,1 0 1 0 0,0-1 0 0 0,0 1-1 0 0,0 0 1 0 0,-2 6-1 0 0,1 3-115 0 0,1-1-1 0 0,-1 1 0 0 0,2 15 0 0 0,0-17-347 0 0,1-1 0 0 0,0 0 0 0 0,1 0 0 0 0,0 0 0 0 0,0 0 0 0 0,1 0 0 0 0,0 0 0 0 0,1 0 0 0 0,5 8 0 0 0,-8-15-46 0 0,0 1 0 0 0,1-1 0 0 0,-1 0 1 0 0,1 0-1 0 0,0 0 0 0 0,0 0 0 0 0,0-1 0 0 0,0 1 0 0 0,0 0 0 0 0,0-1 0 0 0,0 1 0 0 0,0-1 0 0 0,0 0 0 0 0,1 0 0 0 0,-1 0 0 0 0,1 0 0 0 0,-1 0 0 0 0,1 0 0 0 0,-1-1 1 0 0,1 1-1 0 0,-1-1 0 0 0,1 0 0 0 0,-1 0 0 0 0,1 0 0 0 0,0 0 0 0 0,-1 0 0 0 0,1 0 0 0 0,-1-1 0 0 0,1 1 0 0 0,-1-1 0 0 0,1 0 0 0 0,-1 0 0 0 0,1 0 0 0 0,-1 0 0 0 0,0 0 1 0 0,3-2-1 0 0,2-1-198 0 0,1-1 0 0 0,-2 0-1 0 0,1 0 1 0 0,0-1 0 0 0,-1 1 0 0 0,0-1 0 0 0,0-1 0 0 0,-1 1 0 0 0,8-14 0 0 0,-8 14 567 0 0,-1-1 0 0 0,-1 0 1 0 0,1 0-1 0 0,-1-1 0 0 0,0 1 0 0 0,-1-1 0 0 0,1 1 1 0 0,-2-1-1 0 0,1 0 0 0 0,0-12 0 0 0,-2 19-152 0 0,0 0 1 0 0,1 0-1 0 0,-1 0 0 0 0,0 0 0 0 0,0 1 0 0 0,0-1 0 0 0,0 0 0 0 0,0 0 1 0 0,0 0-1 0 0,0 0 0 0 0,-1 0 0 0 0,1 0 0 0 0,0 0 0 0 0,0 1 0 0 0,-1-1 1 0 0,1 0-1 0 0,-1 0 0 0 0,1 0 0 0 0,-1 1 0 0 0,1-1 0 0 0,-1 0 0 0 0,1 1 1 0 0,-1-1-1 0 0,1 0 0 0 0,-1 1 0 0 0,0-1 0 0 0,1 0 0 0 0,-1 1 0 0 0,0-1 1 0 0,0 1-1 0 0,0 0 0 0 0,1-1 0 0 0,-1 1 0 0 0,0 0 0 0 0,0-1 0 0 0,0 1 1 0 0,0 0-1 0 0,-1-1 0 0 0,0 2-29 0 0,1-1 1 0 0,0 1-1 0 0,-1-1 0 0 0,1 1 1 0 0,0-1-1 0 0,0 1 1 0 0,-1 0-1 0 0,1 0 0 0 0,0-1 1 0 0,0 1-1 0 0,0 0 1 0 0,0 0-1 0 0,0 0 0 0 0,0 0 1 0 0,0 0-1 0 0,0 0 1 0 0,1 1-1 0 0,-1-1 0 0 0,0 0 1 0 0,1 0-1 0 0,-1 1 1 0 0,1-1-1 0 0,-1 0 0 0 0,0 3 1 0 0,-1 4-76 0 0,0 0 0 0 0,1 0 1 0 0,0 0-1 0 0,0 0 0 0 0,1 0 1 0 0,1 12-1 0 0,-1-17-40 0 0,0 0 0 0 0,1 0-1 0 0,-1 0 1 0 0,1 0 0 0 0,0-1 0 0 0,0 1 0 0 0,0 0 0 0 0,0-1 0 0 0,0 1 0 0 0,1-1 0 0 0,-1 1-1 0 0,1-1 1 0 0,-1 1 0 0 0,1-1 0 0 0,0 0 0 0 0,0 0 0 0 0,0 0 0 0 0,0 0 0 0 0,1 0-1 0 0,-1 0 1 0 0,4 1 0 0 0,-5-2 24 0 0,0-1 0 0 0,0 0-1 0 0,1 0 1 0 0,-1 1 0 0 0,0-1 0 0 0,1 0-1 0 0,-1 0 1 0 0,0 0 0 0 0,0 0-1 0 0,1-1 1 0 0,-1 1 0 0 0,0 0 0 0 0,1-1-1 0 0,-1 1 1 0 0,0 0 0 0 0,0-1-1 0 0,0 1 1 0 0,1-1 0 0 0,-1 0 0 0 0,0 1-1 0 0,0-1 1 0 0,0 0 0 0 0,0 0 0 0 0,0 0-1 0 0,0 0 1 0 0,0 0 0 0 0,-1 0-1 0 0,1 0 1 0 0,0 0 0 0 0,0 0 0 0 0,-1 0-1 0 0,1 0 1 0 0,-1 0 0 0 0,1 0 0 0 0,-1-1-1 0 0,1 1 1 0 0,-1-1 0 0 0,3-6-52 0 0,0 1 1 0 0,0 0-1 0 0,-1-1 1 0 0,2-12-1 0 0,-1-13 113 0 0,-4 25 101 0 0,2-1 0 0 0,-1 1-1 0 0,1-1 1 0 0,1 1 0 0 0,-1 0 0 0 0,2-1 0 0 0,-1 1-1 0 0,5-9 1 0 0,-7 17-102 0 0,1 0-1 0 0,0 1 0 0 0,-1-1 0 0 0,1 0 1 0 0,-1 1-1 0 0,1-1 0 0 0,-1 1 0 0 0,1-1 1 0 0,-1 0-1 0 0,1 1 0 0 0,-1 0 1 0 0,1-1-1 0 0,-1 1 0 0 0,1-1 0 0 0,-1 1 1 0 0,0-1-1 0 0,1 1 0 0 0,-1 0 0 0 0,0-1 1 0 0,0 1-1 0 0,0 0 0 0 0,1-1 1 0 0,-1 1-1 0 0,0 0 0 0 0,0-1 0 0 0,0 2 1 0 0,10 29 102 0 0,-9-28-116 0 0,5 21-243 0 0,10 29 486 0 0,-15-50-743 0 0,1 0-1 0 0,-1 0 1 0 0,0 0 0 0 0,1 0-1 0 0,0 0 1 0 0,-1 0-1 0 0,1-1 1 0 0,0 1-1 0 0,1-1 1 0 0,-1 1 0 0 0,0-1-1 0 0,5 4 1 0 0,-6-6-56 0 0,0 0 0 0 0,0 1 0 0 0,0-1-1 0 0,0 0 1 0 0,0 0 0 0 0,0 0 0 0 0,0 0 0 0 0,0 0 0 0 0,0 0 0 0 0,0 0 0 0 0,0 0 0 0 0,0 0 0 0 0,0 0 0 0 0,0 0-1 0 0,0-1 1 0 0,2 0 0 0 0,2-1-2801 0 0</inkml:trace>
</inkml:ink>
</file>

<file path=ppt/ink/ink1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10:20.8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108 45 11755 0 0,'-6'-4'1151'0'0,"-1"1"1"0"0,0 0 0 0 0,0 1-1 0 0,-14-4 1 0 0,16 5-987 0 0,-1 0-1 0 0,1 0 1 0 0,0-1 0 0 0,0 0-1 0 0,0 0 1 0 0,0 0 0 0 0,0 0-1 0 0,0-1 1 0 0,1 0 0 0 0,-6-4-1 0 0,15 7-63 0 0,-1 0-1 0 0,0 0 1 0 0,1 0-1 0 0,-1 0 1 0 0,1 0-1 0 0,-1 1 1 0 0,5 1-1 0 0,-9-2-99 0 0,74 23 144 0 0,-68-20-136 0 0,0-1 1 0 0,0 1-1 0 0,0 0 1 0 0,-1 0-1 0 0,1 0 1 0 0,-1 1-1 0 0,0 0 1 0 0,0 0-1 0 0,8 9 0 0 0,-12-11-13 0 0,-1-1-1 0 0,1 0 0 0 0,-1 0 1 0 0,0 0-1 0 0,1 0 0 0 0,-1 0 1 0 0,0 0-1 0 0,0 0 0 0 0,0 1 0 0 0,1-1 1 0 0,-1 0-1 0 0,0 0 0 0 0,-1 0 1 0 0,1 1-1 0 0,0-1 0 0 0,0 0 1 0 0,0 0-1 0 0,-1 0 0 0 0,1 0 1 0 0,-1 0-1 0 0,1 0 0 0 0,-1 0 0 0 0,1 0 1 0 0,-1 0-1 0 0,1 0 0 0 0,-1 0 1 0 0,0 0-1 0 0,0 0 0 0 0,0 0 1 0 0,1 0-1 0 0,-1 0 0 0 0,0-1 1 0 0,0 1-1 0 0,0 0 0 0 0,0-1 0 0 0,0 1 1 0 0,-2 0-1 0 0,-40 21 19 0 0,23-15 43 0 0,15-6-37 0 0,1 0 1 0 0,-1 0-1 0 0,0 0 0 0 0,1 1 0 0 0,0 0 1 0 0,-1 0-1 0 0,1 0 0 0 0,0 1 0 0 0,0-1 1 0 0,0 1-1 0 0,0 0 0 0 0,-6 6 0 0 0,10-8-22 0 0,0-1 0 0 0,0 1-1 0 0,0-1 1 0 0,0 1 0 0 0,0 0 0 0 0,0-1-1 0 0,0 1 1 0 0,0-1 0 0 0,1 1-1 0 0,-1-1 1 0 0,0 1 0 0 0,0 0-1 0 0,0-1 1 0 0,1 1 0 0 0,-1-1-1 0 0,0 1 1 0 0,1-1 0 0 0,-1 1-1 0 0,0-1 1 0 0,1 0 0 0 0,-1 1 0 0 0,1-1-1 0 0,-1 1 1 0 0,1-1 0 0 0,-1 0-1 0 0,1 1 1 0 0,-1-1 0 0 0,1 0-1 0 0,-1 0 1 0 0,1 1 0 0 0,-1-1-1 0 0,1 0 1 0 0,-1 0 0 0 0,1 0 0 0 0,0 0-1 0 0,0 0 1 0 0,28 8-130 0 0,-25-7 112 0 0,9 2-328 0 0,10 5-394 0 0,-23 0 574 0 0,-14 4 222 0 0,9-8 80 0 0,0 0-1 0 0,0 1 1 0 0,1-1 0 0 0,-1 1 0 0 0,1 0 0 0 0,0 0-1 0 0,1 0 1 0 0,-1 1 0 0 0,-2 6 0 0 0,5-11-112 0 0,1 0 0 0 0,-1 0 0 0 0,1 0 0 0 0,-1 1-1 0 0,1-1 1 0 0,0 0 0 0 0,0 0 0 0 0,-1 1 0 0 0,1-1 0 0 0,0 0 0 0 0,0 1 0 0 0,1-1 0 0 0,-1 0-1 0 0,0 0 1 0 0,0 1 0 0 0,0-1 0 0 0,1 0 0 0 0,-1 0 0 0 0,1 1 0 0 0,0 0 0 0 0,0 0-25 0 0,1-1 0 0 0,-1 0 0 0 0,1 1 0 0 0,-1-1-1 0 0,1 0 1 0 0,0 0 0 0 0,-1 0 0 0 0,1 0 0 0 0,0 0 0 0 0,0 0 0 0 0,0 0 0 0 0,0 0 0 0 0,0-1 0 0 0,0 1 0 0 0,0-1 0 0 0,0 0 0 0 0,2 1 0 0 0,2-1-293 0 0,1 1 0 0 0,-1-1 0 0 0,0-1 0 0 0,0 1 0 0 0,1-1-1 0 0,-1 0 1 0 0,0 0 0 0 0,0-1 0 0 0,9-3 0 0 0,53-28-7710 0 0,-50 24 4619 0 0,-5 2-348 0 0</inkml:trace>
</inkml:ink>
</file>

<file path=ppt/ink/ink1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10:21.3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156 0 8746 0 0,'-31'9'5208'0'0,"21"-5"-4453"0"0,1 1 0 0 0,1 0 0 0 0,-1 1 1 0 0,1 0-1 0 0,0 0 0 0 0,-10 11 0 0 0,11-9-722 0 0,1 1 0 0 0,1 1 0 0 0,0-1 0 0 0,0 1 0 0 0,1 0 0 0 0,0 0 1 0 0,0 0-1 0 0,-1 13 0 0 0,-5 7-4618 0 0,14-42-2582 0 0,0-3 4370 0 0,1-4 3546 0 0,-2-11 4529 0 0,-3 30-4569 0 0,0 0-65 0 0,16 26 2108 0 0,-13-22-2950 0 0,23 27-4831 0 0,-26-30 4880 0 0,1 0 0 0 0,0 0-1 0 0,-1-1 1 0 0,1 1 0 0 0,0 0 0 0 0,0-1-1 0 0,0 1 1 0 0,-1-1 0 0 0,1 1-1 0 0,0 0 1 0 0,0-1 0 0 0,0 0 0 0 0,0 1-1 0 0,0-1 1 0 0,0 0 0 0 0,0 1-1 0 0,0-1 1 0 0,0 0 0 0 0,0 0 0 0 0,0 0-1 0 0,0 0 1 0 0,0 0 0 0 0,0 0-1 0 0,0 0 1 0 0,0 0 0 0 0,0 0 0 0 0,0-1-1 0 0,0 1 1 0 0,0 0 0 0 0,0-1-1 0 0,2 0 1 0 0,-1-1-2455 0 0</inkml:trace>
</inkml:ink>
</file>

<file path=ppt/ink/ink1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10:22.6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21 7434 0 0,'0'-1'292'0'0,"1"0"0"0"0,-1 0 0 0 0,0 0 1 0 0,0 0-1 0 0,1-1 0 0 0,-1 1 1 0 0,1 0-1 0 0,-1 0 0 0 0,1 0 0 0 0,-1 0 1 0 0,1 0-1 0 0,0 0 0 0 0,0 0 0 0 0,-1 0 1 0 0,1 0-1 0 0,0 0 0 0 0,0 1 1 0 0,0-1-1 0 0,1-1 0 0 0,-1 3-100 0 0,0 0 0 0 0,-1 0 0 0 0,1 0-1 0 0,-1 0 1 0 0,1 0 0 0 0,-1 0 0 0 0,1 0 0 0 0,-1 0 0 0 0,0 0 0 0 0,1 0-1 0 0,-1 0 1 0 0,0 0 0 0 0,0 0 0 0 0,1 0 0 0 0,-1 0 0 0 0,0 0-1 0 0,0 0 1 0 0,-1 0 0 0 0,1 1 0 0 0,0 0 0 0 0,11 178 2974 0 0,0-38-3466 0 0,-10-108-1155 0 0,-2 0 0 0 0,-5 38 0 0 0,2-57-3525 0 0,0-30 1553 0 0,0-29 1888 0 0,2-76 2162 0 0,4 40 4089 0 0,-2 79-4422 0 0,0-1 0 0 0,0 0 0 0 0,0 0 0 0 0,0 1 0 0 0,0-1 0 0 0,1 0 0 0 0,-1 1 0 0 0,0-1 0 0 0,1 0 0 0 0,-1 1-1 0 0,1-1 1 0 0,0 0 0 0 0,-1 1 0 0 0,1-1 0 0 0,0 1 0 0 0,0-1 0 0 0,0 1 0 0 0,0 0 0 0 0,0-1 0 0 0,2-1 0 0 0,-1 3-172 0 0,0 0-1 0 0,0-1 1 0 0,0 1 0 0 0,0 0 0 0 0,0 0 0 0 0,0 0 0 0 0,0 0 0 0 0,0 0 0 0 0,0 0 0 0 0,0 1 0 0 0,0-1 0 0 0,0 1 0 0 0,0-1 0 0 0,0 1 0 0 0,0 0 0 0 0,2 1 0 0 0,8 3-301 0 0,0-1 0 0 0,24 4-1 0 0,-5-6-2699 0 0,-2-8-3990 0 0,-28 5 6704 0 0,0 1 0 0 0,0-1 0 0 0,0 0 0 0 0,0 0 0 0 0,0 0 0 0 0,0 0 0 0 0,0 0 0 0 0,0-1 0 0 0,0 1 0 0 0,0 0 0 0 0,-1 0 0 0 0,1 0 0 0 0,-1-1 0 0 0,1 1 0 0 0,-1 0 0 0 0,1-1 0 0 0,-1 1 0 0 0,0 0 0 0 0,1-1 0 0 0,-1-1 0 0 0,2-38 481 0 0,-1 16-288 0 0,-1 24 308 0 0,0-1 0 0 0,1 1 0 0 0,-1-1 0 0 0,0 1 0 0 0,1 0 0 0 0,-1-1 0 0 0,1 1 0 0 0,0 0 0 0 0,0 0 0 0 0,-1 0 0 0 0,1-1 0 0 0,0 1 0 0 0,0 0 0 0 0,0 0 0 0 0,0 0 0 0 0,0 0 0 0 0,0 0-1 0 0,1 0 1 0 0,-1 1 0 0 0,0-1 0 0 0,0 0 0 0 0,1 1 0 0 0,-1-1 0 0 0,0 1 0 0 0,1-1 0 0 0,-1 1 0 0 0,0-1 0 0 0,1 1 0 0 0,1 0 0 0 0,6-1 5 0 0,-1 1-1 0 0,1 0 1 0 0,0 0-1 0 0,10 2 1 0 0,23 0-202 0 0,-34-3-172 0 0,-1 1-80 0 0,0-1 0 0 0,0 0 0 0 0,1 0 0 0 0,-1-1 0 0 0,0 1 0 0 0,0-2 0 0 0,0 1 1 0 0,-1-1-1 0 0,1 0 0 0 0,0 0 0 0 0,9-8 0 0 0,-15 11 75 0 0,-1 0 0 0 0,0-1 0 0 0,0 1-1 0 0,1 0 1 0 0,-1 0 0 0 0,0-1 0 0 0,0 1 0 0 0,0 0-1 0 0,1-1 1 0 0,-1 1 0 0 0,0 0 0 0 0,0-1 0 0 0,0 1-1 0 0,0 0 1 0 0,0-1 0 0 0,0 1 0 0 0,0 0 0 0 0,0-1-1 0 0,0 1 1 0 0,0 0 0 0 0,0-1 0 0 0,0 1 0 0 0,0 0-1 0 0,0-1 1 0 0,0 1 0 0 0,0 0 0 0 0,0-1 0 0 0,0 1-1 0 0,0-1 1 0 0,0 1 0 0 0,0 0 0 0 0,-1 0 0 0 0,1-1-1 0 0,0 1 1 0 0,0 0 0 0 0,-1-1 0 0 0,-14-9-434 0 0,-19-1 531 0 0,26 9 87 0 0,0 0 0 0 0,-1 1-1 0 0,1 0 1 0 0,-1 0 0 0 0,1 1-1 0 0,-1 0 1 0 0,-16 3 0 0 0,20-2-11 0 0,1 1 1 0 0,0-1-1 0 0,0 1 1 0 0,0-1 0 0 0,0 1-1 0 0,0 0 1 0 0,1 1-1 0 0,-1-1 1 0 0,0 1 0 0 0,1-1-1 0 0,0 1 1 0 0,0 0-1 0 0,-1 0 1 0 0,2 1 0 0 0,-1-1-1 0 0,0 1 1 0 0,-2 4-1 0 0,-2 4 162 0 0,1 0-1 0 0,0 0 0 0 0,1 0 1 0 0,-6 23-1 0 0,10-31-294 0 0,0 0 1 0 0,0 1-1 0 0,0-1 1 0 0,0 0-1 0 0,1 1 0 0 0,0-1 1 0 0,0 0-1 0 0,0 1 0 0 0,1-1 1 0 0,-1 1-1 0 0,1-1 1 0 0,0 0-1 0 0,0 0 0 0 0,0 1 1 0 0,1-1-1 0 0,0 0 1 0 0,-1 0-1 0 0,4 5 0 0 0,-4-9-20 0 0,0 1-1 0 0,-1 0 1 0 0,1 0 0 0 0,0-1-1 0 0,0 1 1 0 0,-1 0-1 0 0,1-1 1 0 0,0 1-1 0 0,0-1 1 0 0,0 1-1 0 0,0-1 1 0 0,0 1-1 0 0,0-1 1 0 0,0 0 0 0 0,0 1-1 0 0,0-1 1 0 0,0 0-1 0 0,0 0 1 0 0,0 0-1 0 0,0 0 1 0 0,0 0-1 0 0,0 0 1 0 0,0 0-1 0 0,1 0 1 0 0,1-1-69 0 0,0 0-1 0 0,0 0 1 0 0,-1 0 0 0 0,1 0 0 0 0,0 0-1 0 0,-1-1 1 0 0,1 1 0 0 0,3-4 0 0 0,1 0 15 0 0,-1-1 0 0 0,0 1-1 0 0,0-2 1 0 0,-1 1 0 0 0,7-9 0 0 0,-12 14 91 0 0,1 1 0 0 0,-1-1 0 0 0,1 0-1 0 0,-1 1 1 0 0,0-1 0 0 0,1 0-1 0 0,-1 1 1 0 0,0-1 0 0 0,1 0 0 0 0,-1 0-1 0 0,0 0 1 0 0,0 1 0 0 0,0-1 0 0 0,0 0-1 0 0,0 0 1 0 0,1 1 0 0 0,-2-1 0 0 0,1 0-1 0 0,0 0 1 0 0,0 0 0 0 0,0 1 0 0 0,0-1-1 0 0,-1-1 1 0 0,1 2 8 0 0,-1 0 0 0 0,1 0 0 0 0,-1 0 0 0 0,1 0 0 0 0,-1 1 0 0 0,1-1 0 0 0,-1 0 0 0 0,1 0 0 0 0,-1 1 0 0 0,1-1 0 0 0,0 0 0 0 0,-1 0 0 0 0,1 1 0 0 0,-1-1 1 0 0,1 1-1 0 0,0-1 0 0 0,-1 0 0 0 0,1 1 0 0 0,0-1 0 0 0,0 1 0 0 0,-1-1 0 0 0,1 1 0 0 0,0-1 0 0 0,0 1 0 0 0,-1-1 0 0 0,1 1 0 0 0,0-1 0 0 0,0 1 0 0 0,0-1 0 0 0,0 1 0 0 0,0-1 0 0 0,0 1 0 0 0,0-1 0 0 0,0 1 0 0 0,0 0 0 0 0,-1 3-11 0 0,1 1 0 0 0,-1-1 0 0 0,1 0 0 0 0,-1 1 0 0 0,1-1 0 0 0,1 0 0 0 0,-1 1 0 0 0,0-1 0 0 0,1 0 0 0 0,0 1 0 0 0,2 4 0 0 0,-3-8-12 0 0,1 0 1 0 0,-1 1-1 0 0,1-1 1 0 0,0 0-1 0 0,0 0 1 0 0,-1 0-1 0 0,1 0 1 0 0,0 0-1 0 0,0 0 1 0 0,0 0-1 0 0,0 0 1 0 0,0 0-1 0 0,0-1 1 0 0,0 1-1 0 0,0 0 1 0 0,0 0-1 0 0,0-1 1 0 0,1 1-1 0 0,-1-1 0 0 0,0 1 1 0 0,0-1-1 0 0,1 0 1 0 0,-1 1-1 0 0,0-1 1 0 0,0 0-1 0 0,1 0 1 0 0,-1 0-1 0 0,0 0 1 0 0,1 0-1 0 0,-1 0 1 0 0,0 0-1 0 0,1 0 1 0 0,-1-1-1 0 0,0 1 1 0 0,0-1-1 0 0,1 1 0 0 0,-1-1 1 0 0,0 1-1 0 0,0-1 1 0 0,0 1-1 0 0,0-1 1 0 0,2-1-1 0 0,5-2-110 0 0,-1-1 0 0 0,1-1 0 0 0,-1 0 0 0 0,0 0 0 0 0,-1 0 0 0 0,1 0 0 0 0,-1-1 0 0 0,0 0 0 0 0,-1-1-1 0 0,5-7 1 0 0,13-16 205 0 0,-23 30-95 0 0,0 1 0 0 0,0 0 0 0 0,1-1 0 0 0,-1 1 0 0 0,0 0 0 0 0,0 0 0 0 0,1-1 0 0 0,-1 1 0 0 0,0 0 0 0 0,0 0 0 0 0,1 0 0 0 0,-1-1 0 0 0,0 1 0 0 0,1 0 0 0 0,-1 0 0 0 0,0 0 0 0 0,1 0 0 0 0,-1 0 0 0 0,0 0 0 0 0,1 0-1 0 0,-1-1 1 0 0,0 1 0 0 0,1 0 0 0 0,-1 0 0 0 0,0 0 0 0 0,1 0 0 0 0,-1 1 0 0 0,1-1 0 0 0,-1 0 0 0 0,0 0 0 0 0,1 0 0 0 0,-1 0 0 0 0,0 0 0 0 0,1 0 0 0 0,-1 0 0 0 0,0 1 0 0 0,0-1 0 0 0,1 0 0 0 0,11 16 5 0 0,1 19 6 0 0,-11-27 45 0 0,1-1 0 0 0,0 0-1 0 0,1 0 1 0 0,-1 0 0 0 0,1-1 0 0 0,0 1 0 0 0,1-1 0 0 0,-1 0 0 0 0,2 0 0 0 0,-1-1 0 0 0,0 1 0 0 0,1-1-1 0 0,0 0 1 0 0,6 4 0 0 0,-8-7-19 0 0,0 1-1 0 0,0-1 0 0 0,1 1 1 0 0,-1-1-1 0 0,0 0 0 0 0,1-1 1 0 0,-1 1-1 0 0,1-1 0 0 0,-1 0 1 0 0,1 0-1 0 0,0 0 0 0 0,0-1 1 0 0,-1 0-1 0 0,1 0 1 0 0,0 0-1 0 0,0 0 0 0 0,-1-1 1 0 0,1 0-1 0 0,0 0 0 0 0,-1 0 1 0 0,1 0-1 0 0,-1-1 0 0 0,9-4 1 0 0,-12 6-19 0 0,0-1 0 0 0,-1 1 0 0 0,1-1 0 0 0,0 1 0 0 0,0-1 0 0 0,-1 1 0 0 0,1-1-1 0 0,0 0 1 0 0,-1 1 0 0 0,1-1 0 0 0,0 0 0 0 0,-1 0 0 0 0,1 0 0 0 0,-1 1 0 0 0,0-1 0 0 0,1 0 0 0 0,-1 0 0 0 0,0 0 0 0 0,1 0 0 0 0,-1 0 0 0 0,0 0 0 0 0,0 0 0 0 0,0 0 0 0 0,0 0 0 0 0,0 0 0 0 0,0 0 0 0 0,0-1 0 0 0,-1-1 21 0 0,0 0 1 0 0,0 0-1 0 0,0 0 0 0 0,0 0 1 0 0,0 1-1 0 0,-1-1 1 0 0,1 0-1 0 0,-5-4 1 0 0,1-1 67 0 0,-2 1 1 0 0,1 0 0 0 0,-1 1 0 0 0,0-1 0 0 0,-10-5 0 0 0,8 7-32 0 0,0 0 0 0 0,-1 0 0 0 0,0 1 0 0 0,0 0 0 0 0,0 1 0 0 0,0 0 0 0 0,0 1 0 0 0,-1 0 0 0 0,1 1-1 0 0,-1 0 1 0 0,1 0 0 0 0,-1 1 0 0 0,0 0 0 0 0,1 1 0 0 0,-1 1 0 0 0,-18 4 0 0 0,18-3-1202 0 0,0 1 0 0 0,0 0 0 0 0,-18 10 0 0 0,19-8-1071 0 0,1 0-1 0 0,0 1 0 0 0,0-1 0 0 0,-8 10 1 0 0,10-9-1621 0 0</inkml:trace>
</inkml:ink>
</file>

<file path=ppt/ink/ink1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10:22.9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2 9122 0 0,'2'0'2280'0'0,"1"0"-823"0"0,-2 0-1049 0 0,1 0-408 0 0,-3 1-216 0 0,0-1-400 0 0,0 0-841 0 0,0-1-487 0 0,-3 1 192 0 0,-1-2-2705 0 0</inkml:trace>
</inkml:ink>
</file>

<file path=ppt/ink/ink1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10:24.7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26 220 7482 0 0,'-15'-4'3080'0'0,"5"-1"2"0"0,18-11-997 0 0,0 7-1695 0 0,0-1 0 0 0,1 1 1 0 0,0 1-1 0 0,0 0 0 0 0,1 0 1 0 0,0 1-1 0 0,1 0 0 0 0,-1 1 0 0 0,15-6 1 0 0,-5 4-286 0 0,0 1 0 0 0,0 1 0 0 0,1 1 0 0 0,33-4 1 0 0,10 0 96 0 0,0-3 1 0 0,107-33 0 0 0,-150 36-1773 0 0,-37 10-11175 0 0,12-1 9015 0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6:50:13.5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29 594 16532 0 0,'-1'0'142'0'0,"-1"-1"0"0"0,0 1 0 0 0,1 0 1 0 0,-1-1-1 0 0,0 1 0 0 0,1-1 1 0 0,-1 0-1 0 0,1 0 0 0 0,-1 1 1 0 0,1-1-1 0 0,0 0 0 0 0,-1 0 0 0 0,1 0 1 0 0,0-1-1 0 0,0 1 0 0 0,-1 0 1 0 0,0-2-1 0 0,2 2-108 0 0,-1 0-1 0 0,1 1 1 0 0,0-1-1 0 0,0 0 1 0 0,0 0 0 0 0,0 0-1 0 0,0 0 1 0 0,0 1 0 0 0,0-1-1 0 0,0 0 1 0 0,0 0 0 0 0,0 0-1 0 0,0 1 1 0 0,1-1-1 0 0,-1 0 1 0 0,0 0 0 0 0,0 0-1 0 0,1 1 1 0 0,-1-1 0 0 0,1 0-1 0 0,-1 1 1 0 0,1-1 0 0 0,-1 0-1 0 0,1 0 1 0 0,2-2-40 0 0,0 0 0 0 0,1 0 0 0 0,-1 1 0 0 0,0-1 0 0 0,1 1 1 0 0,-1 0-1 0 0,1 0 0 0 0,-1 0 0 0 0,1 0 0 0 0,0 1 0 0 0,0 0 0 0 0,7-2 1 0 0,-5 2-91 0 0,0 0 0 0 0,0 1 0 0 0,0 0 0 0 0,0 0 0 0 0,0 0 1 0 0,0 1-1 0 0,0 0 0 0 0,0 0 0 0 0,0 1 0 0 0,-1 0 1 0 0,1 0-1 0 0,0 0 0 0 0,-1 0 0 0 0,1 1 0 0 0,-1 0 1 0 0,0 0-1 0 0,0 0 0 0 0,0 1 0 0 0,0 0 0 0 0,-1 0 0 0 0,0 0 1 0 0,1 0-1 0 0,-1 1 0 0 0,-1 0 0 0 0,1 0 0 0 0,-1 0 1 0 0,0 0-1 0 0,0 0 0 0 0,0 0 0 0 0,-1 1 0 0 0,0 0 0 0 0,0-1 1 0 0,0 1-1 0 0,-1 0 0 0 0,0 0 0 0 0,0 0 0 0 0,0 0 1 0 0,-1 12-1 0 0,0-13 117 0 0,-1-1 0 0 0,0 1 1 0 0,-1 0-1 0 0,1 0 0 0 0,-1-1 1 0 0,0 1-1 0 0,0-1 0 0 0,0 1 1 0 0,-1-1-1 0 0,1 0 0 0 0,-1 0 1 0 0,0 0-1 0 0,-6 6 1 0 0,-3 1 698 0 0,0-1 0 0 0,-25 17 1 0 0,0 0 1352 0 0,36-27-2065 0 0,0 1 0 0 0,0-1 0 0 0,0 1 0 0 0,1-1 0 0 0,-1 1 0 0 0,0-1 0 0 0,1 1 0 0 0,-1 0 0 0 0,0 0 0 0 0,1-1 0 0 0,-1 1 0 0 0,1 0 0 0 0,-1 0 0 0 0,1 0 0 0 0,0-1 1 0 0,-1 1-1 0 0,1 0 0 0 0,0 0 0 0 0,-1 0 0 0 0,1 0 0 0 0,0 0 0 0 0,0 0 0 0 0,0 0 0 0 0,0 0 0 0 0,0 0 0 0 0,0-1 0 0 0,0 3 0 0 0,1-2 15 0 0,0 1 0 0 0,0-1 0 0 0,0 1-1 0 0,0-1 1 0 0,0 0 0 0 0,0 0 0 0 0,0 0 0 0 0,0 0 0 0 0,1 0-1 0 0,-1 0 1 0 0,0 0 0 0 0,1 0 0 0 0,-1 0 0 0 0,3 1 0 0 0,1 0 27 0 0,0 0-1 0 0,1 0 1 0 0,-1 0 0 0 0,1-1 0 0 0,-1 1 0 0 0,1-1 0 0 0,0-1 0 0 0,6 1 0 0 0,-2-3-346 0 0,0-1-1 0 0,-1 0 0 0 0,1 0 1 0 0,-1-1-1 0 0,0 0 0 0 0,0 0 0 0 0,0-1 1 0 0,-1-1-1 0 0,1 1 0 0 0,-1-1 1 0 0,-1-1-1 0 0,1 0 0 0 0,-1 0 1 0 0,0 0-1 0 0,-1-1 0 0 0,8-10 1 0 0,3-6-894 0 0,-1 0 0 0 0,-2-2 1 0 0,0 1-1 0 0,13-37 1 0 0,-6 1-3824 0 0,-12 29 1482 0 0</inkml:trace>
  <inkml:trace contextRef="#ctx0" brushRef="#br0" timeOffset="1">475 20 7986 0 0,'-18'-2'6405'0'0,"-6"3"-4235"0"0,1 0-328 0 0,23-1-1818 0 0,0 0 0 0 0,0 0 0 0 0,0 0 0 0 0,0 0 0 0 0,0 0 0 0 0,0 0 0 0 0,0 0 0 0 0,0 0 0 0 0,0-1 0 0 0,0 1 1 0 0,0 0-1 0 0,0 0 0 0 0,0 0 0 0 0,0 0 0 0 0,0 0 0 0 0,0 0 0 0 0,0 0 0 0 0,0 0 0 0 0,0-1 0 0 0,0 1 0 0 0,0 0 0 0 0,0 0 1 0 0,0 0-1 0 0,0 0 0 0 0,-1 0 0 0 0,1 0 0 0 0,0 0 0 0 0,0 0 0 0 0,0 0 0 0 0,0 0 0 0 0,0 0 0 0 0,0 0 0 0 0,0-1 0 0 0,0 1 1 0 0,0 0-1 0 0,0 0 0 0 0,0 0 0 0 0,-1 0 0 0 0,1 0 0 0 0,0 0 0 0 0,0 0 0 0 0,0 0 0 0 0,0 0 0 0 0,0 0 0 0 0,0 0 0 0 0,0 0 1 0 0,0 0-1 0 0,0 0 0 0 0,-1 0 0 0 0,1 0 0 0 0,0 0 0 0 0,0 0 0 0 0,0 0 0 0 0,0 0 0 0 0,0 0 0 0 0,0 0 0 0 0,0 0 0 0 0,0 0 1 0 0,0 0-1 0 0,-1 1 0 0 0,13-7 212 0 0,20-4-376 0 0,-25 9 120 0 0,0 1 0 0 0,-1 0 0 0 0,1 0-1 0 0,0 0 1 0 0,0 1 0 0 0,0 0 0 0 0,0 1-1 0 0,0 0 1 0 0,-1 0 0 0 0,1 0 0 0 0,0 0-1 0 0,-1 1 1 0 0,0 1 0 0 0,9 4 0 0 0,-8-2-5 0 0,0-1 0 0 0,-1 1 0 0 0,0 0 0 0 0,0 1 0 0 0,0 0 1 0 0,-1 0-1 0 0,1 0 0 0 0,-2 0 0 0 0,1 1 0 0 0,-1 0 1 0 0,4 9-1 0 0,-5-9 34 0 0,1 0 0 0 0,-1 0 0 0 0,0 1 0 0 0,-1-1 0 0 0,0 1 0 0 0,0-1 1 0 0,-1 1-1 0 0,0 0 0 0 0,-1 0 0 0 0,0-1 0 0 0,0 1 0 0 0,-1 0 0 0 0,0 0 0 0 0,0-1 0 0 0,-1 1 0 0 0,-4 12 1 0 0,-22 51-661 0 0,-12 24-4230 0 0,33-78 2465 0 0,0-1 0 0 0,-10 37 1 0 0,15-40-903 0 0</inkml:trace>
</inkml:ink>
</file>

<file path=ppt/ink/ink1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10:25.4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35 57 5793 0 0,'-2'-23'2330'0'0,"2"20"-1742"0"0,-1 0 0 0 0,1 1 1 0 0,0-1-1 0 0,-1 1 0 0 0,0 0 0 0 0,1-1 1 0 0,-1 1-1 0 0,0-1 0 0 0,0 1 0 0 0,-1 0 1 0 0,1 0-1 0 0,-2-3 0 0 0,2 6-528 0 0,1-1 1 0 0,-1 1-1 0 0,0-1 1 0 0,1 1-1 0 0,-1-1 1 0 0,0 1-1 0 0,1-1 1 0 0,-1 1-1 0 0,0-1 1 0 0,1 1-1 0 0,-1 0 0 0 0,1 0 1 0 0,-1-1-1 0 0,1 1 1 0 0,0 0-1 0 0,-1 0 1 0 0,1-1-1 0 0,0 1 1 0 0,-1 0-1 0 0,1 0 0 0 0,0 0 1 0 0,0 0-1 0 0,0-1 1 0 0,0 3-1 0 0,-6 24 44 0 0,4-8-80 0 0,1 1 1 0 0,1 0-1 0 0,0 0 0 0 0,6 30 0 0 0,-5-42-56 0 0,1 0 0 0 0,-1 0 0 0 0,2 0 0 0 0,-1 0 0 0 0,1 0 0 0 0,1-1 0 0 0,-1 1 0 0 0,1-1-1 0 0,0 0 1 0 0,1 0 0 0 0,0 0 0 0 0,0-1 0 0 0,9 10 0 0 0,-12-15-175 0 0,0 1-1 0 0,1 0 1 0 0,-1-1 0 0 0,1 0-1 0 0,-1 1 1 0 0,1-1 0 0 0,-1 0 0 0 0,6 1-1 0 0,-2-1-719 0 0,0 0 0 0 0,0-1 0 0 0,1 0 0 0 0,-1 0 0 0 0,0 0 0 0 0,0-1 0 0 0,0 0 0 0 0,0 0 0 0 0,-1 0 0 0 0,7-3 0 0 0,-5 2-1682 0 0</inkml:trace>
</inkml:ink>
</file>

<file path=ppt/ink/ink1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10:25.7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50 5 8074 0 0,'0'-1'144'0'0,"-1"1"1"0"0,0-1-1 0 0,0 1 0 0 0,0-1 1 0 0,0 1-1 0 0,0-1 1 0 0,0 1-1 0 0,0 0 1 0 0,0 0-1 0 0,0-1 1 0 0,0 1-1 0 0,0 0 0 0 0,0 0 1 0 0,0 0-1 0 0,0 0 1 0 0,0 0-1 0 0,0 0 1 0 0,-1 0-1 0 0,1 1 0 0 0,0-1 1 0 0,0 0-1 0 0,0 1 1 0 0,0-1-1 0 0,0 0 1 0 0,1 1-1 0 0,-1-1 1 0 0,0 1-1 0 0,0 0 0 0 0,0-1 1 0 0,0 1-1 0 0,0 0 1 0 0,1-1-1 0 0,-1 1 1 0 0,0 0-1 0 0,1 0 0 0 0,-1 0 1 0 0,0-1-1 0 0,1 1 1 0 0,-1 0-1 0 0,1 0 1 0 0,-1 0-1 0 0,1 0 1 0 0,0 0-1 0 0,-1 0 0 0 0,1 2 1 0 0,-3 3 188 0 0,1 1-1 0 0,0-1 1 0 0,1 1 0 0 0,0 0 0 0 0,-1 8-1 0 0,2 7-238 0 0,1 0 0 0 0,1 0 0 0 0,6 28 0 0 0,1 8-5071 0 0,-9-57 4691 0 0,0-1 1 0 0,0 1-1 0 0,0-1 0 0 0,1 1 0 0 0,-1-1 1 0 0,0 1-1 0 0,0-1 0 0 0,0 1 0 0 0,1-1 0 0 0,-1 1 1 0 0,0-1-1 0 0,0 1 0 0 0,1-1 0 0 0,-1 1 1 0 0,0-1-1 0 0,1 0 0 0 0,-1 1 0 0 0,1-1 0 0 0,-1 0 1 0 0,0 1-1 0 0,1-1 0 0 0,-1 0 0 0 0,1 1 0 0 0,1-2-2447 0 0</inkml:trace>
</inkml:ink>
</file>

<file path=ppt/ink/ink1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10:26.1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40 16 10378 0 0,'0'-1'172'0'0,"-1"1"0"0"0,1 0 0 0 0,-1-1 0 0 0,1 1-1 0 0,-1 0 1 0 0,1-1 0 0 0,-1 1 0 0 0,0 0 0 0 0,1 0 0 0 0,-1-1-1 0 0,0 1 1 0 0,1 0 0 0 0,-1 0 0 0 0,0 0 0 0 0,1 0 0 0 0,-1 0-1 0 0,0 0 1 0 0,1 0 0 0 0,-1 0 0 0 0,0 0 0 0 0,1 0 0 0 0,-1 0-1 0 0,0 1 1 0 0,1-1 0 0 0,-1 0 0 0 0,1 0 0 0 0,-1 1 0 0 0,0-1-1 0 0,1 0 1 0 0,-1 1 0 0 0,1-1 0 0 0,-1 1 0 0 0,0 0 0 0 0,-1 1-4 0 0,1 0 1 0 0,-1 0 0 0 0,1 1-1 0 0,0-1 1 0 0,0 0 0 0 0,0 1-1 0 0,0-1 1 0 0,0 1 0 0 0,-1 3-1 0 0,0 3-126 0 0,1 0 1 0 0,0 0-1 0 0,0 0 0 0 0,1 15 1 0 0,1-12-29 0 0,2-1 1 0 0,-1 1 0 0 0,2-1 0 0 0,6 16-1 0 0,-9-23-6 0 0,1-1 1 0 0,-1 1-1 0 0,1 0 0 0 0,1 0 0 0 0,-1-1 0 0 0,0 1 0 0 0,1-1 0 0 0,-1 0 1 0 0,1 0-1 0 0,0 0 0 0 0,0 0 0 0 0,1 0 0 0 0,-1-1 0 0 0,0 1 0 0 0,7 2 1 0 0,-7-4-22 0 0,0-1 0 0 0,0 0 0 0 0,0 0 0 0 0,-1 0 0 0 0,1 0-1 0 0,0 0 1 0 0,0 0 0 0 0,0-1 0 0 0,0 0 0 0 0,-1 1 0 0 0,1-1 0 0 0,0 0 0 0 0,-1 0 0 0 0,1 0 0 0 0,-1-1 0 0 0,1 1 0 0 0,-1-1 0 0 0,1 1 0 0 0,-1-1 0 0 0,0 0 0 0 0,0 0 0 0 0,0 0 0 0 0,0 0 0 0 0,0 0 0 0 0,0-1 0 0 0,-1 1 0 0 0,1 0 0 0 0,1-4 0 0 0,0 2-25 0 0,0-1 1 0 0,0 1-1 0 0,-1-1 0 0 0,0 0 0 0 0,0 0 0 0 0,0 0 1 0 0,0 0-1 0 0,-1 0 0 0 0,1 0 0 0 0,-1 0 1 0 0,-1 0-1 0 0,1-1 0 0 0,-1 1 0 0 0,0-9 0 0 0,-2 7 37 0 0,-1 0 0 0 0,1 0 0 0 0,-1 0 0 0 0,-1 0-1 0 0,1 1 1 0 0,-1-1 0 0 0,0 1 0 0 0,-1 0 0 0 0,0 0 0 0 0,1 1-1 0 0,-2-1 1 0 0,1 1 0 0 0,-1 0 0 0 0,0 0 0 0 0,0 1-1 0 0,0 0 1 0 0,-7-4 0 0 0,10 7 53 0 0,0 1-1 0 0,0-1 1 0 0,0 1 0 0 0,1-1-1 0 0,-1 1 1 0 0,0 0-1 0 0,0 0 1 0 0,0 0 0 0 0,1 0-1 0 0,-1 1 1 0 0,-4 0 0 0 0,7-1-132 0 0,-1 1 0 0 0,0-1 1 0 0,0 0-1 0 0,0 1 1 0 0,0-1-1 0 0,1 1 0 0 0,-1-1 1 0 0,0 1-1 0 0,1-1 1 0 0,-1 1-1 0 0,0-1 0 0 0,1 1 1 0 0,-1-1-1 0 0,0 1 1 0 0,1 0-1 0 0,-1 1 0 0 0,0-1-202 0 0,1-1-1 0 0,0 1 1 0 0,0 0-1 0 0,-1 0 1 0 0,1 0-1 0 0,0 0 1 0 0,0 0-1 0 0,0 0 1 0 0,0 0-1 0 0,0-1 1 0 0,0 1-1 0 0,1 0 1 0 0,-1 0-1 0 0,0 0 1 0 0,0 0-1 0 0,1 0 1 0 0,-1 0-1 0 0,0-1 1 0 0,2 2-1 0 0,-2-1 94 0 0,0-1 1 0 0,0 1-1 0 0,1-1 1 0 0,-1 1-1 0 0,0-1 1 0 0,1 0-1 0 0,-1 1 1 0 0,1-1-1 0 0,-1 0 1 0 0,1 1-1 0 0,-1-1 0 0 0,0 0 1 0 0,1 0-1 0 0,-1 1 1 0 0,1-1-1 0 0,-1 0 1 0 0,1 0-1 0 0,-1 0 1 0 0,1 0-1 0 0,-1 0 1 0 0,1 0-1 0 0,0 0 1 0 0,20-4-1421 0 0,-15 1-954 0 0</inkml:trace>
</inkml:ink>
</file>

<file path=ppt/ink/ink1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10:26.4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 19 5945 0 0,'0'0'223'0'0,"0"-1"0"0"0,-1 1 0 0 0,1 0-1 0 0,0-1 1 0 0,0 1 0 0 0,-1 0 0 0 0,1 0 0 0 0,0 0-1 0 0,0-1 1 0 0,-1 1 0 0 0,1 0 0 0 0,0 0 0 0 0,-1 0-1 0 0,1 0 1 0 0,0 0 0 0 0,-1-1 0 0 0,1 1-1 0 0,0 0 1 0 0,-1 0 0 0 0,1 0 0 0 0,0 0 0 0 0,-1 0-1 0 0,1 0 1 0 0,0 0 0 0 0,-1 0 0 0 0,1 0 0 0 0,0 0-1 0 0,-1 0 1 0 0,1 1 0 0 0,0-1 0 0 0,-1 0 0 0 0,0 0-1 0 0,-5 11 3241 0 0,3 17-2060 0 0,5-20-1379 0 0,0-1 0 0 0,1 0 0 0 0,0 1 0 0 0,5 8 0 0 0,-7-14-30 0 0,0 0 0 0 0,0 0-1 0 0,0 0 1 0 0,0-1 0 0 0,0 1 0 0 0,0 0 0 0 0,1-1 0 0 0,-1 1 0 0 0,1-1 0 0 0,-1 1 0 0 0,1-1 0 0 0,0 0 0 0 0,-1 1 0 0 0,1-1 0 0 0,0 0 0 0 0,0 0 0 0 0,0-1 0 0 0,0 1 0 0 0,0 0 0 0 0,3 0 0 0 0,-4-1-23 0 0,1 0 0 0 0,-1 0-1 0 0,0-1 1 0 0,0 1 0 0 0,1-1 0 0 0,-1 1 0 0 0,0-1 0 0 0,0 0-1 0 0,0 1 1 0 0,0-1 0 0 0,0 0 0 0 0,0 0 0 0 0,0 0-1 0 0,0 0 1 0 0,0 0 0 0 0,0 0 0 0 0,0 0 0 0 0,0 0 0 0 0,-1 0-1 0 0,1 0 1 0 0,-1 0 0 0 0,1 0 0 0 0,0-1 0 0 0,-1 1 0 0 0,0 0-1 0 0,1 0 1 0 0,-1-1 0 0 0,0 1 0 0 0,0 0 0 0 0,0-1 0 0 0,0 1-1 0 0,0 0 1 0 0,0-1 0 0 0,0 1 0 0 0,0-2 0 0 0,-1-5-112 0 0,1 0 1 0 0,-1 0-1 0 0,0 0 1 0 0,-3-11 0 0 0,3 16 105 0 0,-1 0 0 0 0,1 0 0 0 0,0 0 0 0 0,-1 0 0 0 0,0 1 0 0 0,0-1 0 0 0,1 0 0 0 0,-2 1 0 0 0,1 0 0 0 0,0-1 0 0 0,0 1 0 0 0,-1 0 0 0 0,-3-3 0 0 0,5 5-46 0 0,0-1 0 0 0,0 1-1 0 0,0-1 1 0 0,0 1 0 0 0,0-1 0 0 0,0 1 0 0 0,0 0 0 0 0,0 0 0 0 0,0 0 0 0 0,0-1-1 0 0,0 1 1 0 0,0 0 0 0 0,0 0 0 0 0,0 0 0 0 0,0 0 0 0 0,0 1 0 0 0,0-1-1 0 0,-1 0 1 0 0,0 1-223 0 0,1 0 0 0 0,0-1-1 0 0,0 1 1 0 0,-1 0 0 0 0,1 0 0 0 0,0 0-1 0 0,0 0 1 0 0,0 0 0 0 0,0 0 0 0 0,1 0-1 0 0,-1 0 1 0 0,0 1 0 0 0,0-1-1 0 0,1 0 1 0 0,-1 0 0 0 0,0 1 0 0 0,0 1-1 0 0,1-3 117 0 0,0 1-1 0 0,0-1 0 0 0,-1 1 1 0 0,1-1-1 0 0,0 1 0 0 0,0-1 1 0 0,0 1-1 0 0,0-1 0 0 0,0 1 0 0 0,-1-1 1 0 0,1 1-1 0 0,0 0 0 0 0,0-1 1 0 0,1 1-1 0 0,-1-1 0 0 0,0 1 1 0 0,0-1-1 0 0,0 1 0 0 0,0-1 1 0 0,1 2-1 0 0,0-1-2375 0 0</inkml:trace>
</inkml:ink>
</file>

<file path=ppt/ink/ink1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10:26.8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 1 7482 0 0,'0'15'7968'0'0,"0"22"-6280"0"0,0-9-1364 0 0,0 1 0 0 0,-9 52 0 0 0,-1 14-912 0 0,8-73 56 0 0,0-16 24 0 0,2 0 1 0 0,-1 0-1 0 0,1 0 1 0 0,0 0-1 0 0,0 0 1 0 0,1 0 0 0 0,-1 0-1 0 0,3 7 1 0 0,-3-13 398 0 0,0 0 0 0 0,0 0 0 0 0,0 0 0 0 0,0 0 0 0 0,0 1 1 0 0,0-1-1 0 0,0 0 0 0 0,0 0 0 0 0,1 0 0 0 0,-1 0 0 0 0,0 0 0 0 0,0 1 1 0 0,0-1-1 0 0,0 0 0 0 0,0 0 0 0 0,0 0 0 0 0,0 0 0 0 0,1 0 0 0 0,-1 0 1 0 0,0 0-1 0 0,0 0 0 0 0,0 0 0 0 0,0 0 0 0 0,1 0 0 0 0,-1 1 0 0 0,0-1 1 0 0,0 0-1 0 0,0 0 0 0 0,0 0 0 0 0,0 0 0 0 0,1 0 0 0 0,-1 0 0 0 0,0 0 1 0 0,0 0-1 0 0,0 0 0 0 0,0 0 0 0 0,1-1 0 0 0,-1 1 0 0 0,0 0 0 0 0,0 0 1 0 0,0 0-1 0 0,0 0 0 0 0,0 0 0 0 0,1 0 0 0 0,-1 0 0 0 0,8-9-1617 0 0,5-10 1487 0 0,-7 4-357 0 0,-2 7-1905 0 0</inkml:trace>
</inkml:ink>
</file>

<file path=ppt/ink/ink1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10:27.1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 27 5257 0 0,'0'-4'3726'0'0,"0"3"1311"0"0,0 4-4793 0 0,0 0 1 0 0,1 0-1 0 0,-1 0 0 0 0,1-1 1 0 0,0 1-1 0 0,0 0 0 0 0,0-1 0 0 0,0 1 1 0 0,1 0-1 0 0,-1-1 0 0 0,3 3 1 0 0,32 27-293 0 0,-34-30 35 0 0,0 0-1 0 0,1-1 1 0 0,-1 1-1 0 0,0-1 1 0 0,1 0-1 0 0,0 1 1 0 0,-1-1-1 0 0,1 0 1 0 0,-1 0-1 0 0,1-1 1 0 0,0 1 0 0 0,0-1-1 0 0,0 1 1 0 0,5-1-1 0 0,-8 0 0 0 0,1 0 0 0 0,-1 0-1 0 0,1 0 1 0 0,-1 0 0 0 0,1-1 0 0 0,-1 1-1 0 0,1 0 1 0 0,-1 0 0 0 0,1 0-1 0 0,-1-1 1 0 0,1 1 0 0 0,-1 0 0 0 0,1-1-1 0 0,-1 1 1 0 0,0 0 0 0 0,1-1-1 0 0,-1 1 1 0 0,1 0 0 0 0,-1-1 0 0 0,0 1-1 0 0,0-1 1 0 0,1 1 0 0 0,-1-1 0 0 0,0 1-1 0 0,0-1 1 0 0,1 1 0 0 0,-1-1-1 0 0,0 1 1 0 0,0-1 0 0 0,0 1 0 0 0,0-1-1 0 0,0 0 1 0 0,-5-21-124 0 0,-20-16 72 0 0,22 35 83 0 0,0 0 0 0 0,0 0 0 0 0,0 0 0 0 0,-1 1 0 0 0,1-1 0 0 0,-1 1 0 0 0,0 0 0 0 0,0 0 0 0 0,0 0 0 0 0,0 0-1 0 0,0 1 1 0 0,0-1 0 0 0,-6 0 0 0 0,9 2-84 0 0,-1-1 0 0 0,0 1 0 0 0,1 0-1 0 0,-1 0 1 0 0,0 0 0 0 0,1 0 0 0 0,-1 0-1 0 0,1 1 1 0 0,-1-1 0 0 0,0 0 0 0 0,1 1 0 0 0,-1-1-1 0 0,1 1 1 0 0,-1 0 0 0 0,1-1 0 0 0,-1 1 0 0 0,1 0-1 0 0,0 0 1 0 0,-1 0 0 0 0,0 1 0 0 0,0 0-284 0 0,1-1 0 0 0,0 1 0 0 0,0 0 0 0 0,0 0 0 0 0,0-1 1 0 0,0 1-1 0 0,0 0 0 0 0,0 0 0 0 0,1 0 0 0 0,-1 0 0 0 0,1 0 0 0 0,-1 3 1 0 0,1-4 109 0 0,0-1 0 0 0,0 1 1 0 0,0 0-1 0 0,0-1 1 0 0,0 1-1 0 0,0-1 0 0 0,0 1 1 0 0,0-1-1 0 0,1 1 1 0 0,-1 0-1 0 0,0-1 0 0 0,0 1 1 0 0,1-1-1 0 0,-1 1 1 0 0,0-1-1 0 0,1 1 0 0 0,-1-1 1 0 0,0 1-1 0 0,1-1 1 0 0,-1 1-1 0 0,1 0 0 0 0,1 0-2380 0 0</inkml:trace>
</inkml:ink>
</file>

<file path=ppt/ink/ink1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10:27.4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7874 0 0,'15'18'4479'0'0,"4"14"-3017"0"0,2 3-713 0 0,-8-16-487 0 0,0 1 0 0 0,-2 1 0 0 0,0 0-1 0 0,-2 0 1 0 0,13 40 0 0 0,-17-44-234 0 0,-1 0 0 0 0,-1 0 0 0 0,0 0 0 0 0,-2 1 0 0 0,0-1 0 0 0,0 0 0 0 0,-2 1 0 0 0,-3 24 1 0 0,3-38 9 0 0,0 0 1 0 0,0-1-1 0 0,0 1 1 0 0,0 0 0 0 0,-1-1-1 0 0,0 1 1 0 0,1-1 0 0 0,-2 0-1 0 0,1 0 1 0 0,0 1 0 0 0,0-1-1 0 0,-1 0 1 0 0,0-1-1 0 0,1 1 1 0 0,-1 0 0 0 0,-6 3-1 0 0,8-5-204 0 0,-1 0-1 0 0,0 0 0 0 0,0-1 1 0 0,0 1-1 0 0,0 0 0 0 0,0-1 1 0 0,0 1-1 0 0,0-1 0 0 0,0 1 1 0 0,0-1-1 0 0,0 0 0 0 0,0 0 1 0 0,-3 0-1 0 0,2-1-423 0 0,1 1-1 0 0,0-1 1 0 0,0 0 0 0 0,0 0 0 0 0,-1 1-1 0 0,1-1 1 0 0,0-1 0 0 0,0 1 0 0 0,0 0-1 0 0,1 0 1 0 0,-1-1 0 0 0,0 1 0 0 0,0-1-1 0 0,-1-2 1 0 0,-1-1-2802 0 0</inkml:trace>
</inkml:ink>
</file>

<file path=ppt/ink/ink1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10:39.9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 52 7682 0 0,'-13'-13'4675'0'0,"12"13"-4584"0"0,1 0 1 0 0,0 0-1 0 0,0 0 0 0 0,-1 0 1 0 0,1 0-1 0 0,0 1 0 0 0,-1-1 1 0 0,1 0-1 0 0,0 0 0 0 0,0 0 1 0 0,-1 1-1 0 0,1-1 0 0 0,0 0 1 0 0,0 0-1 0 0,0 0 1 0 0,0 1-1 0 0,-1-1 0 0 0,1 0 1 0 0,0 1-1 0 0,0-1 0 0 0,0 0 1 0 0,0 0-1 0 0,0 1 0 0 0,0-1 1 0 0,-1 0-1 0 0,1 1 0 0 0,0-1 1 0 0,0 0-1 0 0,0 0 0 0 0,0 1 1 0 0,0-1-1 0 0,0 1 0 0 0,2 37 1222 0 0,2-10-1101 0 0,-2 1-127 0 0,2-1-1 0 0,2 1 0 0 0,0-1 0 0 0,2 0 0 0 0,11 27 0 0 0,-19-54-67 0 0,0 0-1 0 0,0 0 1 0 0,1-1-1 0 0,-1 1 1 0 0,0 0-1 0 0,1 0 1 0 0,-1-1-1 0 0,0 1 1 0 0,1 0-1 0 0,-1-1 1 0 0,1 1-1 0 0,-1 0 1 0 0,1-1-1 0 0,-1 1 1 0 0,1-1 0 0 0,0 1-1 0 0,-1-1 1 0 0,1 1-1 0 0,0-1 1 0 0,-1 1-1 0 0,1-1 1 0 0,0 0-1 0 0,0 1 1 0 0,-1-1-1 0 0,1 0 1 0 0,0 0-1 0 0,0 1 1 0 0,0-1-1 0 0,1 0 1 0 0,-1-1 15 0 0,0 1-1 0 0,0-1 1 0 0,0 0-1 0 0,1 1 1 0 0,-1-1-1 0 0,0 0 1 0 0,0 0-1 0 0,0 0 1 0 0,0 0-1 0 0,0 0 1 0 0,-1 0-1 0 0,1 0 1 0 0,0-1-1 0 0,0 1 1 0 0,0-2-1 0 0,5-10 126 0 0,0 0 0 0 0,5-21-1 0 0,-9 28-210 0 0,4-19 76 0 0,-1-1 0 0 0,0 0-1 0 0,-2 0 1 0 0,-2 0 0 0 0,-1-41-1 0 0,0 31-125 0 0,0 36-46 0 0,0-1 1 0 0,0 1 0 0 0,0-1 0 0 0,0 0 0 0 0,1 1-1 0 0,-1-1 1 0 0,0 1 0 0 0,0-1 0 0 0,1 1-1 0 0,-1-1 1 0 0,1 1 0 0 0,-1 0 0 0 0,0-1 0 0 0,1 1-1 0 0,-1-1 1 0 0,1 1 0 0 0,-1 0 0 0 0,1-1-1 0 0,-1 1 1 0 0,1 0 0 0 0,-1 0 0 0 0,1-1-1 0 0,-1 1 1 0 0,1 0 0 0 0,-1 0 0 0 0,1 0 0 0 0,-1 0-1 0 0,1-1 1 0 0,0 1 0 0 0,-1 0 0 0 0,1 0-1 0 0,-1 0 1 0 0,1 0 0 0 0,-1 1 0 0 0,2-1 0 0 0,28 3-5376 0 0,-15-1 3554 0 0,-8-2-971 0 0</inkml:trace>
</inkml:ink>
</file>

<file path=ppt/ink/ink1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10:40.5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158 22 7754 0 0,'-25'-3'3762'0'0,"21"2"-3189"0"0,0 1 0 0 0,0-1 0 0 0,0 1 0 0 0,0-1 0 0 0,0 0 0 0 0,0-1 0 0 0,1 1 0 0 0,-7-3 0 0 0,9 3-505 0 0,-1 0 0 0 0,1 0 0 0 0,-1 0 0 0 0,0 0 0 0 0,1 1 0 0 0,-1-1-1 0 0,0 1 1 0 0,0-1 0 0 0,1 1 0 0 0,-1-1 0 0 0,0 1 0 0 0,0 0 0 0 0,0 0 0 0 0,1 0 0 0 0,-1 0 0 0 0,0 1 0 0 0,0-1 0 0 0,0 0 0 0 0,1 1 0 0 0,-1-1 0 0 0,0 1 0 0 0,1-1 0 0 0,-1 1-1 0 0,0 0 1 0 0,-1 1 0 0 0,0 0-44 0 0,0 1-1 0 0,0 0 0 0 0,1-1 0 0 0,-1 1 1 0 0,1 0-1 0 0,-1 1 0 0 0,1-1 0 0 0,0 0 1 0 0,0 1-1 0 0,0-1 0 0 0,-1 6 0 0 0,0-1-41 0 0,0 1 0 0 0,0-1 0 0 0,1 1 0 0 0,1 0 0 0 0,-1 0-1 0 0,1 0 1 0 0,1 0 0 0 0,0 0 0 0 0,0 0 0 0 0,2 9 0 0 0,-2-16 10 0 0,1 1 1 0 0,-1-1 0 0 0,1 1 0 0 0,0-1 0 0 0,0 0 0 0 0,0 1 0 0 0,0-1 0 0 0,1 0-1 0 0,-1 0 1 0 0,1 0 0 0 0,-1 0 0 0 0,1 0 0 0 0,0 0 0 0 0,-1 0 0 0 0,1-1 0 0 0,3 3-1 0 0,-4-4-27 0 0,0 1 0 0 0,1 0 0 0 0,-1-1 0 0 0,1 1-1 0 0,0-1 1 0 0,-1 1 0 0 0,1-1 0 0 0,-1 0-1 0 0,1 1 1 0 0,0-1 0 0 0,-1 0 0 0 0,1 0-1 0 0,-1 0 1 0 0,1-1 0 0 0,0 1 0 0 0,-1 0 0 0 0,1 0-1 0 0,-1-1 1 0 0,3 0 0 0 0,-2 0 13 0 0,1-1 1 0 0,-1 1 0 0 0,1-1-1 0 0,-1 1 1 0 0,0-1-1 0 0,0 0 1 0 0,0 0 0 0 0,0 0-1 0 0,0 0 1 0 0,0 0-1 0 0,0 0 1 0 0,-1-1-1 0 0,1 1 1 0 0,-1 0 0 0 0,1-1-1 0 0,-1 0 1 0 0,0 1-1 0 0,0-1 1 0 0,0 0-1 0 0,-1 1 1 0 0,1-1 0 0 0,0 0-1 0 0,-1 0 1 0 0,0 1-1 0 0,0-1 1 0 0,0 0-1 0 0,0-3 1 0 0,-6-19 200 0 0,4 21-68 0 0,1 1 1 0 0,0 0-1 0 0,0-1 0 0 0,0 1 1 0 0,1 0-1 0 0,-1-1 0 0 0,1 1 1 0 0,0-1-1 0 0,0 1 0 0 0,0-1 1 0 0,1-5-1 0 0,-1 8-109 0 0,0 1-1 0 0,0 0 1 0 0,0 0-1 0 0,0 0 1 0 0,0 0-1 0 0,0 0 1 0 0,0 0-1 0 0,1 0 1 0 0,-1-1-1 0 0,0 1 1 0 0,0 0-1 0 0,0 0 1 0 0,0 0-1 0 0,0 0 1 0 0,0 0-1 0 0,0 0 1 0 0,1 0-1 0 0,-1 0 1 0 0,0 0-1 0 0,0 0 1 0 0,0 0-1 0 0,0 0 1 0 0,0 0 0 0 0,1 0-1 0 0,-1 0 1 0 0,0 0-1 0 0,0 0 1 0 0,0 0-1 0 0,0 0 1 0 0,0 0-1 0 0,0 0 1 0 0,1 0-1 0 0,-1 0 1 0 0,0 0-1 0 0,0 0 1 0 0,0 0-1 0 0,0 0 1 0 0,0 0-1 0 0,0 0 1 0 0,1 1-1 0 0,-1-1 1 0 0,0 0-1 0 0,0 0 1 0 0,0 0 0 0 0,0 0-1 0 0,0 0 1 0 0,0 0-1 0 0,8 10-60 0 0,2 9-42 0 0,7 31 130 0 0,-3-5-561 0 0,-1-15-2790 0 0,-13-30 3232 0 0,0 0-1 0 0,0 0 1 0 0,0 0-1 0 0,0 0 0 0 0,0 0 1 0 0,0 0-1 0 0,0 0 0 0 0,1 0 1 0 0,-1 0-1 0 0,0 0 0 0 0,0 0 1 0 0,0 0-1 0 0,0 1 1 0 0,0-1-1 0 0,0 0 0 0 0,0 0 1 0 0,0 0-1 0 0,0 0 0 0 0,0 0 1 0 0,1 0-1 0 0,-1 0 0 0 0,0 0 1 0 0,0 0-1 0 0,0 0 0 0 0,0 0 1 0 0,0 0-1 0 0,0 0 1 0 0,0 0-1 0 0,0 0 0 0 0,1 0 1 0 0,-1 0-1 0 0,0 0 0 0 0,0 0 1 0 0,0-1-1 0 0,0 1 0 0 0,0 0 1 0 0,0 0-1 0 0,0 0 1 0 0,0 0-1 0 0,0 0 0 0 0,0 0 1 0 0,0 0-1 0 0,1 0 0 0 0,-1 0 1 0 0,0 0-1 0 0,0 0 0 0 0,0 0 1 0 0,0 0-1 0 0,0-1 0 0 0,0 1 1 0 0,0 0-1 0 0,0 0 1 0 0,0 0-1 0 0,0 0 0 0 0,0 0 1 0 0,0 0-1 0 0,0 0 0 0 0,0 0 1 0 0,0-1-1 0 0,5-10-2052 0 0,2-11 1415 0 0,-6 14 88 0 0,1 0-2138 0 0</inkml:trace>
</inkml:ink>
</file>

<file path=ppt/ink/ink1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10:40.8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 78 6377 0 0,'-4'-40'1379'0'0,"1"3"5413"0"0,3 37-6422 0 0,6 31 1449 0 0,2 96-704 0 0,-7-89-1146 0 0,1-1 0 0 0,2 1 0 0 0,11 44 0 0 0,-15-82-87 0 0,0 1 0 0 0,0-1 1 0 0,0 0-1 0 0,0 1 0 0 0,0-1 0 0 0,0 1 1 0 0,0-1-1 0 0,0 1 0 0 0,0-1 1 0 0,0 0-1 0 0,1 1 0 0 0,-1-1 0 0 0,0 1 1 0 0,0-1-1 0 0,0 0 0 0 0,1 1 0 0 0,-1-1 1 0 0,0 0-1 0 0,0 1 0 0 0,1-1 1 0 0,-1 0-1 0 0,0 1 0 0 0,1-1 0 0 0,-1 0 1 0 0,0 0-1 0 0,1 1 0 0 0,-1-1 1 0 0,0 0-1 0 0,1 0 0 0 0,-1 0 0 0 0,1 1 1 0 0,-1-1-1 0 0,1 0 0 0 0,-1 0 0 0 0,0 0 1 0 0,1 0-1 0 0,-1 0 0 0 0,1 0 1 0 0,0 0-1 0 0,12-15-3605 0 0,5-27 234 0 0,-14 30 627 0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6:50:14.1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18 467 8834 0 0,'-4'-16'4256'0'0,"-6"-25"1938"0"0,7 32-4331 0 0,3 18-968 0 0,7 45-1164 0 0,1-1-1 0 0,3 0 1 0 0,21 60-1 0 0,-20-92-513 0 0,-12-21 770 0 0,0 0 1 0 0,1 0 0 0 0,-1-1 0 0 0,0 1-1 0 0,1 0 1 0 0,-1 0 0 0 0,0 0 0 0 0,0 0-1 0 0,1 0 1 0 0,-1 0 0 0 0,0 0 0 0 0,1-1-1 0 0,-1 1 1 0 0,0 0 0 0 0,0 0 0 0 0,0 0-1 0 0,1-1 1 0 0,-1 1 0 0 0,0 0-1 0 0,0 0 1 0 0,0-1 0 0 0,1 1 0 0 0,-1 0-1 0 0,0 0 1 0 0,0-1 0 0 0,0 1 0 0 0,0 0-1 0 0,0-1 1 0 0,0 1 0 0 0,0 0 0 0 0,0 0-1 0 0,0-1 1 0 0,0 1 0 0 0,0 0 0 0 0,0-1-1 0 0,0 0 1 0 0,5-51-299 0 0,-4 33 255 0 0,4-18 205 0 0,1 1-1 0 0,3-1 1 0 0,0 1 0 0 0,3 1-1 0 0,0 0 1 0 0,3 0 0 0 0,1 2-1 0 0,24-39 1 0 0,-40 70-135 0 0,1 1 0 0 0,0 0-1 0 0,0-1 1 0 0,-1 1 0 0 0,1 0 0 0 0,0-1 0 0 0,0 1 0 0 0,0 0 0 0 0,0 0 0 0 0,0 0-1 0 0,1 0 1 0 0,-1 0 0 0 0,0 0 0 0 0,0 0 0 0 0,1 1 0 0 0,-1-1 0 0 0,0 0 0 0 0,1 1 0 0 0,-1-1-1 0 0,3 0 1 0 0,-2 2 8 0 0,-1 0 0 0 0,1-1 0 0 0,-1 1 0 0 0,1 0 0 0 0,-1 0 0 0 0,1 0 0 0 0,-1 0 0 0 0,0 1 0 0 0,1-1 0 0 0,-1 0 0 0 0,0 1 0 0 0,0-1 0 0 0,0 0 0 0 0,0 1 0 0 0,0 0 0 0 0,0-1 0 0 0,0 3 0 0 0,11 19 108 0 0,-1 1 1 0 0,-2 1 0 0 0,-1 0 0 0 0,9 38 0 0 0,-15-53-143 0 0,3 36-386 0 0,-5-38-137 0 0,0-1 0 0 0,1 1 0 0 0,0-1 0 0 0,0 1 0 0 0,4 12 0 0 0,-5-19 439 0 0,0-1 1 0 0,0 0 0 0 0,1 1 0 0 0,-1-1 0 0 0,0 0 0 0 0,0 1-1 0 0,0-1 1 0 0,0 0 0 0 0,0 1 0 0 0,1-1 0 0 0,-1 0 0 0 0,0 0-1 0 0,0 1 1 0 0,0-1 0 0 0,1 0 0 0 0,-1 0 0 0 0,0 1 0 0 0,0-1-1 0 0,1 0 1 0 0,-1 0 0 0 0,0 0 0 0 0,1 1 0 0 0,-1-1 0 0 0,0 0-1 0 0,1 0 1 0 0,-1 0 0 0 0,0 0 0 0 0,1 0 0 0 0,-1 0 0 0 0,0 0-1 0 0,1 0 1 0 0,-1 0 0 0 0,0 0 0 0 0,1 0 0 0 0,-1 0 0 0 0,0 0-1 0 0,1 0 1 0 0,-1 0 0 0 0,0 0 0 0 0,1 0 0 0 0,13-13-2159 0 0,4-20 271 0 0,-2-14 2009 0 0,14-75 1 0 0,9-30 4850 0 0,-33 135-4285 0 0,3-12 878 0 0,1 1 1 0 0,2 0 0 0 0,29-49 0 0 0,-41 77-1465 0 0,0-1 1 0 0,0 1 0 0 0,0 0-1 0 0,0 0 1 0 0,0-1 0 0 0,0 1 0 0 0,0 0-1 0 0,0 0 1 0 0,0 0 0 0 0,1-1-1 0 0,-1 1 1 0 0,0 0 0 0 0,0 0-1 0 0,0 0 1 0 0,0-1 0 0 0,1 1 0 0 0,-1 0-1 0 0,0 0 1 0 0,0 0 0 0 0,0 0-1 0 0,1 0 1 0 0,-1 0 0 0 0,0-1-1 0 0,0 1 1 0 0,0 0 0 0 0,1 0 0 0 0,-1 0-1 0 0,0 0 1 0 0,0 0 0 0 0,1 0-1 0 0,-1 0 1 0 0,0 0 0 0 0,0 0-1 0 0,1 0 1 0 0,-1 0 0 0 0,0 0 0 0 0,0 0-1 0 0,0 0 1 0 0,1 0 0 0 0,-1 1-1 0 0,0-1 1 0 0,0 0 0 0 0,1 0-1 0 0,-1 0 1 0 0,0 0 0 0 0,0 0 0 0 0,0 0-1 0 0,1 1 1 0 0,-1-1 0 0 0,0 0-1 0 0,0 0 1 0 0,0 0 0 0 0,1 1 0 0 0,5 18 77 0 0,0 27-60 0 0,-4 86-114 0 0,0 17-906 0 0,-1-124-122 0 0,2 0 0 0 0,1 0 0 0 0,14 44 0 0 0,-14-52-119 0 0,5 14-2295 0 0,5-17-1569 0 0,-12-14 1847 0 0</inkml:trace>
</inkml:ink>
</file>

<file path=ppt/ink/ink1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10:41.2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 10 6865 0 0,'0'0'156'0'0,"0"-1"0"0"0,0 1 0 0 0,0 0-1 0 0,0-1 1 0 0,-1 1 0 0 0,1 0-1 0 0,0-1 1 0 0,0 1 0 0 0,0-1-1 0 0,0 1 1 0 0,0 0 0 0 0,0-1-1 0 0,0 1 1 0 0,-1 0 0 0 0,1-1 0 0 0,0 1-1 0 0,0 0 1 0 0,-1-1 0 0 0,1 1-1 0 0,0 0 1 0 0,0 0 0 0 0,-1-1-1 0 0,1 1 1 0 0,0 0 0 0 0,-1 0-1 0 0,1-1 1 0 0,0 1 0 0 0,-1 0 0 0 0,1 0-1 0 0,0 0 1 0 0,-1 0 0 0 0,1 0-1 0 0,-1-1 1 0 0,1 1 0 0 0,0 0-1 0 0,-1 0 1 0 0,1 0 0 0 0,-1 0-1 0 0,1 1-82 0 0,0 0-1 0 0,-1-1 0 0 0,1 1 0 0 0,0-1 0 0 0,0 1 0 0 0,0 0 0 0 0,0-1 0 0 0,0 1 0 0 0,0 0 1 0 0,0-1-1 0 0,0 1 0 0 0,1-1 0 0 0,-1 1 0 0 0,0 0 0 0 0,0-1 0 0 0,0 1 0 0 0,1-1 0 0 0,-1 1 1 0 0,0-1-1 0 0,1 1 0 0 0,-1 0 0 0 0,0-1 0 0 0,1 1 0 0 0,-1-1 0 0 0,1 0 0 0 0,-1 1 0 0 0,1 0 1 0 0,3 3-596 0 0,-1 0 1 0 0,0 0-1 0 0,0 1 1 0 0,0-1-1 0 0,-1 1 1 0 0,0 0-1 0 0,0 0 1 0 0,0 0 0 0 0,0 0-1 0 0,-1 0 1 0 0,1 0-1 0 0,-1 0 1 0 0,-1 1-1 0 0,1-1 1 0 0,-1 0 0 0 0,0 8-1 0 0,-1-7 813 0 0,0 1 0 0 0,0-1-1 0 0,-1 0 1 0 0,0 0 0 0 0,0 0 0 0 0,0 0 0 0 0,-1 0-1 0 0,-5 8 1 0 0,7-10 242 0 0,-1 0-1 0 0,1 0 1 0 0,0 0-1 0 0,0 0 1 0 0,0 0-1 0 0,0 0 1 0 0,1 1-1 0 0,0-1 0 0 0,0 0 1 0 0,0 7-1 0 0,7 45-598 0 0,-6-52 183 0 0,-1-2-332 0 0,1 1 0 0 0,-1-1 0 0 0,1 0 1 0 0,0 0-1 0 0,-1 0 0 0 0,1 0 0 0 0,0 0 1 0 0,0 0-1 0 0,0 0 0 0 0,2 2 0 0 0,-3-4 34 0 0,1 1 1 0 0,-1-1-1 0 0,1 1 0 0 0,0-1 0 0 0,-1 1 0 0 0,1-1 0 0 0,-1 0 0 0 0,1 1 0 0 0,0-1 0 0 0,-1 0 0 0 0,1 1 0 0 0,0-1 0 0 0,0 0 1 0 0,-1 0-1 0 0,1 0 0 0 0,0 0 0 0 0,-1 0 0 0 0,1 0 0 0 0,0 0 0 0 0,0 0 0 0 0,-1 0 0 0 0,1 0 0 0 0,0 0 0 0 0,-1 0 0 0 0,1 0 0 0 0,0-1 1 0 0,-1 1-1 0 0,1 0 0 0 0,0-1 0 0 0,-1 1 0 0 0,1 0 0 0 0,0-1 0 0 0,-1 1 0 0 0,1-1 0 0 0,3-2-2710 0 0</inkml:trace>
</inkml:ink>
</file>

<file path=ppt/ink/ink1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10:42.0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132 11 8786 0 0,'-14'-10'6162'0'0,"15"26"-3348"0"0,0-5-3180 0 0,39 216 591 0 0,-28-170-354 0 0,-12-56 102 0 0,0-1 0 0 0,0 1-1 0 0,1-1 1 0 0,-1 0 0 0 0,0 1 0 0 0,0-1 0 0 0,0 1 0 0 0,0-1 0 0 0,1 1 0 0 0,-1-1 0 0 0,0 1 0 0 0,0-1 0 0 0,0 1-1 0 0,0-1 1 0 0,0 1 0 0 0,0-1 0 0 0,0 1 0 0 0,-1-1 0 0 0,1 1 0 0 0,0-1 0 0 0,0 1 0 0 0,0-1 0 0 0,0 1 0 0 0,-1-1 0 0 0,1 0-1 0 0,0 1 1 0 0,0-1 0 0 0,-1 1 0 0 0,1-1 0 0 0,0 0 0 0 0,-1 1 0 0 0,1-1 0 0 0,0 0 0 0 0,-1 1 0 0 0,1-1 0 0 0,-1 0-1 0 0,1 1 1 0 0,0-1 0 0 0,-1 0 0 0 0,0 1 0 0 0,-1-2 8 0 0,0 1-1 0 0,0 0 1 0 0,0-1-1 0 0,0 1 1 0 0,0-1-1 0 0,1 0 1 0 0,-1 0-1 0 0,0 1 1 0 0,0-1-1 0 0,-2-2 1 0 0,-40-32 179 0 0,7-4 496 0 0,27 28-113 0 0,0 0 0 0 0,0 0 0 0 0,-22-15 0 0 0,44 70-375 0 0,-7-34-381 0 0,0 0-1 0 0,0 0 1 0 0,1-1 0 0 0,0 1-1 0 0,0-1 1 0 0,1-1 0 0 0,0 1 0 0 0,1-1-1 0 0,10 8 1 0 0,-16-13-99 0 0,1-1 0 0 0,0 0-1 0 0,-1 0 1 0 0,1 0 0 0 0,0-1 0 0 0,0 1 0 0 0,0-1-1 0 0,1 1 1 0 0,-1-1 0 0 0,0 0 0 0 0,0 0-1 0 0,1-1 1 0 0,-1 1 0 0 0,0-1 0 0 0,1 0 0 0 0,-1 1-1 0 0,1-1 1 0 0,-1-1 0 0 0,0 1 0 0 0,1 0 0 0 0,-1-1-1 0 0,0 0 1 0 0,1 0 0 0 0,-1 0 0 0 0,0 0-1 0 0,0 0 1 0 0,0-1 0 0 0,0 1 0 0 0,0-1 0 0 0,0 0-1 0 0,0 0 1 0 0,0 0 0 0 0,3-4 0 0 0,1 0 357 0 0,-1 0-1 0 0,0 0 1 0 0,0-1 0 0 0,0 1 0 0 0,-1-1 0 0 0,6-11 0 0 0,-9 14 372 0 0,-1 1 0 0 0,1-1 0 0 0,-1 1 0 0 0,0-1 0 0 0,0 0 0 0 0,-1 1 0 0 0,1-1 0 0 0,-1 0 0 0 0,0 0 1 0 0,0 1-1 0 0,0-1 0 0 0,0 0 0 0 0,-1 1 0 0 0,1-1 0 0 0,-1 0 0 0 0,0 1 0 0 0,-2-7 0 0 0,3 9-396 0 0,0 1 0 0 0,0-1-1 0 0,0 0 1 0 0,-1 1-1 0 0,1-1 1 0 0,0 0 0 0 0,0 1-1 0 0,0-1 1 0 0,-1 1-1 0 0,1-1 1 0 0,0 0 0 0 0,-1 1-1 0 0,1-1 1 0 0,0 1-1 0 0,-1-1 1 0 0,1 1 0 0 0,-1-1-1 0 0,1 1 1 0 0,-1-1-1 0 0,1 1 1 0 0,-1 0 0 0 0,1-1-1 0 0,-1 1 1 0 0,1 0-1 0 0,-1-1 1 0 0,1 1 0 0 0,-1 0-1 0 0,0 0 1 0 0,1-1-1 0 0,-1 1 1 0 0,0 0 0 0 0,0 0-1 0 0,0 1 61 0 0,0-1-1 0 0,0 1 1 0 0,0 0-1 0 0,0 0 1 0 0,0 0-1 0 0,0 0 0 0 0,1 0 1 0 0,-1 0-1 0 0,0 0 1 0 0,0 0-1 0 0,1 0 1 0 0,-1 0-1 0 0,1 1 1 0 0,-1 1-1 0 0,-2 5 253 0 0,0 0 0 0 0,1 0 0 0 0,1 1 0 0 0,-2 10 0 0 0,3-14-676 0 0,0 0 1 0 0,0 0-1 0 0,1 0 1 0 0,0 0-1 0 0,0 0 1 0 0,0 0-1 0 0,0-1 0 0 0,1 1 1 0 0,0 0-1 0 0,0-1 1 0 0,0 1-1 0 0,1-1 1 0 0,2 4-1 0 0,-5-7 295 0 0,1-1-1 0 0,-1 0 1 0 0,0 0-1 0 0,0 0 1 0 0,1 0 0 0 0,-1 1-1 0 0,0-1 1 0 0,0 0-1 0 0,1 0 1 0 0,-1 0 0 0 0,0 0-1 0 0,1 0 1 0 0,-1 0-1 0 0,0 0 1 0 0,1 0 0 0 0,-1 0-1 0 0,0 0 1 0 0,1 0-1 0 0,-1 0 1 0 0,0 0-1 0 0,1 0 1 0 0,-1 0 0 0 0,0 0-1 0 0,1 0 1 0 0,-1 0-1 0 0,0 0 1 0 0,0 0 0 0 0,1-1-1 0 0,-1 1 1 0 0,0 0-1 0 0,1 0 1 0 0,-1 0-1 0 0,0 0 1 0 0,0-1 0 0 0,0 1-1 0 0,1 0 1 0 0,-1-1-1 0 0,7-14-361 0 0,-1-18 645 0 0,-5 28-123 0 0,-2-2 297 0 0,2 0 0 0 0,-1-1 1 0 0,1 1-1 0 0,0 0 0 0 0,1 0 1 0 0,0 1-1 0 0,0-1 0 0 0,0 0 1 0 0,5-9-1 0 0,6 53 535 0 0,-1-8-919 0 0,0 0-2707 0 0,-6 0-5408 0 0,-6-28 5320 0 0</inkml:trace>
</inkml:ink>
</file>

<file path=ppt/ink/ink1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10:42.3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 84 6193 0 0,'-2'-2'321'0'0,"1"-1"-1"0"0,-1 1 1 0 0,0-1-1 0 0,1 1 1 0 0,0-1 0 0 0,0 0-1 0 0,0 1 1 0 0,0-1-1 0 0,0 0 1 0 0,0 0-1 0 0,1 0 1 0 0,-1 0-1 0 0,1 0 1 0 0,0 0-1 0 0,0 0 1 0 0,0 0-1 0 0,1-3 1 0 0,-1 5-111 0 0,0-1 0 0 0,1 1-1 0 0,-1-1 1 0 0,1 1 0 0 0,0-1 0 0 0,-1 1 0 0 0,1 0 0 0 0,0-1 0 0 0,0 1 0 0 0,0 0-1 0 0,0 0 1 0 0,0-1 0 0 0,0 1 0 0 0,0 0 0 0 0,0 0 0 0 0,0 0 0 0 0,2 0 0 0 0,20-6-568 0 0,33 8 613 0 0,-11 0-1220 0 0,-15-4-3167 0 0,-23 6-672 0 0,-8-3 1900 0 0</inkml:trace>
</inkml:ink>
</file>

<file path=ppt/ink/ink1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10:42.7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34 11 9970 0 0,'0'-1'173'0'0,"0"1"-1"0"0,0-1 0 0 0,0 1 1 0 0,0-1-1 0 0,0 1 1 0 0,-1-1-1 0 0,1 1 0 0 0,0-1 1 0 0,0 1-1 0 0,-1-1 1 0 0,1 1-1 0 0,0-1 0 0 0,-1 1 1 0 0,1 0-1 0 0,0-1 1 0 0,-1 1-1 0 0,1 0 0 0 0,0-1 1 0 0,-1 1-1 0 0,1 0 1 0 0,-1-1-1 0 0,1 1 1 0 0,-1 0-1 0 0,1 0 0 0 0,-1 0 1 0 0,1 0-1 0 0,-1-1 1 0 0,1 1-1 0 0,-1 0 0 0 0,1 0 1 0 0,-1 0-1 0 0,1 0 1 0 0,-1 0-1 0 0,1 0 0 0 0,-1 0 1 0 0,0 1 15 0 0,0 0-1 0 0,0 0 1 0 0,0 0 0 0 0,0 0-1 0 0,0 0 1 0 0,0 0 0 0 0,0 0-1 0 0,1 0 1 0 0,-1 0 0 0 0,1 0-1 0 0,-1 1 1 0 0,1-1 0 0 0,-1 2-1 0 0,-2 3 69 0 0,1 1 0 0 0,1-1 0 0 0,-1 1 0 0 0,0 11 0 0 0,3-9-356 0 0,0 21 377 0 0,10 54 0 0 0,-9-73-615 0 0,1-1-1 0 0,1 1 1 0 0,5 11-1 0 0,-6-16-482 0 0,0 1 0 0 0,1-1 1 0 0,0 0-1 0 0,0 0 0 0 0,10 9 0 0 0,-14-14 663 0 0,0-1-1 0 0,1 0 1 0 0,-1 1-1 0 0,1-1 0 0 0,-1 0 1 0 0,0 1-1 0 0,1-1 1 0 0,-1 0-1 0 0,1 0 1 0 0,-1 1-1 0 0,1-1 1 0 0,-1 0-1 0 0,0 0 1 0 0,1 0-1 0 0,-1 0 1 0 0,1 0-1 0 0,-1 0 1 0 0,1 1-1 0 0,-1-1 1 0 0,1 0-1 0 0,-1 0 1 0 0,1 0-1 0 0,-1-1 1 0 0,1 1-1 0 0,-1 0 1 0 0,1 0-1 0 0,-1 0 1 0 0,1 0-1 0 0,-1 0 1 0 0,1-1-1 0 0,-1 1 1 0 0,1 0-1 0 0,-1 0 1 0 0,0-1-1 0 0,1 1 0 0 0,-1 0 1 0 0,1-1-1 0 0,-1 1 1 0 0,0 0-1 0 0,1-1 1 0 0,11-18-2006 0 0,-12 18 2167 0 0,4-5-2753 0 0</inkml:trace>
</inkml:ink>
</file>

<file path=ppt/ink/ink1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10:43.2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40 6241 0 0,'0'-9'-293'0'0,"2"-18"6824"0"0,-2 26-6460 0 0,0 1-1 0 0,0 0 1 0 0,0 0 0 0 0,0 0 0 0 0,0 0 0 0 0,0 0-1 0 0,0-1 1 0 0,0 1 0 0 0,0 0 0 0 0,0 0-1 0 0,0 0 1 0 0,1 0 0 0 0,-1 0 0 0 0,0 0 0 0 0,0 0-1 0 0,0 0 1 0 0,0-1 0 0 0,0 1 0 0 0,0 0 0 0 0,1 0-1 0 0,-1 0 1 0 0,0 0 0 0 0,0 0 0 0 0,0 0 0 0 0,0 0-1 0 0,0 0 1 0 0,1 0 0 0 0,-1 0 0 0 0,0 0 0 0 0,0 0-1 0 0,0 0 1 0 0,0 0 0 0 0,0 0 0 0 0,1 0-1 0 0,-1 0 1 0 0,0 0 0 0 0,0 0 0 0 0,0 0 0 0 0,0 0-1 0 0,0 0 1 0 0,1 0 0 0 0,-1 0 0 0 0,0 1 0 0 0,0-1-1 0 0,0 0 1 0 0,0 0 0 0 0,12 14 270 0 0,-5-2-1003 0 0,1 0-1 0 0,-2 0 0 0 0,0 0 0 0 0,5 15 0 0 0,-10-21 537 0 0,1 0 0 0 0,-1-1 0 0 0,0 1-1 0 0,-1 0 1 0 0,0 0 0 0 0,1-1 0 0 0,-2 1 0 0 0,1 0 0 0 0,-1 0-1 0 0,0-1 1 0 0,0 1 0 0 0,-3 9 0 0 0,-14 24 119 0 0,20-43-2 0 0,-1 1-1 0 0,1 0 0 0 0,0 0 0 0 0,0 0 0 0 0,0 0 0 0 0,1 0 0 0 0,3-4 1 0 0,10-13-522 0 0,-10 9 216 0 0,-2 2 129 0 0,0 1 1 0 0,1 1-1 0 0,0-1 1 0 0,8-9-1 0 0,-13 19 598 0 0,0-1 1 0 0,0 0-1 0 0,0 1 0 0 0,0-1 1 0 0,1 0-1 0 0,-1 1 1 0 0,0-1-1 0 0,1 0 0 0 0,-1 0 1 0 0,1 1-1 0 0,-1-1 0 0 0,1 0 1 0 0,-1 0-1 0 0,3 2 0 0 0,-3-2-617 0 0,0 0 0 0 0,1-1-1 0 0,-1 1 1 0 0,1 0 0 0 0,-1 0-1 0 0,1 0 1 0 0,0-1 0 0 0,-1 1-1 0 0,1 0 1 0 0,0-1 0 0 0,0 1-1 0 0,-1-1 1 0 0,1 1 0 0 0,0-1-1 0 0,0 1 1 0 0,0-1 0 0 0,0 1-1 0 0,0-1 1 0 0,-1 0 0 0 0,1 0-1 0 0,0 1 1 0 0,0-1 0 0 0,0 0-1 0 0,0 0 1 0 0,0 0 0 0 0,0 0-1 0 0,0 0 1 0 0,1 0 0 0 0,0-1 197 0 0,0 1 0 0 0,-1-1 0 0 0,1 0 0 0 0,0 1 0 0 0,-1-1 0 0 0,1 0 0 0 0,-1 0-1 0 0,1 0 1 0 0,-1 0 0 0 0,0-1 0 0 0,0 1 0 0 0,1 0 0 0 0,-1-1 0 0 0,0 1 0 0 0,0 0 0 0 0,0-1 0 0 0,0 1 0 0 0,0-1 0 0 0,-1 1 0 0 0,1-1 0 0 0,0 0 0 0 0,-1 1 0 0 0,1-4 0 0 0,0-2 77 0 0,0 0 0 0 0,-1 0-1 0 0,0 0 1 0 0,-2-13 0 0 0,0-7 1100 0 0,6 36-969 0 0,5 13-1229 0 0,-10-8-7715 0 0,2-16 7784 0 0</inkml:trace>
</inkml:ink>
</file>

<file path=ppt/ink/ink1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10:44.4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42 99 6121 0 0,'-8'-6'1009'0'0,"-16"-8"5338"0"0,16 18-3888 0 0,7 14-2417 0 0,2-8 24 0 0,1 0 0 0 0,1 0 1 0 0,0-1-1 0 0,0 1 0 0 0,0-1 0 0 0,1 0 0 0 0,1 0 1 0 0,0 0-1 0 0,0 0 0 0 0,9 10 0 0 0,-14-18-73 0 0,0-1 0 0 0,0 0 0 0 0,1 0 0 0 0,-1 1 0 0 0,0-1 0 0 0,0 0 1 0 0,0 0-1 0 0,1 1 0 0 0,-1-1 0 0 0,0 0 0 0 0,0 0 0 0 0,1 0 0 0 0,-1 0 0 0 0,0 1 0 0 0,1-1 0 0 0,-1 0 0 0 0,0 0 0 0 0,1 0 0 0 0,-1 0 0 0 0,0 0 0 0 0,0 0 0 0 0,1 0 0 0 0,-1 0 0 0 0,0 0 0 0 0,1 0 0 0 0,-1 0 0 0 0,0 0 0 0 0,1 0 0 0 0,-1 0 0 0 0,0 0 1 0 0,1 0-1 0 0,-1 0 0 0 0,0 0 0 0 0,1-1 0 0 0,-1 1 0 0 0,0 0 0 0 0,0 0 0 0 0,1 0 0 0 0,-1 0 0 0 0,0-1 0 0 0,0 1 0 0 0,1 0 0 0 0,-1 0 0 0 0,0-1 0 0 0,0 1 0 0 0,0 0 0 0 0,1-1 0 0 0,6-21-498 0 0,-5-27-159 0 0,-4 22 248 0 0,2 19 294 0 0,0-1 0 0 0,0 1 0 0 0,-1-1 0 0 0,-1 1 0 0 0,1-1-1 0 0,-2 1 1 0 0,1 0 0 0 0,-7-15 0 0 0,9 23 124 0 0,0-1-1 0 0,-1 1 0 0 0,1 0 0 0 0,0-1 1 0 0,-1 1-1 0 0,1-1 0 0 0,-1 1 0 0 0,1 0 1 0 0,-1-1-1 0 0,1 1 0 0 0,-1 0 0 0 0,1 0 1 0 0,-1-1-1 0 0,1 1 0 0 0,-1 0 0 0 0,1 0 0 0 0,-1 0 1 0 0,0 0-1 0 0,1 0 0 0 0,-1 0 0 0 0,1 0 1 0 0,-1 0-1 0 0,1 0 0 0 0,-1 0 0 0 0,0 0 1 0 0,1 0-1 0 0,-1 0 0 0 0,1 0 0 0 0,-1 0 1 0 0,1 1-1 0 0,-1-1 0 0 0,1 0 0 0 0,-1 0 1 0 0,1 1-1 0 0,-1-1 0 0 0,1 0 0 0 0,-2 1 1 0 0,-18 17 708 0 0,17-14-247 0 0,9-6-383 0 0,0 0 0 0 0,0 1 0 0 0,0 0 1 0 0,0 1-1 0 0,12-1 0 0 0,-4 0-41 0 0,-11 1-50 0 0,0 0 0 0 0,-1-1 1 0 0,1 1-1 0 0,0 0 0 0 0,0 0 1 0 0,0 1-1 0 0,-1-1 1 0 0,1 1-1 0 0,0-1 0 0 0,0 1 1 0 0,-1 0-1 0 0,1 0 0 0 0,-1 0 1 0 0,1 0-1 0 0,-1 0 0 0 0,1 1 1 0 0,-1-1-1 0 0,1 1 0 0 0,-1 0 1 0 0,0-1-1 0 0,0 1 1 0 0,3 4-1 0 0,-2-1 75 0 0,-1-1 1 0 0,0 0-1 0 0,0 1 0 0 0,0 0 1 0 0,0-1-1 0 0,-1 1 1 0 0,0 0-1 0 0,0 0 0 0 0,0 0 1 0 0,-1 0-1 0 0,0 0 0 0 0,0 6 1 0 0,-2 46 1414 0 0,2-57-1373 0 0,13-36 628 0 0,41-114-861 0 0,-49 162 95 0 0,-1-1-1 0 0,0 0 1 0 0,0 1-1 0 0,2 14 1 0 0,-1-5-27 0 0,6 25-2934 0 0,1 1-5575 0 0,-11-41 5018 0 0</inkml:trace>
</inkml:ink>
</file>

<file path=ppt/ink/ink1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10:44.7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 61 9690 0 0,'-1'0'146'0'0,"1"0"0"0"0,-1-1 0 0 0,1 1 0 0 0,-1 0 0 0 0,1 0 1 0 0,0-1-1 0 0,-1 1 0 0 0,1 0 0 0 0,-1-1 0 0 0,1 1 0 0 0,0 0 0 0 0,-1-1 0 0 0,1 1 0 0 0,0 0 0 0 0,0-1 0 0 0,-1 1 1 0 0,1-1-1 0 0,0 1 0 0 0,0 0 0 0 0,0-1 0 0 0,-1 1 0 0 0,1-1 0 0 0,0 1 0 0 0,0-1 0 0 0,0 1 0 0 0,0-1 0 0 0,0 1 0 0 0,0-1 1 0 0,0 1-1 0 0,0-1 0 0 0,0 1 0 0 0,0-1 0 0 0,0 1 0 0 0,0-1 0 0 0,0 1 0 0 0,1 0 0 0 0,-1-1 0 0 0,0 1 0 0 0,0-1 0 0 0,0 1 1 0 0,1-1-1 0 0,1-1 33 0 0,0 0 1 0 0,0 1 0 0 0,0-1 0 0 0,0 1-1 0 0,0-1 1 0 0,0 1 0 0 0,0 0 0 0 0,0 0 0 0 0,3-1-1 0 0,6-2-382 0 0,-1 0 0 0 0,1 1 0 0 0,15-3-1 0 0,13 3-2713 0 0,23-3-5332 0 0,-55 4 5334 0 0</inkml:trace>
</inkml:ink>
</file>

<file path=ppt/ink/ink1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10:45.1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234 28 8090 0 0,'-18'-6'1236'0'0,"-1"0"-1"0"0,1 2 1 0 0,0 0 0 0 0,-22-2 0 0 0,34 5-1086 0 0,0 1 0 0 0,0 0 0 0 0,0 0-1 0 0,0 0 1 0 0,0 0 0 0 0,0 1 0 0 0,1 0 0 0 0,-1 0 0 0 0,0 1-1 0 0,1 0 1 0 0,-1 0 0 0 0,1 0 0 0 0,-1 0 0 0 0,1 1 0 0 0,0 0 0 0 0,0 0-1 0 0,-7 6 1 0 0,11-8-143 0 0,0 0-1 0 0,0 0 1 0 0,0 0-1 0 0,0 1 1 0 0,0-1-1 0 0,0 0 1 0 0,0 1-1 0 0,0-1 1 0 0,1 0-1 0 0,-1 1 1 0 0,1-1-1 0 0,-1 1 1 0 0,1-1-1 0 0,-1 1 1 0 0,1-1-1 0 0,0 1 1 0 0,0-1-1 0 0,-1 1 1 0 0,1-1-1 0 0,0 1 1 0 0,1 0-1 0 0,-1 2 1 0 0,1-1-8 0 0,0 0 0 0 0,0-1 0 0 0,1 1 1 0 0,-1-1-1 0 0,1 1 0 0 0,-1-1 0 0 0,1 1 0 0 0,0-1 1 0 0,0 0-1 0 0,0 0 0 0 0,3 3 0 0 0,3 2-100 0 0,1-1 0 0 0,-1-1 1 0 0,1 1-1 0 0,0-2 0 0 0,18 9 0 0 0,-4-7-54 0 0,36 15-225 0 0,-56-20 361 0 0,-1 0 0 0 0,1 0 1 0 0,-1 0-1 0 0,0 1 0 0 0,1-1 0 0 0,-1 1 0 0 0,0 0 1 0 0,0-1-1 0 0,0 1 0 0 0,0 0 0 0 0,0 0 0 0 0,-1 0 0 0 0,1 1 1 0 0,0-1-1 0 0,-1 0 0 0 0,0 1 0 0 0,2 3 0 0 0,-3-4 25 0 0,0 0-1 0 0,0 0 0 0 0,0 0 1 0 0,0 0-1 0 0,0 0 0 0 0,-1 0 0 0 0,1-1 1 0 0,-1 1-1 0 0,0 0 0 0 0,1 0 1 0 0,-1-1-1 0 0,0 1 0 0 0,0 0 1 0 0,0-1-1 0 0,0 1 0 0 0,0-1 0 0 0,-1 1 1 0 0,1-1-1 0 0,0 1 0 0 0,-1-1 1 0 0,1 0-1 0 0,-1 0 0 0 0,1 0 1 0 0,-1 0-1 0 0,1 0 0 0 0,-1 0 0 0 0,0 0 1 0 0,-3 1-1 0 0,0 1 46 0 0,-1-1 1 0 0,0 0-1 0 0,0 1 1 0 0,0-2-1 0 0,0 1 1 0 0,0-1-1 0 0,-10 1 1 0 0,-25-8 217 0 0,38 5-321 0 0,1 0-1 0 0,0 1 1 0 0,0-1 0 0 0,-1 0 0 0 0,1 0 0 0 0,0 0 0 0 0,0 0 0 0 0,0-1-1 0 0,0 1 1 0 0,0-1 0 0 0,1 1 0 0 0,-1-1 0 0 0,0 1 0 0 0,1-1-1 0 0,-3-2 1 0 0,4 3-381 0 0,0 0-1 0 0,0 0 1 0 0,1 0-1 0 0,-1 0 0 0 0,0 0 1 0 0,0 0-1 0 0,1 0 1 0 0,-1 0-1 0 0,0 0 0 0 0,1 0 1 0 0,-1 1-1 0 0,1-1 1 0 0,-1 0-1 0 0,1 0 0 0 0,-1 0 1 0 0,1 1-1 0 0,-1-1 1 0 0,1 0-1 0 0,0 1 0 0 0,0-1 1 0 0,-1 0-1 0 0,2 0 1 0 0,2-2-2437 0 0</inkml:trace>
</inkml:ink>
</file>

<file path=ppt/ink/ink1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10:45.5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7178 0 0,'6'23'8617'0'0,"21"93"-8203"0"0,-22-87-491 0 0,23 141-537 0 0,-7-58-3931 0 0,-21-101 1369 0 0,-2-17 580 0 0,1 1-36 0 0</inkml:trace>
</inkml:ink>
</file>

<file path=ppt/ink/ink1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10:45.8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 53 6345 0 0,'0'-3'482'0'0,"0"0"-1"0"0,0 0 0 0 0,0 0 0 0 0,0 0 0 0 0,0 0 1 0 0,1 0-1 0 0,0 0 0 0 0,-1 0 0 0 0,1 0 0 0 0,0 0 1 0 0,0 0-1 0 0,1 1 0 0 0,-1-1 0 0 0,1 0 0 0 0,-1 1 1 0 0,4-4-1 0 0,-5 6-391 0 0,1 0 0 0 0,0 0 1 0 0,-1 0-1 0 0,1 0 0 0 0,0 0 1 0 0,-1 0-1 0 0,1 0 0 0 0,0 0 1 0 0,-1 1-1 0 0,1-1 0 0 0,-1 0 1 0 0,1 0-1 0 0,0 1 0 0 0,-1-1 1 0 0,1 0-1 0 0,-1 1 0 0 0,1-1 1 0 0,-1 1-1 0 0,1-1 0 0 0,-1 1 1 0 0,0-1-1 0 0,1 1 0 0 0,-1-1 1 0 0,1 1-1 0 0,-1-1 0 0 0,1 2 1 0 0,14 20-41 0 0,-11-15 115 0 0,-4-7-165 0 0,33 50-334 0 0,-32-47 170 0 0,1-1 0 0 0,0 2 0 0 0,-1-1 0 0 0,1 0 0 0 0,-1 0-1 0 0,0 0 1 0 0,0 1 0 0 0,0-1 0 0 0,-1 0 0 0 0,1 1 0 0 0,-1-1 0 0 0,0 1 0 0 0,0-1 0 0 0,0 7-1 0 0,-1-9 62 0 0,0 1 0 0 0,-1 0-1 0 0,1 0 1 0 0,0-1 0 0 0,-1 1 0 0 0,1-1-1 0 0,-1 1 1 0 0,0-1 0 0 0,1 1-1 0 0,-1-1 1 0 0,0 0 0 0 0,0 0-1 0 0,0 0 1 0 0,0 0 0 0 0,-3 1-1 0 0,-38 12-2749 0 0,32-11 1479 0 0,-21 5-2378 0 0,28-8 1152 0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6:50:14.7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12 338 4537 0 0,'-6'-79'8552'0'0,"4"58"-7019"0"0,0 0 0 0 0,1-1 0 0 0,1 1 0 0 0,3-27 0 0 0,-2 42-1431 0 0,1-1 0 0 0,-1 1 0 0 0,1 0-1 0 0,1-1 1 0 0,-1 1 0 0 0,1 0 0 0 0,0 0 0 0 0,0 1 0 0 0,1-1 0 0 0,-1 1 0 0 0,1-1 0 0 0,1 1 0 0 0,-1 0 0 0 0,1 0 0 0 0,0 1-1 0 0,0 0 1 0 0,0 0 0 0 0,7-4 0 0 0,-9 5-108 0 0,0 1 1 0 0,0 0-1 0 0,1 0 0 0 0,-1 1 0 0 0,1-1 0 0 0,0 1 1 0 0,0-1-1 0 0,-1 1 0 0 0,1 0 0 0 0,0 1 0 0 0,0-1 0 0 0,0 1 1 0 0,0 0-1 0 0,0-1 0 0 0,0 2 0 0 0,0-1 0 0 0,0 0 1 0 0,0 1-1 0 0,-1 0 0 0 0,1 0 0 0 0,7 3 0 0 0,-4-1-109 0 0,-1 1 0 0 0,1 1 1 0 0,-1-1-1 0 0,0 1 0 0 0,0 0 0 0 0,-1 1 0 0 0,1-1 0 0 0,-1 1 0 0 0,0 0 0 0 0,4 8 0 0 0,-3-7-65 0 0,-1 1 1 0 0,0-1-1 0 0,-1 1 1 0 0,0 0-1 0 0,0 0 1 0 0,5 16-1 0 0,-9-21 135 0 0,1 0 0 0 0,-1 0 0 0 0,0 0 0 0 0,0 0 0 0 0,0 0 0 0 0,0-1 0 0 0,0 1 0 0 0,-1 0 0 0 0,1 0 0 0 0,-1 0 0 0 0,0 0 0 0 0,0-1 0 0 0,0 1 0 0 0,0 0 0 0 0,0-1 0 0 0,-1 1 0 0 0,1-1 0 0 0,-1 1 0 0 0,0-1 0 0 0,1 0 0 0 0,-1 1 0 0 0,0-1 0 0 0,0 0 0 0 0,-4 3 0 0 0,-11 9 122 0 0,-6 5 664 0 0,-32 35 0 0 0,50-48-643 0 0,0-1-1 0 0,0 2 1 0 0,1-1-1 0 0,0 0 1 0 0,0 1 0 0 0,0 0-1 0 0,1 0 1 0 0,0 0-1 0 0,0 0 1 0 0,1 1-1 0 0,-2 10 1 0 0,4-16-96 0 0,-1-1-1 0 0,1 1 1 0 0,0-1-1 0 0,0 1 1 0 0,0-1-1 0 0,0 1 1 0 0,0-1 0 0 0,0 1-1 0 0,1-1 1 0 0,-1 1-1 0 0,0-1 1 0 0,1 1-1 0 0,-1-1 1 0 0,1 1 0 0 0,0-1-1 0 0,-1 1 1 0 0,1-1-1 0 0,0 0 1 0 0,0 1-1 0 0,0-1 1 0 0,0 0 0 0 0,0 0-1 0 0,1 1 1 0 0,0-1 2 0 0,0 1-1 0 0,0-1 1 0 0,0 0 0 0 0,1 0-1 0 0,-1-1 1 0 0,0 1 0 0 0,1 0 0 0 0,-1-1-1 0 0,0 1 1 0 0,1-1 0 0 0,-1 0 0 0 0,1 0-1 0 0,2 0 1 0 0,4-1-3 0 0,-1 0 0 0 0,0 0 0 0 0,1-1 0 0 0,-1 0 0 0 0,0-1 1 0 0,0 0-1 0 0,10-4 0 0 0,7-6-322 0 0,-1-2 0 0 0,0 0 0 0 0,-1-1 0 0 0,36-32 0 0 0,-114 200 1763 0 0,53-146-1345 0 0,1-1-1 0 0,-1 1 1 0 0,1 0-1 0 0,1 0 1 0 0,-1 0 0 0 0,1-1-1 0 0,0 1 1 0 0,1 8 0 0 0,-1-12-77 0 0,1 0 1 0 0,0 1 0 0 0,0-1-1 0 0,-1 0 1 0 0,1 0 0 0 0,0 0-1 0 0,1-1 1 0 0,-1 1 0 0 0,0 0 0 0 0,0 0-1 0 0,1-1 1 0 0,-1 1 0 0 0,1 0-1 0 0,0-1 1 0 0,-1 0 0 0 0,1 1-1 0 0,0-1 1 0 0,0 0 0 0 0,0 0-1 0 0,0 0 1 0 0,0 0 0 0 0,0 0 0 0 0,0 0-1 0 0,4 0 1 0 0,12 4-227 0 0,0-2 0 0 0,0 0 1 0 0,36 1-1 0 0,-44-4-531 0 0,0 0-1 0 0,0-1 1 0 0,-1 0 0 0 0,1-1 0 0 0,11-3-1 0 0,-12 2-169 0 0,-1-1 0 0 0,-1 0 0 0 0,1 0-1 0 0,0-1 1 0 0,-1 0 0 0 0,0 0-1 0 0,0-1 1 0 0,-1 0 0 0 0,1 0-1 0 0,-1 0 1 0 0,9-13 0 0 0,-2 0-2607 0 0</inkml:trace>
</inkml:ink>
</file>

<file path=ppt/ink/ink1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10:46.2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 1 8698 0 0,'-3'10'5729'0'0,"-1"50"-3203"0"0,7-14-2230 0 0,2 0 0 0 0,2-1-1 0 0,1 0 1 0 0,23 65 0 0 0,-28-103-1775 0 0,0-7-2594 0 0,2-12-3520 0 0,-4 9 7400 0 0,1-3-2629 0 0</inkml:trace>
</inkml:ink>
</file>

<file path=ppt/ink/ink1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10:46.5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22 8578 0 0,'-1'-22'6329'0'0,"5"39"-5187"0"0,10 83-11546 0 0,-7-54 11135 0 0,-5-15 4577 0 0,5 25-2068 0 0,2-31-5730 0 0,7-6-3815 0 0,-14-18 5593 0 0,0 0-2016 0 0</inkml:trace>
</inkml:ink>
</file>

<file path=ppt/ink/ink1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10:46.8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1 180 6121 0 0,'0'-2'260'0'0,"0"1"-1"0"0,0 0 0 0 0,1 0 1 0 0,-1-1-1 0 0,0 1 0 0 0,1 0 1 0 0,-1 0-1 0 0,1 0 0 0 0,0 0 1 0 0,-1 0-1 0 0,1 0 0 0 0,0 0 1 0 0,0 0-1 0 0,0 0 0 0 0,-1 0 1 0 0,1 0-1 0 0,0 1 0 0 0,0-1 1 0 0,0 0-1 0 0,0 1 0 0 0,1-1 1 0 0,-1 0-1 0 0,0 1 0 0 0,0-1 1 0 0,0 1-1 0 0,0 0 0 0 0,3-1 1 0 0,43-8 397 0 0,-23 6-527 0 0,6-4-137 0 0,29-7-1650 0 0,-27-2-4001 0 0,-27 11 4307 0 0,-4 3-1433 0 0</inkml:trace>
  <inkml:trace contextRef="#ctx0" brushRef="#br0" timeOffset="1">132 1 6569 0 0,'0'0'137'0'0,"0"0"-1"0"0,0 0 1 0 0,0 0-1 0 0,0 0 0 0 0,0 0 1 0 0,0 1-1 0 0,0-1 0 0 0,0 0 1 0 0,0 0-1 0 0,0 0 1 0 0,0 0-1 0 0,0 0 0 0 0,0 0 1 0 0,0 1-1 0 0,0-1 0 0 0,0 0 1 0 0,0 0-1 0 0,-1 0 1 0 0,1 0-1 0 0,0 0 0 0 0,0 0 1 0 0,0 0-1 0 0,0 0 0 0 0,0 1 1 0 0,0-1-1 0 0,0 0 0 0 0,-1 0 1 0 0,1 0-1 0 0,0 0 1 0 0,0 0-1 0 0,0 0 0 0 0,0 0 1 0 0,0 0-1 0 0,-1 0 0 0 0,1 0 1 0 0,0 0-1 0 0,0 0 1 0 0,0 0-1 0 0,0 0 0 0 0,0 0 1 0 0,0 0-1 0 0,-1 0 0 0 0,1 0 1 0 0,0 0-1 0 0,0 0 1 0 0,0 0-1 0 0,0 0 0 0 0,0 0 1 0 0,-1-1-1 0 0,1 1 0 0 0,0 0 1 0 0,0 0-1 0 0,0 0 1 0 0,0 0-1 0 0,0 0 0 0 0,0 0 1 0 0,0 0-1 0 0,0 0 0 0 0,-1-1 1 0 0,1 1-1 0 0,0 0 1 0 0,0 0-1 0 0,0 0 0 0 0,0 0 1 0 0,0 0-1 0 0,0 0 0 0 0,0-1 1 0 0,-2 22 3420 0 0,3 34-2909 0 0,0-49-88 0 0,0 19-426 0 0,1-1 0 0 0,1 0 0 0 0,11 41 0 0 0,-11-54-1417 0 0,1-1-1 0 0,0 0 1 0 0,8 14-1 0 0,-7-20-2741 0 0,1-3-4046 0 0,-4-1 5261 0 0</inkml:trace>
</inkml:ink>
</file>

<file path=ppt/ink/ink1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10:47.2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 17 9114 0 0,'-12'-8'4224'0'0,"26"9"-2710"0"0,14 2-748 0 0,35-9-486 0 0,-8 1-2327 0 0,-18 4-3917 0 0,-31 3 3674 0 0,-7-1-546 0 0</inkml:trace>
</inkml:ink>
</file>

<file path=ppt/ink/ink1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10:47.5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51 7202 0 0,'9'4'5481'0'0,"13"-2"-4264"0"0,53-12-1365 0 0,-61 7-1243 0 0,0-1 0 0 0,0-1 0 0 0,-1 0 0 0 0,1-1 0 0 0,21-12 0 0 0,-27 12-1342 0 0</inkml:trace>
</inkml:ink>
</file>

<file path=ppt/ink/ink1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10:47.9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57 27 7930 0 0,'-3'2'408'0'0,"0"0"0"0"0,0 0 0 0 0,0 0-1 0 0,0 0 1 0 0,0 1 0 0 0,0-1 0 0 0,1 1 0 0 0,0-1 0 0 0,-1 1 0 0 0,1 0 0 0 0,0 0 0 0 0,0 0 0 0 0,0 0 0 0 0,1 1 0 0 0,-1-1 0 0 0,-1 5 0 0 0,0 0-58 0 0,1 0 1 0 0,-1 0 0 0 0,1 0 0 0 0,1 0-1 0 0,-1 0 1 0 0,1 10 0 0 0,1-11-315 0 0,1 0 0 0 0,0 1 0 0 0,1-1 0 0 0,0 0 0 0 0,0 1 0 0 0,1-1 0 0 0,-1 0 0 0 0,2-1 0 0 0,5 11 0 0 0,-8-15-26 0 0,0 0 1 0 0,1 0-1 0 0,-1 0 1 0 0,1 0 0 0 0,0 0-1 0 0,0 0 1 0 0,-1-1 0 0 0,1 1-1 0 0,1-1 1 0 0,-1 1 0 0 0,0-1-1 0 0,0 0 1 0 0,4 2-1 0 0,-4-2 7 0 0,0-1-1 0 0,0 0 0 0 0,0 0 0 0 0,-1 0 0 0 0,1 0 0 0 0,0 0 0 0 0,0 0 1 0 0,-1 0-1 0 0,1 0 0 0 0,0-1 0 0 0,0 1 0 0 0,-1-1 0 0 0,1 0 1 0 0,0 1-1 0 0,-1-1 0 0 0,1 0 0 0 0,-1 0 0 0 0,1 0 0 0 0,-1 0 0 0 0,1 0 1 0 0,-1 0-1 0 0,2-2 0 0 0,0 0-63 0 0,-1-1-1 0 0,1 1 1 0 0,-1-1 0 0 0,1 0-1 0 0,-1 0 1 0 0,0 0-1 0 0,0 0 1 0 0,-1 0 0 0 0,1 0-1 0 0,-1 0 1 0 0,0-1 0 0 0,0 1-1 0 0,-1 0 1 0 0,1-1 0 0 0,-1 1-1 0 0,0-1 1 0 0,0 1 0 0 0,0-1-1 0 0,-2-7 1 0 0,-2-10-641 0 0,0 1 0 0 0,-11-32 0 0 0,15 52 670 0 0,-2-3-2 0 0,1 0 0 0 0,-1 0 0 0 0,0 0 0 0 0,0 0 0 0 0,0 1 0 0 0,0-1 0 0 0,-1 1 0 0 0,1-1 0 0 0,-1 1 0 0 0,-5-5 0 0 0,8 8-45 0 0,-1-1 0 0 0,0 1 0 0 0,1-1 0 0 0,-1 1 0 0 0,0-1 0 0 0,0 1 0 0 0,0 0 0 0 0,1-1 0 0 0,-1 1 0 0 0,0 0 0 0 0,0-1 0 0 0,0 1 0 0 0,0 0 0 0 0,0 0 0 0 0,0 0 0 0 0,1 0 0 0 0,-1 0 0 0 0,0 0-1 0 0,0 0 1 0 0,0 0 0 0 0,-1 1 0 0 0,1 0-281 0 0,-1-1 0 0 0,1 1-1 0 0,-1 0 1 0 0,1 0 0 0 0,0 0-1 0 0,0 0 1 0 0,0 0-1 0 0,-1 1 1 0 0,1-1 0 0 0,0 0-1 0 0,0 1 1 0 0,1-1 0 0 0,-1 0-1 0 0,0 1 1 0 0,0-1 0 0 0,0 3-1 0 0,-5 6-1529 0 0,3-5-1071 0 0</inkml:trace>
</inkml:ink>
</file>

<file path=ppt/ink/ink1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10:48.2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7570 0 0,'8'5'9454'0'0,"8"14"-7035"0"0,-3-9-5453 0 0,-4-9-7535 0 0,-8-2 7442 0 0</inkml:trace>
</inkml:ink>
</file>

<file path=ppt/ink/ink1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10:48.6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10154 0 0,'0'17'5322'0'0,"1"14"-3480"0"0,1 32 426 0 0,-2-36-2097 0 0,1 0 1 0 0,1 0-1 0 0,9 40 0 0 0,-7-50-128 0 0,-3-11-28 0 0,0-1 1 0 0,1 1-1 0 0,-1-1 0 0 0,1 0 1 0 0,0 1-1 0 0,0-1 1 0 0,0 0-1 0 0,1 0 0 0 0,0-1 1 0 0,6 9-1 0 0,-9-13-126 0 0,4-11-7853 0 0,-1 3 3000 0 0,-2 2 665 0 0</inkml:trace>
</inkml:ink>
</file>

<file path=ppt/ink/ink1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10:49.4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66 5369 0 0,'-2'-29'6003'0'0,"6"4"-3684"0"0,-4 24-2306 0 0,0 1-1 0 0,1-1 0 0 0,-1 1 0 0 0,0-1 0 0 0,1 0 0 0 0,-1 1 0 0 0,0-1 1 0 0,1 1-1 0 0,-1-1 0 0 0,1 1 0 0 0,-1-1 0 0 0,1 1 0 0 0,-1-1 1 0 0,1 1-1 0 0,-1-1 0 0 0,1 1 0 0 0,-1 0 0 0 0,1-1 0 0 0,-1 1 0 0 0,1 0 1 0 0,0 0-1 0 0,-1-1 0 0 0,1 1 0 0 0,0 0 0 0 0,-1 0 0 0 0,2 0 1 0 0,0 0-11 0 0,0 0 0 0 0,0 1 1 0 0,0-1-1 0 0,0 1 0 0 0,0 0 0 0 0,0-1 1 0 0,0 1-1 0 0,0 0 0 0 0,0 0 1 0 0,0 0-1 0 0,0 1 0 0 0,2 1 1 0 0,19 16-107 0 0,0 2 0 0 0,36 42 0 0 0,-6-6 84 0 0,-28-32-27 0 0,-2 2 0 0 0,0 0 0 0 0,-2 1 0 0 0,20 35 0 0 0,-33-50 31 0 0,-1 0-1 0 0,-1 1 1 0 0,0-1-1 0 0,-1 1 1 0 0,0 0-1 0 0,-1 1 1 0 0,-1-1-1 0 0,0 1 0 0 0,-1-1 1 0 0,-1 1-1 0 0,0 0 1 0 0,-2 22-1 0 0,-1-28-28 0 0,0 0 0 0 0,-1 0 0 0 0,0 0 0 0 0,0-1 0 0 0,-1 1 0 0 0,0-1 0 0 0,0 0 0 0 0,-1 0 0 0 0,0-1 0 0 0,-1 1 0 0 0,1-1 0 0 0,-1 0 0 0 0,-1-1 0 0 0,-11 10 0 0 0,-11 8-1265 0 0,-2-2 0 0 0,-40 22-1 0 0,49-31 292 0 0,-79 49-867 0 0,72-45-974 0 0</inkml:trace>
</inkml:ink>
</file>

<file path=ppt/ink/ink1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10:50.2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185 67 6897 0 0,'2'-15'190'0'0,"-2"11"-24"0"0,1 1 1 0 0,0-1-1 0 0,-1 1 1 0 0,0-1-1 0 0,0 0 1 0 0,0 1-1 0 0,0-1 1 0 0,-1 0-1 0 0,1 1 1 0 0,-1-1-1 0 0,0 0 1 0 0,-1-3-1 0 0,1 7-108 0 0,0-1 0 0 0,0 1 0 0 0,0 0 0 0 0,0 0 0 0 0,0 0 0 0 0,0 0 0 0 0,0 0 0 0 0,1 0 0 0 0,-1 1 0 0 0,0-1 0 0 0,0 0 0 0 0,0 0 0 0 0,0 1-1 0 0,0-1 1 0 0,1 0 0 0 0,-1 1 0 0 0,0-1 0 0 0,0 1 0 0 0,1-1 0 0 0,-1 1 0 0 0,0-1 0 0 0,1 1 0 0 0,-1 0 0 0 0,0-1 0 0 0,1 1 0 0 0,-1 0 0 0 0,1-1 0 0 0,-1 1 0 0 0,0 1 0 0 0,-17 23 737 0 0,17-24-677 0 0,-24 39 824 0 0,2 0 1 0 0,-30 72-1 0 0,45-90-848 0 0,1-1 1 0 0,0 1-1 0 0,2 0 0 0 0,0 0 0 0 0,2 1 0 0 0,0-1 0 0 0,1 35 0 0 0,3-50-90 0 0,-1 0-1 0 0,1 0 1 0 0,0 0-1 0 0,1 0 0 0 0,-1 0 1 0 0,1-1-1 0 0,1 1 1 0 0,-1-1-1 0 0,1 1 0 0 0,0-1 1 0 0,1 0-1 0 0,-1 0 1 0 0,1 0-1 0 0,1 0 0 0 0,5 5 1 0 0,-4-5-95 0 0,2 0 0 0 0,-1 0 0 0 0,0-1 0 0 0,1 0 0 0 0,0-1 0 0 0,0 0 0 0 0,1 0 0 0 0,-1 0 0 0 0,1-1 0 0 0,0-1 0 0 0,9 3 0 0 0,22 2-2534 0 0,0-1 0 0 0,68 1 0 0 0,-84-7-665 0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6:50:15.0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59 5 6513 0 0,'-11'-2'6910'0'0,"14"0"-2323"0"0,-3 2-4539 0 0,1 0 0 0 0,0 0 1 0 0,-1 1-1 0 0,1-1 0 0 0,0 0 1 0 0,-1 0-1 0 0,1 1 0 0 0,0-1 0 0 0,-1 0 1 0 0,1 1-1 0 0,-1-1 0 0 0,1 0 0 0 0,0 1 1 0 0,-1-1-1 0 0,1 1 0 0 0,-1-1 0 0 0,1 1 1 0 0,-1-1-1 0 0,0 1 0 0 0,1 0 0 0 0,-1-1 1 0 0,0 1-1 0 0,1-1 0 0 0,-1 1 1 0 0,0 0-1 0 0,0-1 0 0 0,1 1 0 0 0,-1 0 1 0 0,0-1-1 0 0,0 1 0 0 0,0 0 0 0 0,0-1 1 0 0,0 2-1 0 0,2 23-135 0 0,-1 1 1 0 0,-1 0-1 0 0,-1-1 1 0 0,-1 0-1 0 0,-7 32 0 0 0,-13 33-2969 0 0,-5-2-4567 0 0,22-80 6439 0 0,5-8 1150 0 0,0 0 0 0 0,0 0 0 0 0,0 0 0 0 0,0 0 0 0 0,0 0 0 0 0,0 0 0 0 0,0 0-1 0 0,0 0 1 0 0,0 0 0 0 0,0 0 0 0 0,0-1 0 0 0,0 1 0 0 0,0 0 0 0 0,0 0-1 0 0,0 0 1 0 0,0 0 0 0 0,0 0 0 0 0,-1 0 0 0 0,1 0 0 0 0,0 0 0 0 0,0 0-1 0 0,0 0 1 0 0,0 0 0 0 0,0 0 0 0 0,0 0 0 0 0,0 0 0 0 0,0 0 0 0 0,0 0-1 0 0,0 0 1 0 0,0 0 0 0 0,0 0 0 0 0,1-4-2901 0 0</inkml:trace>
</inkml:ink>
</file>

<file path=ppt/ink/ink1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13:13.7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10 168 7458 0 0,'-8'-40'307'0'0,"8"38"-283"0"0,-1-1 0 0 0,1 1 0 0 0,0 0 0 0 0,0 0 0 0 0,0 0 0 0 0,0 0 0 0 0,0-1 0 0 0,1 1 0 0 0,-1 0 0 0 0,1 0 0 0 0,-1 0 0 0 0,1 0 1 0 0,0 0-1 0 0,-1 0 0 0 0,1 0 0 0 0,2-3 0 0 0,-2 5 32 0 0,0-1 0 0 0,0 0 0 0 0,1 1 0 0 0,-1-1 1 0 0,0 1-1 0 0,0-1 0 0 0,0 1 0 0 0,1 0 0 0 0,-1-1 0 0 0,0 1 1 0 0,1 0-1 0 0,-1 0 0 0 0,0 0 0 0 0,0 0 0 0 0,1 0 1 0 0,-1 0-1 0 0,3 1 0 0 0,30 6 329 0 0,-2-1-296 0 0,17-9-54 0 0,1-2 0 0 0,-1-3 0 0 0,62-17 0 0 0,41-7 160 0 0,-62 20-17 0 0,1 4-1 0 0,0 4 0 0 0,124 9 1 0 0,-6 25 25 0 0,-132-16-144 0 0,148 6 1 0 0,-124-20-40 0 0,780 15 394 0 0,-359-12 163 0 0,-129-4-135 0 0,-90 3-341 0 0,250 12 264 0 0,-53 5-258 0 0,-368-16 25 0 0,397-3 335 0 0,-213-3-114 0 0,-150 3-319 0 0,457-9 250 0 0,-149 3 178 0 0,-397 6 63 0 0,-1-4-1 0 0,133-23 0 0 0,-133 9-336 0 0,-52 12-79 0 0,1 0 0 0 0,40-4 0 0 0,63-1 48 0 0,-127 10-196 0 0,-1 1 0 0 0,1 0 0 0 0,-1 0 0 0 0,1 0 0 0 0,-1 0 0 0 0,1 0 0 0 0,-1 0 0 0 0,1 0 0 0 0,-1 0 0 0 0,1 0 0 0 0,-1 0 0 0 0,1 0 0 0 0,-1 0 0 0 0,1 0 0 0 0,-1 1 0 0 0,1-1-1 0 0,-1 0 1 0 0,1 0 0 0 0,-1 1 0 0 0,1-1 0 0 0,-1 0 0 0 0,1 0 0 0 0,-1 1 0 0 0,1-1 0 0 0,-1 1 0 0 0,0-1 0 0 0,1 0 0 0 0,-1 1 0 0 0,0-1 0 0 0,1 1 0 0 0,-1-1 0 0 0,0 1 0 0 0,0-1 0 0 0,1 1 0 0 0,-1-1 0 0 0,0 1 0 0 0,0-1 0 0 0,0 1 0 0 0,0-1 0 0 0,0 1 0 0 0,0-1 0 0 0,0 1 0 0 0,0-1 0 0 0,0 1 0 0 0,0-1 0 0 0,0 1 0 0 0,0-1 0 0 0,0 1 0 0 0,0-1 0 0 0,0 1 0 0 0,-1 2-620 0 0,0-1 1 0 0,0 0 0 0 0,0 0-1 0 0,0 0 1 0 0,-1 0 0 0 0,1 0 0 0 0,-1 0-1 0 0,1 0 1 0 0,-1 0 0 0 0,-2 1 0 0 0,-3 2-3347 0 0</inkml:trace>
</inkml:ink>
</file>

<file path=ppt/ink/ink1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13:18.9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2192 944 7666 0 0,'-8'-2'69'0'0,"0"1"1"0"0,0 0 0 0 0,0 1 0 0 0,0 0-1 0 0,0 0 1 0 0,-9 2 0 0 0,-63 10 16 0 0,1 3 0 0 0,-78 26 1 0 0,67-17-69 0 0,-388 81 179 0 0,390-92 143 0 0,1-4 0 0 0,-2-4 0 0 0,-136-9-1 0 0,197 2-247 0 0,0-2-1 0 0,1-1 1 0 0,-1-2-1 0 0,1 0 0 0 0,0-2 1 0 0,1-1-1 0 0,0-1 1 0 0,0-1-1 0 0,1-1 1 0 0,1-1-1 0 0,1-1 0 0 0,-24-20 1 0 0,1-4-7 0 0,2-1 0 0 0,1-3 0 0 0,3-1 0 0 0,1-2 0 0 0,2-1 0 0 0,-55-97 0 0 0,84 130-91 0 0,1-1 1 0 0,0 0 0 0 0,1 0 0 0 0,1 0 0 0 0,0-1 0 0 0,1 0 0 0 0,1 0 0 0 0,0 0 0 0 0,0-19 0 0 0,3 25-27 0 0,1 0 0 0 0,-1 1 0 0 0,2-1 0 0 0,-1 1 0 0 0,1-1-1 0 0,1 1 1 0 0,0 0 0 0 0,0-1 0 0 0,1 2 0 0 0,0-1 0 0 0,0 0 0 0 0,1 1 0 0 0,0 0 0 0 0,0 0 0 0 0,1 0-1 0 0,13-12 1 0 0,3-1 54 0 0,1 2-1 0 0,0 1 1 0 0,2 1-1 0 0,0 0 1 0 0,37-16-1 0 0,-11 10 188 0 0,104-33 0 0 0,-83 37-235 0 0,1 4-1 0 0,98-9 1 0 0,152 9-1196 0 0,-252 14 1028 0 0,0 4 0 0 0,0 2 1 0 0,104 22-1 0 0,-145-20 157 0 0,-1 1 0 0 0,0 2 0 0 0,0 1 0 0 0,-1 1 0 0 0,0 1-1 0 0,-1 1 1 0 0,0 2 0 0 0,-2 1 0 0 0,0 1 0 0 0,37 34 0 0 0,-25-13 4 0 0,-2 2 1 0 0,-3 1 0 0 0,-1 2 0 0 0,-1 0 0 0 0,-3 3 0 0 0,-2 0-1 0 0,23 62 1 0 0,-38-85 161 0 0,-2 0 1 0 0,-1 1-1 0 0,-1 0 0 0 0,0 0 0 0 0,-2 0 1 0 0,1 41-1 0 0,-6-48 62 0 0,0-1 0 0 0,0 1 0 0 0,-2 0 0 0 0,0 0 0 0 0,-2-1 0 0 0,1 0 0 0 0,-2 0 0 0 0,0 0 0 0 0,-2-1 0 0 0,-10 19 0 0 0,-4 0-172 0 0,-49 58-1 0 0,46-63-1670 0 0,2 1 0 0 0,-26 44 0 0 0,42-63-1701 0 0</inkml:trace>
</inkml:ink>
</file>

<file path=ppt/ink/ink1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13:20.3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273 2 8282 0 0,'-1'0'7'0'0,"0"0"1"0"0,0-1 0 0 0,1 1-1 0 0,-1 0 1 0 0,0 0 0 0 0,0 0-1 0 0,0 0 1 0 0,0-1-1 0 0,0 1 1 0 0,0 1 0 0 0,0-1-1 0 0,0 0 1 0 0,0 0 0 0 0,0 0-1 0 0,0 0 1 0 0,0 1 0 0 0,1-1-1 0 0,-1 0 1 0 0,0 1-1 0 0,0-1 1 0 0,0 1 0 0 0,0-1-1 0 0,1 1 1 0 0,-1-1 0 0 0,0 1-1 0 0,0 0 1 0 0,-1 1 9 0 0,1 0 0 0 0,0 0 0 0 0,-1 0 0 0 0,1 0 0 0 0,0 0 0 0 0,0 1 0 0 0,1-1 0 0 0,-1 0 0 0 0,0 0 0 0 0,0 4 0 0 0,0 2 31 0 0,0 0 0 0 0,1 0 0 0 0,-1 0 0 0 0,2 0 0 0 0,0 10 0 0 0,10 26 108 0 0,1-1 0 0 0,2 0-1 0 0,22 45 1 0 0,-15-41-147 0 0,-3 1 1 0 0,12 50-1 0 0,-27-87 6 0 0,-2-7 0 0 0,1 0 1 0 0,-1 0-1 0 0,0 0 1 0 0,0 0-1 0 0,0 0 1 0 0,-1 0-1 0 0,0 1 1 0 0,1-1-1 0 0,-1 0 1 0 0,-2 8-1 0 0,2-11 8 0 0,-1-1 0 0 0,0 0 0 0 0,0 1 0 0 0,0-1 0 0 0,0 0 0 0 0,0 0 0 0 0,0 0 0 0 0,0 0 0 0 0,0 0 0 0 0,0 0 0 0 0,0 0 0 0 0,0 0 0 0 0,0-1 0 0 0,0 1 0 0 0,1 0 0 0 0,-1 0 0 0 0,0-1 0 0 0,0 1 0 0 0,0-1 0 0 0,0 1 0 0 0,0 0 0 0 0,1-1 0 0 0,-1 0 0 0 0,0 1 0 0 0,0-1 0 0 0,0 0 0 0 0,-23-17 41 0 0,-14-15 24 0 0,24 19-91 0 0,-1 1 0 0 0,0 1 0 0 0,-1 0 0 0 0,-32-17 0 0 0,42 26 25 0 0,1 1-1 0 0,0 0 0 0 0,-1 1 1 0 0,1-1-1 0 0,-1 1 1 0 0,1 0-1 0 0,-1 0 0 0 0,1 1 1 0 0,-1 0-1 0 0,0 0 0 0 0,1 0 1 0 0,-1 0-1 0 0,0 1 1 0 0,1 0-1 0 0,-1 0 0 0 0,1 1 1 0 0,-1 0-1 0 0,1 0 1 0 0,0 0-1 0 0,0 0 0 0 0,-8 6 1 0 0,5-4 110 0 0,0 1 1 0 0,1 0-1 0 0,0 0 1 0 0,0 1-1 0 0,-12 12 1 0 0,18-17-116 0 0,0 0 1 0 0,0 0-1 0 0,0 1 0 0 0,1-1 1 0 0,-1 0-1 0 0,0 1 0 0 0,1-1 1 0 0,-1 0-1 0 0,1 1 0 0 0,-1-1 1 0 0,1 1-1 0 0,0-1 0 0 0,0 1 1 0 0,-1-1-1 0 0,1 1 0 0 0,0-1 1 0 0,1 3-1 0 0,-1-2 1 0 0,1 0 0 0 0,0 0 0 0 0,0-1 0 0 0,0 1 0 0 0,0 0 0 0 0,0 0 0 0 0,0-1 0 0 0,0 1 0 0 0,0-1 0 0 0,1 1 0 0 0,-1-1 0 0 0,0 1 0 0 0,1-1 0 0 0,0 0 0 0 0,-1 0 0 0 0,4 2 0 0 0,10 4 59 0 0,0 0 0 0 0,0-2-1 0 0,1 0 1 0 0,0 0 0 0 0,0-2 0 0 0,0 0-1 0 0,0 0 1 0 0,25-1 0 0 0,8 3-6 0 0,-44-4-87 0 0,21 2 145 0 0,-25-3-144 0 0,0 0 0 0 0,0 0 0 0 0,0 0 0 0 0,0 0-1 0 0,0 0 1 0 0,0 0 0 0 0,0 0 0 0 0,0 0 0 0 0,0 0 0 0 0,0 0 0 0 0,0-1-1 0 0,0 1 1 0 0,0 0 0 0 0,0-1 0 0 0,0 1 0 0 0,-1-1 0 0 0,1 1 0 0 0,0-1 0 0 0,1 0-1 0 0,-3-2-436 0 0,1 0 0 0 0,-1 0 0 0 0,0 0 0 0 0,1 0 0 0 0,-1 0 0 0 0,-1 1 0 0 0,1-1 0 0 0,0 0 0 0 0,-1 1 0 0 0,-3-6 0 0 0,0-2-2507 0 0,2 4-83 0 0</inkml:trace>
</inkml:ink>
</file>

<file path=ppt/ink/ink1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13:20.8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146 9 8026 0 0,'-3'-1'152'0'0,"1"-1"0"0"0,-1 1 0 0 0,0 0 0 0 0,1 0 0 0 0,-1 1 0 0 0,0-1 0 0 0,0 1 0 0 0,1-1 0 0 0,-1 1 0 0 0,0 0 0 0 0,0 0 0 0 0,0 0-1 0 0,0 0 1 0 0,1 1 0 0 0,-1-1 0 0 0,0 1 0 0 0,-4 1 0 0 0,2 0-38 0 0,1 0-1 0 0,0 0 1 0 0,0 1 0 0 0,1-1-1 0 0,-1 1 1 0 0,1 0-1 0 0,-1 0 1 0 0,1 0-1 0 0,0 1 1 0 0,-4 4-1 0 0,1 1-51 0 0,0 1-1 0 0,0-1 1 0 0,1 1-1 0 0,0 1 1 0 0,1-1-1 0 0,0 1 1 0 0,0-1-1 0 0,-2 15 1 0 0,5-16-32 0 0,1 1-1 0 0,-1-1 1 0 0,1 1 0 0 0,1 0-1 0 0,2 15 1 0 0,-2-22-21 0 0,-1 0-1 0 0,1-1 1 0 0,0 1 0 0 0,0 0-1 0 0,0 0 1 0 0,1 0 0 0 0,-1-1-1 0 0,1 1 1 0 0,-1-1-1 0 0,3 4 1 0 0,-3-5-1 0 0,0-1-1 0 0,0 1 1 0 0,0 0-1 0 0,0 0 1 0 0,0-1-1 0 0,0 1 0 0 0,0 0 1 0 0,0-1-1 0 0,1 1 1 0 0,-1-1-1 0 0,0 0 1 0 0,0 1-1 0 0,1-1 1 0 0,-1 0-1 0 0,0 0 1 0 0,0 1-1 0 0,1-1 1 0 0,-1 0-1 0 0,0 0 1 0 0,0-1-1 0 0,1 1 1 0 0,-1 0-1 0 0,0 0 1 0 0,2-1-1 0 0,0 0-1 0 0,-1 0 0 0 0,1 0 0 0 0,-1-1 0 0 0,0 1 1 0 0,1 0-1 0 0,-1-1 0 0 0,0 0 0 0 0,0 1 0 0 0,0-1 0 0 0,0 0 0 0 0,-1 0 0 0 0,1 0 0 0 0,0 0 0 0 0,-1 0 0 0 0,1-1 1 0 0,-1 1-1 0 0,0 0 0 0 0,0-1 0 0 0,0 1 0 0 0,0-1 0 0 0,0 1 0 0 0,-1-1 0 0 0,1 0 0 0 0,-1 1 0 0 0,1-1 0 0 0,-1-2 0 0 0,1-2 0 0 0,-1 1 0 0 0,0-1 0 0 0,0 1-1 0 0,-1-1 1 0 0,0 1 0 0 0,0-1-1 0 0,0 1 1 0 0,-1-1 0 0 0,-3-7-1 0 0,-4-1 57 0 0,6 22 11 0 0,10 27-43 0 0,-3-25-113 0 0,-1 0 0 0 0,2 0 1 0 0,-1-1-1 0 0,1 0 1 0 0,1 0-1 0 0,-1 0 0 0 0,1-1 1 0 0,1 1-1 0 0,-1-2 1 0 0,1 1-1 0 0,0-1 1 0 0,11 8-1 0 0,-17-14-83 0 0,0 1 1 0 0,0-1-1 0 0,0 0 0 0 0,0 1 1 0 0,0-1-1 0 0,0 0 0 0 0,0 0 1 0 0,0 0-1 0 0,0 0 0 0 0,0 0 1 0 0,0 0-1 0 0,0 0 0 0 0,0 0 1 0 0,0 0-1 0 0,0-1 0 0 0,0 1 1 0 0,0 0-1 0 0,-1 0 0 0 0,1-1 1 0 0,0 1-1 0 0,0-1 0 0 0,0 1 1 0 0,0-1-1 0 0,0 1 0 0 0,-1-1 1 0 0,1 0-1 0 0,0 1 0 0 0,-1-1 1 0 0,1 0-1 0 0,1-1 0 0 0,1-1-3153 0 0</inkml:trace>
</inkml:ink>
</file>

<file path=ppt/ink/ink1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13:21.1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81 6385 0 0,'1'-1'326'0'0,"0"0"0"0"0,-1 1-1 0 0,1-1 1 0 0,0 0-1 0 0,0 1 1 0 0,0-1 0 0 0,0 0-1 0 0,0 1 1 0 0,0-1-1 0 0,0 1 1 0 0,0 0-1 0 0,0-1 1 0 0,0 1 0 0 0,0 0-1 0 0,0 0 1 0 0,0-1-1 0 0,0 1 1 0 0,2 0 0 0 0,37-8-326 0 0,-21 5 331 0 0,82-25-768 0 0,-37 1-4123 0 0,-60 24 3724 0 0,-1 0-2473 0 0</inkml:trace>
</inkml:ink>
</file>

<file path=ppt/ink/ink1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13:21.5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52 1 8058 0 0,'-2'0'81'0'0,"0"0"1"0"0,0 1-1 0 0,0-1 0 0 0,0 1 1 0 0,0 0-1 0 0,-1 0 1 0 0,2 0-1 0 0,-1 0 0 0 0,0 0 1 0 0,0 0-1 0 0,0 0 1 0 0,0 0-1 0 0,1 1 0 0 0,-1-1 1 0 0,1 1-1 0 0,-1-1 1 0 0,1 1-1 0 0,-1 0 0 0 0,1 0 1 0 0,0-1-1 0 0,0 1 1 0 0,0 0-1 0 0,0 0 0 0 0,0 0 1 0 0,0 0-1 0 0,1 0 1 0 0,-2 4-1 0 0,0 1 142 0 0,1 0 0 0 0,-1 0 0 0 0,1 0 0 0 0,0 0 0 0 0,1 0 0 0 0,0 0 0 0 0,1 9 0 0 0,0-3-291 0 0,2 0 0 0 0,-1-1 0 0 0,2 1 0 0 0,-1-1 1 0 0,11 21-1 0 0,-13-31-72 0 0,0 1 1 0 0,0-1 0 0 0,1 1-1 0 0,-1-1 1 0 0,1 0 0 0 0,-1 1 0 0 0,1-1-1 0 0,0 0 1 0 0,0 0 0 0 0,0 0 0 0 0,0 0-1 0 0,0-1 1 0 0,0 1 0 0 0,1-1-1 0 0,-1 1 1 0 0,1-1 0 0 0,-1 0 0 0 0,1 0-1 0 0,-1 0 1 0 0,1 0 0 0 0,0 0 0 0 0,-1 0-1 0 0,1-1 1 0 0,0 0 0 0 0,0 1-1 0 0,-1-1 1 0 0,1 0 0 0 0,0 0 0 0 0,0 0-1 0 0,-1-1 1 0 0,1 1 0 0 0,5-2 0 0 0,-1 0-3106 0 0</inkml:trace>
</inkml:ink>
</file>

<file path=ppt/ink/ink1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13:21.8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68 35 7866 0 0,'-2'-3'215'0'0,"0"-1"0"0"0,0 1 0 0 0,-1-1 0 0 0,1 1 0 0 0,-1 0 0 0 0,0 0 1 0 0,0 0-1 0 0,-5-3 0 0 0,8 6-135 0 0,-1-1 0 0 0,1 1-1 0 0,-1 0 1 0 0,0-1 0 0 0,1 1 0 0 0,-1 0 0 0 0,0 0 0 0 0,0-1 0 0 0,1 1-1 0 0,-1 0 1 0 0,0 0 0 0 0,1 0 0 0 0,-1 0 0 0 0,0 0 0 0 0,0 0-1 0 0,1 0 1 0 0,-1 0 0 0 0,0 1 0 0 0,1-1 0 0 0,-1 0 0 0 0,0 0 0 0 0,-1 1-30 0 0,1 0 1 0 0,0 0-1 0 0,0 0 1 0 0,0 0-1 0 0,0 0 1 0 0,0 0-1 0 0,0 0 1 0 0,0 0-1 0 0,0 1 1 0 0,0-1-1 0 0,1 0 0 0 0,-1 1 1 0 0,0-1-1 0 0,0 3 1 0 0,-1 3-8 0 0,0 1 1 0 0,0 0-1 0 0,0 0 1 0 0,1 0-1 0 0,0 0 1 0 0,1 0-1 0 0,0 0 0 0 0,0 0 1 0 0,2 8-1 0 0,-2-12-34 0 0,1-1-1 0 0,-1 1 1 0 0,1 0-1 0 0,0-1 1 0 0,0 1-1 0 0,0-1 1 0 0,0 1-1 0 0,1-1 1 0 0,-1 1-1 0 0,1-1 1 0 0,0 0-1 0 0,0 0 1 0 0,0 0-1 0 0,1 0 1 0 0,-1 0-1 0 0,1 0 1 0 0,-1-1-1 0 0,1 1 1 0 0,0-1-1 0 0,0 0 1 0 0,4 3-1 0 0,-6-5-24 0 0,1 0 0 0 0,0 0 0 0 0,-1 0 0 0 0,1 0 0 0 0,0 0 0 0 0,-1 0 0 0 0,1 0 0 0 0,0 0 0 0 0,-1-1 0 0 0,1 1 0 0 0,-1 0 0 0 0,1-1 0 0 0,-1 0 0 0 0,1 1 0 0 0,-1-1 0 0 0,1 0 0 0 0,-1 0 0 0 0,1 0 0 0 0,-1 0 0 0 0,0 0 0 0 0,1 0 0 0 0,-1 0 0 0 0,0 0 0 0 0,0 0 0 0 0,0-1 0 0 0,0 1 0 0 0,0 0 0 0 0,0-1 0 0 0,-1 1 0 0 0,2-4 0 0 0,3-2-28 0 0,-1-1-1 0 0,-1 1 1 0 0,1-1 0 0 0,3-13 0 0 0,-6 14 51 0 0,0 0 0 0 0,-1 1 0 0 0,1-1 0 0 0,-1 1 0 0 0,-1-1 1 0 0,-1-10-1 0 0,0-15 1062 0 0,2 40-1016 0 0,0 0 1 0 0,0 0-1 0 0,1-1 1 0 0,0 1-1 0 0,1 0 1 0 0,0-1-1 0 0,0 1 0 0 0,1-1 1 0 0,-1 0-1 0 0,6 9 1 0 0,-6-13-213 0 0,-1 0 1 0 0,1-1 0 0 0,1 1-1 0 0,-1-1 1 0 0,0 1-1 0 0,1-1 1 0 0,-1 0 0 0 0,1 0-1 0 0,0 0 1 0 0,-1 0-1 0 0,1-1 1 0 0,0 1 0 0 0,0-1-1 0 0,0 1 1 0 0,0-1-1 0 0,1 0 1 0 0,-1 0 0 0 0,0-1-1 0 0,0 1 1 0 0,1 0-1 0 0,-1-1 1 0 0,0 0 0 0 0,1 0-1 0 0,-1 0 1 0 0,0 0-1 0 0,5-2 1 0 0,32-7-3448 0 0,-30 5 403 0 0</inkml:trace>
</inkml:ink>
</file>

<file path=ppt/ink/ink1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13:22.1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 0 8938 0 0,'-20'0'1002'0'0,"14"3"-933"0"0,13 1 207 0 0,2-2-151 0 0,1 0 0 0 0,0-1 0 0 0,0 0 0 0 0,0 0 0 0 0,18-2 0 0 0,28 2-155 0 0,-49 0 17 0 0,1 0 0 0 0,-1 0 0 0 0,1 1 0 0 0,-1 0-1 0 0,0 1 1 0 0,0-1 0 0 0,0 1 0 0 0,0 1 0 0 0,9 5 0 0 0,-13-7 15 0 0,-1 1 1 0 0,1-1-1 0 0,0 1 1 0 0,-1 0-1 0 0,1 0 0 0 0,-1 0 1 0 0,0 1-1 0 0,0-1 1 0 0,0 0-1 0 0,-1 1 1 0 0,1-1-1 0 0,-1 1 1 0 0,0-1-1 0 0,0 1 0 0 0,0 0 1 0 0,0 0-1 0 0,-1-1 1 0 0,0 1-1 0 0,1 0 1 0 0,-2 5-1 0 0,-1 26 228 0 0,1-25-239 0 0,0-1 0 0 0,1 0 0 0 0,0 0 0 0 0,1 1 0 0 0,1 12 0 0 0,-2-22-34 0 0,0 1 1 0 0,1-1-1 0 0,-1 0 1 0 0,0 0-1 0 0,0 0 1 0 0,0 0-1 0 0,0 1 1 0 0,0-1-1 0 0,0 0 1 0 0,0 0-1 0 0,0 0 0 0 0,0 0 1 0 0,0 1-1 0 0,0-1 1 0 0,1 0-1 0 0,-1 0 1 0 0,0 0-1 0 0,0 0 1 0 0,0 0-1 0 0,0 0 1 0 0,0 0-1 0 0,0 0 0 0 0,1 1 1 0 0,-1-1-1 0 0,0 0 1 0 0,0 0-1 0 0,0 0 1 0 0,0 0-1 0 0,1 0 1 0 0,-1 0-1 0 0,0 0 0 0 0,0 0 1 0 0,0 0-1 0 0,0 0 1 0 0,1 0-1 0 0,-1 0 1 0 0,0 0-1 0 0,0 0 1 0 0,0 0-1 0 0,0 0 1 0 0,1 0-1 0 0,-1 0 0 0 0,0 0 1 0 0,0 0-1 0 0,0-1 1 0 0,0 1-1 0 0,1 0 1 0 0,-1 0-1 0 0,0 0 1 0 0,11-10-838 0 0,6-12 593 0 0,0-5-512 0 0,-12 17-2416 0 0</inkml:trace>
</inkml:ink>
</file>

<file path=ppt/ink/ink1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13:22.6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33 6425 0 0,'6'-27'2347'0'0,"-4"28"-1193"0"0,-3 16-34 0 0,0 2-787 0 0,1 0 0 0 0,3 33 0 0 0,-2-44-299 0 0,0 0-1 0 0,1 0 1 0 0,0 0-1 0 0,0 0 1 0 0,0-1-1 0 0,1 1 0 0 0,0-1 1 0 0,1 1-1 0 0,5 7 1 0 0,-9-15-16 0 0,1 1 0 0 0,-1 0 0 0 0,1 0 0 0 0,0 0 0 0 0,-1-1 0 0 0,1 1 0 0 0,0 0 0 0 0,-1-1 0 0 0,1 1 0 0 0,0-1 0 0 0,0 1 0 0 0,0-1 1 0 0,0 1-1 0 0,0-1 0 0 0,-1 0 0 0 0,1 1 0 0 0,0-1 0 0 0,0 0 0 0 0,0 0 0 0 0,0 1 0 0 0,0-1 0 0 0,0 0 0 0 0,0 0 0 0 0,0 0 0 0 0,0 0 0 0 0,0 0 0 0 0,2-1 0 0 0,-1 0 5 0 0,1 0 0 0 0,-1 0 0 0 0,0-1 0 0 0,1 1 0 0 0,-1-1 0 0 0,0 1 0 0 0,0-1 0 0 0,0 0 0 0 0,0 0 0 0 0,2-2 0 0 0,6-8-14 0 0,-1-1 0 0 0,13-24 1 0 0,-20 34-25 0 0,6-14-71 0 0,12-34 0 0 0,2-6-93 0 0,-23 60 158 0 0,0 0 0 0 0,0 0 1 0 0,0 0-1 0 0,0 0 0 0 0,1 0 0 0 0,-1 0 0 0 0,1 0 1 0 0,0 0-1 0 0,-1 0 0 0 0,2 0 0 0 0,-1 0 0 0 0,0 0 0 0 0,1 0 1 0 0,-1 0-1 0 0,1 0 0 0 0,0 0 0 0 0,0 0 0 0 0,0 0 1 0 0,2 3-1 0 0,1 1-376 0 0,0 0 1 0 0,0 0-1 0 0,1 0 1 0 0,0 0-1 0 0,12 11 1 0 0,-15-16 347 0 0,-1 0 0 0 0,1 0 0 0 0,0 0 1 0 0,-1 0-1 0 0,1 1 0 0 0,-1-1 0 0 0,0 1 0 0 0,0-1 0 0 0,0 1 1 0 0,0-1-1 0 0,0 1 0 0 0,-1 0 0 0 0,1-1 0 0 0,-1 1 0 0 0,0 0 1 0 0,1-1-1 0 0,-1 1 0 0 0,-1 0 0 0 0,1 0 0 0 0,0-1 1 0 0,-1 1-1 0 0,1 0 0 0 0,-1-1 0 0 0,0 1 0 0 0,0 0 0 0 0,0-1 1 0 0,0 1-1 0 0,0-1 0 0 0,0 0 0 0 0,-3 5 0 0 0,-5 6 625 0 0,0-1 0 0 0,-1 0 1 0 0,0 0-1 0 0,-14 11 0 0 0,15-14-412 0 0,-27 23-2 0 0,28-26-324 0 0,0 0 1 0 0,0 1-1 0 0,0 0 0 0 0,1 0 0 0 0,0 1 0 0 0,1 0 0 0 0,0 0 1 0 0,0 0-1 0 0,0 1 0 0 0,-6 15 0 0 0,12-23 108 0 0,-1-1 0 0 0,1 0 0 0 0,0 0 0 0 0,0 1-1 0 0,0-1 1 0 0,0 0 0 0 0,-1 0 0 0 0,1 1 0 0 0,0-1 0 0 0,0 0-1 0 0,0 1 1 0 0,0-1 0 0 0,0 0 0 0 0,0 1 0 0 0,0-1 0 0 0,0 0 0 0 0,0 0-1 0 0,0 1 1 0 0,0-1 0 0 0,0 0 0 0 0,0 1 0 0 0,0-1 0 0 0,0 0 0 0 0,0 1-1 0 0,0-1 1 0 0,0 0 0 0 0,1 1 0 0 0,-1-1 0 0 0,0 0 0 0 0,0 0-1 0 0,0 1 1 0 0,0-1 0 0 0,1 0 0 0 0,-1 0 0 0 0,0 1 0 0 0,0-1 0 0 0,1 0-1 0 0,-1 0 1 0 0,0 0 0 0 0,0 0 0 0 0,1 1 0 0 0,-1-1 0 0 0,0 0 0 0 0,1 0-1 0 0,-1 0 1 0 0,0 0 0 0 0,0 0 0 0 0,1 0 0 0 0,-1 0 0 0 0,0 0-1 0 0,1 0 1 0 0,0 0 0 0 0,2-1-3201 0 0</inkml:trace>
</inkml:ink>
</file>

<file path=ppt/ink/ink1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13:22.9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7962 0 0,'6'23'2676'0'0,"-5"-17"-2772"0"0,0-1 0 0 0,0 1 0 0 0,1-1 0 0 0,0 1 0 0 0,3 7 0 0 0,7 3-2760 0 0,-9-15-445 0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6:50:15.3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1 161 6617 0 0,'10'-32'309'0'0,"0"-1"4143"0"0,20-43 1 0 0,-29 75-4383 0 0,-1 0-1 0 0,0 0 1 0 0,1 0-1 0 0,-1 0 1 0 0,1 0 0 0 0,-1 0-1 0 0,1 0 1 0 0,-1 1-1 0 0,1-1 1 0 0,-1 0-1 0 0,1 0 1 0 0,0 0-1 0 0,-1 1 1 0 0,1-1-1 0 0,0 0 1 0 0,0 1-1 0 0,0-1 1 0 0,0 0-1 0 0,-1 1 1 0 0,1-1-1 0 0,0 1 1 0 0,0 0-1 0 0,0-1 1 0 0,0 1-1 0 0,0 0 1 0 0,0-1 0 0 0,0 1-1 0 0,0 0 1 0 0,0 0-1 0 0,0 0 1 0 0,1 0-1 0 0,-1 0 1 0 0,0 0-1 0 0,0 0 1 0 0,0 0-1 0 0,0 1 1 0 0,0-1-1 0 0,0 0 1 0 0,0 1-1 0 0,0-1 1 0 0,0 0-1 0 0,0 1 1 0 0,-1-1-1 0 0,1 1 1 0 0,0 0-1 0 0,0-1 1 0 0,0 1 0 0 0,0 0-1 0 0,-1-1 1 0 0,1 1-1 0 0,0 0 1 0 0,-1 0-1 0 0,1 0 1 0 0,0 0-1 0 0,0 0 1 0 0,5 7-90 0 0,0 1 1 0 0,-1 0 0 0 0,1-1 0 0 0,5 15-1 0 0,-4-8-743 0 0,1 0 1 0 0,17 23-1 0 0,-21-33-43 0 0,-1 1-1 0 0,2-2 1 0 0,-1 1 0 0 0,0 0 0 0 0,1-1 0 0 0,0 0 0 0 0,0 0 0 0 0,0 0 0 0 0,1-1 0 0 0,7 4-1 0 0,2-4-3441 0 0,-7-3 1448 0 0</inkml:trace>
</inkml:ink>
</file>

<file path=ppt/ink/ink1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13:23.3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166 70 7786 0 0,'-2'-1'104'0'0,"2"0"-80"0"0,0 1 8 0 0,-1 0-8 0 0,0 0-40 0 0,0 1 16 0 0,0 0-8 0 0,0 0-24 0 0,-1-1 16 0 0,1 1 16 0 0,1 0-24 0 0,-1 0 8 0 0,1-1 8 0 0,-1 1-32 0 0,1-1 8 0 0,-1 2 0 0 0,1-1-128 0 0,0 0-3673 0 0</inkml:trace>
  <inkml:trace contextRef="#ctx0" brushRef="#br0" timeOffset="1">136 2 7842 0 0,'0'0'69'0'0,"0"0"-1"0"0,0 0 1 0 0,0 0 0 0 0,0 0 0 0 0,0 0 0 0 0,0 0 0 0 0,0 0 0 0 0,0 0-1 0 0,0 0 1 0 0,0 0 0 0 0,0 0 0 0 0,0-1 0 0 0,0 1 0 0 0,0 0 0 0 0,-1 0 0 0 0,1 0-1 0 0,0 0 1 0 0,0 0 0 0 0,0 0 0 0 0,0 0 0 0 0,0 0 0 0 0,0 0 0 0 0,0 0 0 0 0,0 0-1 0 0,0 0 1 0 0,0 0 0 0 0,0 0 0 0 0,-1 0 0 0 0,1 0 0 0 0,0 0 0 0 0,0 0-1 0 0,0 0 1 0 0,0 0 0 0 0,0 0 0 0 0,0 0 0 0 0,0 0 0 0 0,0 0 0 0 0,0 0 0 0 0,-1 0-1 0 0,1 0 1 0 0,0 0 0 0 0,0 0 0 0 0,0 0 0 0 0,0 0 0 0 0,0 0 0 0 0,0 0 0 0 0,0 0-1 0 0,0 0 1 0 0,0 0 0 0 0,0 0 0 0 0,0 0 0 0 0,0 0 0 0 0,-1 0 0 0 0,1 0-1 0 0,0 1 1 0 0,0-1 0 0 0,0 0 0 0 0,0 0 0 0 0,0 0 0 0 0,0 0 0 0 0,0 0 0 0 0,0 0-1 0 0,0 0 1 0 0,-4 12 2240 0 0,-5 27-1146 0 0,4-13-399 0 0,0-13-609 0 0,0-1 0 0 0,-1 0 0 0 0,-1 1-1 0 0,0-2 1 0 0,0 1 0 0 0,-16 17 0 0 0,12-15-547 0 0,1-1 1 0 0,1 1-1 0 0,-13 27 0 0 0,20-32-4560 0 0,13-19 2641 0 0,11-20 724 0 0,-16 21-1692 0 0</inkml:trace>
</inkml:ink>
</file>

<file path=ppt/ink/ink1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13:23.6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23 5033 0 0,'1'-1'200'0'0,"-1"-1"-1"0"0,1 1 0 0 0,-1 0 1 0 0,1 0-1 0 0,0-1 1 0 0,0 1-1 0 0,0 0 1 0 0,0 0-1 0 0,0 0 1 0 0,0 0-1 0 0,0 0 0 0 0,0 0 1 0 0,0 0-1 0 0,0 0 1 0 0,0 0-1 0 0,1 1 1 0 0,-1-1-1 0 0,0 0 1 0 0,0 1-1 0 0,1-1 1 0 0,-1 1-1 0 0,1-1 0 0 0,-1 1 1 0 0,0 0-1 0 0,1 0 1 0 0,-1-1-1 0 0,1 1 1 0 0,-1 0-1 0 0,1 0 1 0 0,-1 1-1 0 0,1-1 1 0 0,-1 0-1 0 0,0 0 0 0 0,3 1 1 0 0,3 2-127 0 0,0 0-1 0 0,0 1 1 0 0,0 0 0 0 0,-1 0 0 0 0,10 8-1 0 0,4 2 50 0 0,-18-14-270 0 0,-1 1 1 0 0,1 0-1 0 0,-1 0 0 0 0,0 0 1 0 0,0 0-1 0 0,1 0 0 0 0,-1 0 1 0 0,0 0-1 0 0,0 0 0 0 0,0 0 1 0 0,0 1-1 0 0,0-1 0 0 0,-1 0 1 0 0,1 1-1 0 0,0-1 0 0 0,-1 0 1 0 0,1 1-1 0 0,0-1 0 0 0,-1 1 1 0 0,0-1-1 0 0,1 1 0 0 0,-1-1 1 0 0,0 1-1 0 0,0 0 0 0 0,0-1 1 0 0,0 1-1 0 0,0-1 0 0 0,0 1 1 0 0,0-1-1 0 0,-1 1 0 0 0,1-1 1 0 0,0 1-1 0 0,-1-1 0 0 0,1 1 1 0 0,-1-1-1 0 0,-1 3 0 0 0,-1 1-3159 0 0</inkml:trace>
</inkml:ink>
</file>

<file path=ppt/ink/ink1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13:23.9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23 103 8170 0 0,'-22'5'2320'0'0,"23"-3"214"0"0,13-5-1051 0 0,291-85 88 0 0,-290 83-1853 0 0,19-6-743 0 0,-12 8-2449 0 0,-21 3 3407 0 0,-1 0 0 0 0,0 0-1 0 0,0 0 1 0 0,0 1 0 0 0,0-1 0 0 0,1 0-1 0 0,-1 0 1 0 0,0 0 0 0 0,0 0 0 0 0,0 0-1 0 0,0 1 1 0 0,0-1 0 0 0,0 0 0 0 0,1 0-1 0 0,-1 0 1 0 0,0 0 0 0 0,0 1 0 0 0,0-1-1 0 0,0 0 1 0 0,0 0 0 0 0,0 0 0 0 0,0 1-1 0 0,0-1 1 0 0,0 0 0 0 0,0 0 0 0 0,0 0-1 0 0,0 1 1 0 0,0-1 0 0 0,0 0-1 0 0,0 0 1 0 0,0 0 0 0 0,0 1 0 0 0,0-1-1 0 0,0 0 1 0 0,0 0 0 0 0,0 0 0 0 0,0 1-1 0 0,-1-1 1 0 0,1 0 0 0 0,0 0 0 0 0,0 0-1 0 0,0 0 1 0 0,0 0 0 0 0,0 1 0 0 0,0-1-1 0 0,-1 0 1 0 0,1 0 0 0 0,0 0 0 0 0,0 0-1 0 0,0 0 1 0 0,0 0 0 0 0,-1 1 0 0 0,1-1-1 0 0,0 0 1 0 0,0 0 0 0 0,0 0 0 0 0,-1 0-1 0 0,1 0 1 0 0,0 0 0 0 0,0 0 0 0 0,0 0-1 0 0,-1 0 1 0 0,-3 2-3184 0 0</inkml:trace>
  <inkml:trace contextRef="#ctx0" brushRef="#br0" timeOffset="1">275 61 7522 0 0,'-9'3'344'0'0,"0"0"0"0"0,1 0 0 0 0,0 2 0 0 0,-1-1 1 0 0,2 1-1 0 0,-12 8 0 0 0,17-12-201 0 0,1 0 0 0 0,0 0 0 0 0,0 0 0 0 0,0 1 0 0 0,0-1 0 0 0,0 0 0 0 0,0 0-1 0 0,0 1 1 0 0,0-1 0 0 0,0 1 0 0 0,1-1 0 0 0,-1 1 0 0 0,1-1 0 0 0,-1 1 0 0 0,1 0 0 0 0,-1-1 0 0 0,1 3 0 0 0,0-2-64 0 0,1 0-1 0 0,-1 0 1 0 0,1 0 0 0 0,-1-1 0 0 0,1 1 0 0 0,0 0 0 0 0,-1-1 0 0 0,1 1 0 0 0,0-1 0 0 0,0 1 0 0 0,0-1-1 0 0,1 1 1 0 0,-1-1 0 0 0,0 1 0 0 0,0-1 0 0 0,1 0 0 0 0,-1 0 0 0 0,1 0 0 0 0,2 2 0 0 0,93 62-2150 0 0,-97-64 1904 0 0,1-1 0 0 0,0 1 0 0 0,0-1 0 0 0,0 1 0 0 0,0-1-1 0 0,0 1 1 0 0,0-1 0 0 0,0 0 0 0 0,0 0 0 0 0,0 1 0 0 0,0-1 0 0 0,0 0 0 0 0,0 0 0 0 0,1 0 0 0 0,-1 0 0 0 0,0 0 0 0 0,0 0 0 0 0,0 0 0 0 0,0-1 0 0 0,0 1 0 0 0,0 0 0 0 0,0 0 0 0 0,0-1 0 0 0,0 1 0 0 0,0-1 0 0 0,0 1 0 0 0,0-1 0 0 0,0 1 0 0 0,1-2 0 0 0,2-1-2760 0 0</inkml:trace>
</inkml:ink>
</file>

<file path=ppt/ink/ink1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13:24.5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76 7898 0 0,'0'0'61'0'0,"0"-1"1"0"0,0 1-1 0 0,0 0 1 0 0,0 0-1 0 0,-1 0 1 0 0,1 0 0 0 0,0-1-1 0 0,0 1 1 0 0,0 0-1 0 0,0 0 1 0 0,0 0-1 0 0,0-1 1 0 0,0 1-1 0 0,0 0 1 0 0,0 0 0 0 0,0 0-1 0 0,0-1 1 0 0,0 1-1 0 0,0 0 1 0 0,0 0-1 0 0,0 0 1 0 0,0 0-1 0 0,1-1 1 0 0,-1 1 0 0 0,0 0-1 0 0,0 0 1 0 0,0 0-1 0 0,0 0 1 0 0,0-1-1 0 0,0 1 1 0 0,0 0-1 0 0,0 0 1 0 0,1 0-1 0 0,-1 0 1 0 0,0 0 0 0 0,0-1-1 0 0,0 1 1 0 0,0 0-1 0 0,1 0 1 0 0,-1 0-1 0 0,0 0 1 0 0,0 0-1 0 0,0 0 1 0 0,0 0 0 0 0,1 0-1 0 0,-1 0 1 0 0,0 0-1 0 0,0 0 1 0 0,0 0-1 0 0,1 0 1 0 0,-1 0-1 0 0,0 0 1 0 0,0 0 0 0 0,0 0-1 0 0,1 0 1 0 0,-1 0-1 0 0,0 0 1 0 0,0 0-1 0 0,0 0 1 0 0,1 0-1 0 0,-1 0 1 0 0,14 15 979 0 0,14 29-1368 0 0,-26-41 531 0 0,2 6-145 0 0,1 0-1 0 0,-1 0 1 0 0,-1 1 0 0 0,0-1-1 0 0,0 1 1 0 0,-1 0 0 0 0,0 0-1 0 0,-1 0 1 0 0,0 0 0 0 0,0 16 0 0 0,0-18-293 0 0,4-9-381 0 0,10-19-1253 0 0,10-32-858 0 0,-17 30 2644 0 0,-2-1 0 0 0,6-33 1 0 0,-8 29 1904 0 0,11-32 1 0 0,-3 117 701 0 0,-9 66-2578 0 0,-9-41-3108 0 0,23-143 2769 0 0,-15 51 838 0 0,2 0-1 0 0,-1 0 0 0 0,1 1 1 0 0,1-1-1 0 0,-1 1 0 0 0,12-14 1 0 0,-15 21-455 0 0,0-1 0 0 0,0 1 1 0 0,0 0-1 0 0,1 0 1 0 0,-1 0-1 0 0,0 0 1 0 0,1 0-1 0 0,-1 0 0 0 0,1 0 1 0 0,-1 0-1 0 0,1 0 1 0 0,-1 1-1 0 0,1-1 1 0 0,0 1-1 0 0,-1-1 1 0 0,1 1-1 0 0,0 0 0 0 0,-1 0 1 0 0,4-1-1 0 0,-5 2-53 0 0,1-1 0 0 0,-1 0 0 0 0,1 0-1 0 0,-1 0 1 0 0,0 1 0 0 0,1-1 0 0 0,-1 0-1 0 0,0 0 1 0 0,1 1 0 0 0,-1-1 0 0 0,0 0 0 0 0,1 1-1 0 0,-1-1 1 0 0,0 0 0 0 0,0 1 0 0 0,1-1-1 0 0,-1 1 1 0 0,0-1 0 0 0,0 0 0 0 0,0 1-1 0 0,0-1 1 0 0,1 1 0 0 0,-1-1 0 0 0,0 0 0 0 0,0 1-1 0 0,0 0 1 0 0,-5 22-2714 0 0,1-14 1574 0 0,-1 1-2353 0 0</inkml:trace>
</inkml:ink>
</file>

<file path=ppt/ink/ink1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13:25.2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 0 8362 0 0,'-2'12'162'0'0,"0"-1"-1"0"0,0 1 1 0 0,1-1 0 0 0,1 1 0 0 0,1 16 0 0 0,-1 17 182 0 0,-1-8-517 0 0,3 1 0 0 0,1-1 1 0 0,10 48-1 0 0,-11-75-430 0 0,2-6-669 0 0,-3-6-2014 0 0</inkml:trace>
</inkml:ink>
</file>

<file path=ppt/ink/ink1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13:25.5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33 8002 0 0,'-1'5'171'0'0,"1"-1"1"0"0,-1 1 0 0 0,1-1 0 0 0,0 1-1 0 0,1-1 1 0 0,-1 1 0 0 0,1-1-1 0 0,-1 1 1 0 0,1-1 0 0 0,1 1-1 0 0,1 4 1 0 0,0-1-46 0 0,0 1 0 0 0,1-1 0 0 0,1 0 0 0 0,-1 0 0 0 0,1-1 0 0 0,0 1 0 0 0,1-1 0 0 0,6 7 0 0 0,-10-12-110 0 0,-1-1 0 0 0,1 1-1 0 0,0-1 1 0 0,0 1-1 0 0,-1-1 1 0 0,1 0 0 0 0,0 1-1 0 0,0-1 1 0 0,0 0 0 0 0,1 0-1 0 0,-1-1 1 0 0,0 1-1 0 0,0 0 1 0 0,0-1 0 0 0,1 1-1 0 0,-1-1 1 0 0,0 0 0 0 0,1 0-1 0 0,-1 0 1 0 0,0 0-1 0 0,0 0 1 0 0,1 0 0 0 0,-1-1-1 0 0,0 1 1 0 0,0-1 0 0 0,1 0-1 0 0,-1 1 1 0 0,0-1-1 0 0,0 0 1 0 0,0 0 0 0 0,0 0-1 0 0,0-1 1 0 0,0 1 0 0 0,0 0-1 0 0,0-1 1 0 0,2-2 0 0 0,0 1-7 0 0,-1 0 0 0 0,1-1 0 0 0,-1 1 0 0 0,1-1 0 0 0,-1 0 0 0 0,0 0 1 0 0,0 0-1 0 0,-1-1 0 0 0,1 1 0 0 0,-1 0 0 0 0,3-10 0 0 0,-4 10-10 0 0,-1 1 0 0 0,0 0-1 0 0,0-1 1 0 0,0 1-1 0 0,0-1 1 0 0,0 1 0 0 0,-1-1-1 0 0,1 1 1 0 0,-1 0 0 0 0,0-1-1 0 0,0 1 1 0 0,-1 0 0 0 0,1 0-1 0 0,-1-1 1 0 0,1 1 0 0 0,-1 0-1 0 0,0 1 1 0 0,-3-5 0 0 0,2 3-1 0 0,0 0 1 0 0,-1 0 0 0 0,1 0 0 0 0,-1 0 0 0 0,1 1 0 0 0,-1 0 0 0 0,0-1-1 0 0,0 1 1 0 0,-1 1 0 0 0,1-1 0 0 0,-9-3 0 0 0,10 5-8 0 0,1 0 1 0 0,-1 1-1 0 0,1 0 0 0 0,-1-1 1 0 0,1 1-1 0 0,-1 0 1 0 0,0 0-1 0 0,1 0 0 0 0,-1 0 1 0 0,1 1-1 0 0,-1-1 1 0 0,1 1-1 0 0,-1-1 0 0 0,1 1 1 0 0,0 0-1 0 0,-1 0 1 0 0,1 0-1 0 0,0 0 0 0 0,-1 1 1 0 0,1-1-1 0 0,0 1 1 0 0,0-1-1 0 0,0 1 0 0 0,0 0 1 0 0,-1 1-1 0 0,-18 29-2027 0 0,20-31 1983 0 0,1-1-1 0 0,0 1 1 0 0,-1 0 0 0 0,1-1 0 0 0,-1 1-1 0 0,1 0 1 0 0,0-1 0 0 0,0 1 0 0 0,-1 0-1 0 0,1-1 1 0 0,0 1 0 0 0,0 0 0 0 0,0 0 0 0 0,0-1-1 0 0,0 1 1 0 0,0 0 0 0 0,0 0 0 0 0,0-1-1 0 0,0 1 1 0 0,0 0 0 0 0,0 0 0 0 0,0-1-1 0 0,1 1 1 0 0,-1 0 0 0 0,0-1 0 0 0,1 1 0 0 0,-1 0-1 0 0,0-1 1 0 0,1 1 0 0 0,-1 0 0 0 0,1-1-1 0 0,-1 1 1 0 0,1-1 0 0 0,-1 1 0 0 0,1-1-1 0 0,-1 1 1 0 0,1-1 0 0 0,-1 1 0 0 0,1-1-1 0 0,0 1 1 0 0,-1-1 0 0 0,1 0 0 0 0,0 1 0 0 0,0-1-1 0 0,-1 0 1 0 0,2 0 0 0 0,2 1-3213 0 0</inkml:trace>
</inkml:ink>
</file>

<file path=ppt/ink/ink1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13:25.9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64 7658 0 0,'9'-14'113'0'0,"-2"2"984"0"0,-4 11 3291 0 0,-1 7-4343 0 0,-1 0 0 0 0,1 0 0 0 0,0 0-1 0 0,1 0 1 0 0,0 0 0 0 0,0-1 0 0 0,0 0-1 0 0,0 1 1 0 0,1-1 0 0 0,0 0 0 0 0,0-1 0 0 0,0 1-1 0 0,0-1 1 0 0,1 1 0 0 0,0-1 0 0 0,0-1 0 0 0,10 7-1 0 0,-11-8-30 0 0,0 0 0 0 0,-1-1 0 0 0,1 1 0 0 0,0-1 0 0 0,0 0 0 0 0,0 0-1 0 0,0 0 1 0 0,0-1 0 0 0,0 1 0 0 0,0-1 0 0 0,0 0 0 0 0,0 0 0 0 0,0-1-1 0 0,0 1 1 0 0,0-1 0 0 0,0 0 0 0 0,0 0 0 0 0,0 0 0 0 0,0 0 0 0 0,-1-1 0 0 0,1 0-1 0 0,0 1 1 0 0,-1-1 0 0 0,1-1 0 0 0,-1 1 0 0 0,0 0 0 0 0,0-1 0 0 0,5-5-1 0 0,-5 6-18 0 0,0-1 0 0 0,-1 0 0 0 0,0 0 0 0 0,1 0 0 0 0,-1 0 0 0 0,0 0 0 0 0,0 0 0 0 0,-1-1 0 0 0,1 1 0 0 0,-1-1 0 0 0,1 1 0 0 0,-1-1 0 0 0,0 0-1 0 0,-1 1 1 0 0,2-8 0 0 0,-2 9 5 0 0,-1 0 0 0 0,1-1 0 0 0,-1 1 0 0 0,1 0 1 0 0,-1-1-1 0 0,0 1 0 0 0,0 0 0 0 0,0 0 0 0 0,0 0 0 0 0,0 0 0 0 0,0 0 0 0 0,0 0 0 0 0,-1 0 0 0 0,1 0 0 0 0,-1 0 0 0 0,0 1 0 0 0,1-1 0 0 0,-1 0 0 0 0,0 1 0 0 0,0 0 0 0 0,0-1 0 0 0,0 1 0 0 0,0 0 0 0 0,0 0 0 0 0,0 0 0 0 0,-1 0 0 0 0,-1 0 0 0 0,-2-1 11 0 0,1 1-1 0 0,0 0 1 0 0,-1 0-1 0 0,1 0 0 0 0,-1 1 1 0 0,0 0-1 0 0,1 0 1 0 0,-1 0-1 0 0,1 1 0 0 0,-1-1 1 0 0,1 1-1 0 0,0 1 1 0 0,-1-1-1 0 0,1 1 0 0 0,0 0 1 0 0,-8 4-1 0 0,9-4-187 0 0,0 0-1 0 0,-1 0 1 0 0,1 1-1 0 0,0 0 0 0 0,1 0 1 0 0,-1 0-1 0 0,0 0 1 0 0,1 1-1 0 0,0-1 1 0 0,0 1-1 0 0,0 0 1 0 0,0 0-1 0 0,1 0 1 0 0,-1 0-1 0 0,1 0 1 0 0,0 1-1 0 0,0-1 0 0 0,0 1 1 0 0,-1 6-1 0 0,3-10-4 0 0,0 0-1 0 0,0-1 1 0 0,0 1 0 0 0,0 0-1 0 0,0 0 1 0 0,0 0-1 0 0,0 0 1 0 0,1-1-1 0 0,-1 1 1 0 0,0 0-1 0 0,0 0 1 0 0,1-1-1 0 0,-1 1 1 0 0,0 0 0 0 0,1 0-1 0 0,-1-1 1 0 0,1 1-1 0 0,-1 0 1 0 0,1-1-1 0 0,0 2 1 0 0,1-1-3140 0 0</inkml:trace>
</inkml:ink>
</file>

<file path=ppt/ink/ink1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13:26.3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 2 9106 0 0,'0'0'38'0'0,"-1"0"0"0"0,1 0 0 0 0,0-1 0 0 0,0 1 0 0 0,-1 0 0 0 0,1 0 0 0 0,0 0 0 0 0,-1 0 0 0 0,1 0 0 0 0,-1 0 0 0 0,1 0 0 0 0,0 0 0 0 0,-1 0 0 0 0,1 0 0 0 0,0 0 0 0 0,-1 0 0 0 0,1 0 0 0 0,0 0 0 0 0,-1 0 0 0 0,1 0 0 0 0,0 0 0 0 0,-1 1 1 0 0,1-1-1 0 0,0 0 0 0 0,0 0 0 0 0,-1 0 0 0 0,1 0 0 0 0,0 1 0 0 0,-1-1 0 0 0,1 0 0 0 0,0 0 0 0 0,0 1 0 0 0,0-1 0 0 0,-1 0 0 0 0,1 1 0 0 0,-5 15 693 0 0,3 18-42 0 0,15 100-2359 0 0,-11-111 80 0 0,-2-22 1520 0 0,0 0 0 0 0,1 0 0 0 0,-1 0 0 0 0,0-1-1 0 0,0 1 1 0 0,0 0 0 0 0,1 0 0 0 0,-1 0 0 0 0,0 0-1 0 0,1 0 1 0 0,-1-1 0 0 0,1 1 0 0 0,-1 0 0 0 0,1 0-1 0 0,-1-1 1 0 0,1 1 0 0 0,0 0 0 0 0,-1-1-1 0 0,1 1 1 0 0,0-1 0 0 0,1 2 0 0 0,0-2-3204 0 0</inkml:trace>
</inkml:ink>
</file>

<file path=ppt/ink/ink1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13:26.6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68 15 7690 0 0,'1'-15'2194'0'0,"2"18"-986"0"0,5 31-577 0 0,-1-9-509 0 0,-3-13-123 0 0,0 1 1 0 0,-1-1-1 0 0,-1 1 0 0 0,0-1 0 0 0,0 1 1 0 0,-2 0-1 0 0,0 23 0 0 0,-1-27-57 0 0,0-1-1 0 0,0 1 1 0 0,-1-1 0 0 0,0 0-1 0 0,0 0 1 0 0,-1 0-1 0 0,0 0 1 0 0,-1 0-1 0 0,0 0 1 0 0,0-1 0 0 0,0 0-1 0 0,-10 13 1 0 0,13-19 56 0 0,0 0 0 0 0,0 0 0 0 0,0 0 0 0 0,0 0-1 0 0,0 1 1 0 0,0-2 0 0 0,0 1 0 0 0,0 0 0 0 0,0 0 0 0 0,0 0 0 0 0,-1 0 0 0 0,1-1 0 0 0,0 1 0 0 0,-1-1 0 0 0,1 1 0 0 0,0-1 0 0 0,-1 1 0 0 0,1-1 0 0 0,0 0 0 0 0,-1 0 0 0 0,1 1 0 0 0,-1-1 0 0 0,-2-1 0 0 0,3 1 7 0 0,-1-1 1 0 0,1 0-1 0 0,0 0 0 0 0,0 1 1 0 0,-1-1-1 0 0,1 0 1 0 0,0 0-1 0 0,0 0 1 0 0,0-1-1 0 0,0 1 1 0 0,0 0-1 0 0,0 0 1 0 0,1 0-1 0 0,-1-1 1 0 0,0 1-1 0 0,1-1 1 0 0,-1 1-1 0 0,0-3 1 0 0,-1-1 34 0 0,1 0 0 0 0,0 0 1 0 0,0-1-1 0 0,0 1 0 0 0,0-1 1 0 0,1 1-1 0 0,0-1 0 0 0,0 1 1 0 0,0-1-1 0 0,1 1 0 0 0,2-9 0 0 0,-1 9-111 0 0,1 0 0 0 0,0 1 0 0 0,0-1 0 0 0,0 1-1 0 0,1 0 1 0 0,-1 0 0 0 0,1 0 0 0 0,0 1-1 0 0,0-1 1 0 0,1 1 0 0 0,-1 0 0 0 0,0 0-1 0 0,1 0 1 0 0,0 1 0 0 0,0 0 0 0 0,0 0-1 0 0,0 0 1 0 0,9-2 0 0 0,-4 1-583 0 0,-1-1 0 0 0,1 0 1 0 0,-1-1-1 0 0,9-6 0 0 0,-14 8-2557 0 0</inkml:trace>
</inkml:ink>
</file>

<file path=ppt/ink/ink1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13:26.9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 75 4689 0 0,'-6'-7'1650'0'0,"-7"-3"2150"0"0,15 31-2550 0 0,1-1-1079 0 0,11 41-10 0 0,-13-59-157 0 0,-1 1-1 0 0,1 0 0 0 0,0-1 1 0 0,1 1-1 0 0,-1-1 0 0 0,0 0 1 0 0,1 1-1 0 0,-1-1 0 0 0,1 0 1 0 0,0 0-1 0 0,0 0 1 0 0,-1 0-1 0 0,1 0 0 0 0,1 0 1 0 0,-1-1-1 0 0,0 1 0 0 0,0-1 1 0 0,5 3-1 0 0,-6-4-5 0 0,1 0 1 0 0,-1-1-1 0 0,1 1 0 0 0,0 0 1 0 0,-1 0-1 0 0,1-1 0 0 0,-1 1 0 0 0,1 0 1 0 0,-1-1-1 0 0,1 0 0 0 0,-1 1 1 0 0,0-1-1 0 0,1 0 0 0 0,-1 0 0 0 0,0 0 1 0 0,1 0-1 0 0,-1 0 0 0 0,0 0 1 0 0,0 0-1 0 0,0 0 0 0 0,0 0 0 0 0,0-1 1 0 0,0 1-1 0 0,0 0 0 0 0,0-1 1 0 0,-1 1-1 0 0,2-3 0 0 0,18-42 5 0 0,2-76 1174 0 0,-22 121-1147 0 0,0 1 0 0 0,0 0 0 0 0,0-1 0 0 0,0 1 0 0 0,0 0-1 0 0,1-1 1 0 0,-1 1 0 0 0,0 0 0 0 0,0-1 0 0 0,0 1-1 0 0,0 0 1 0 0,0-1 0 0 0,0 1 0 0 0,1 0 0 0 0,-1 0 0 0 0,0-1-1 0 0,0 1 1 0 0,0 0 0 0 0,1 0 0 0 0,-1-1 0 0 0,0 1-1 0 0,0 0 1 0 0,1 0 0 0 0,-1 0 0 0 0,0-1 0 0 0,1 1 0 0 0,-1 0-1 0 0,0 0 1 0 0,1 0 0 0 0,-1 0 0 0 0,7 9 423 0 0,7 37-491 0 0,0-4-479 0 0,-13-38 98 0 0,1 0-1 0 0,0 0 0 0 0,1 0 0 0 0,-1-1 0 0 0,1 1 1 0 0,-1-1-1 0 0,1 1 0 0 0,0-1 0 0 0,1 0 1 0 0,-1 0-1 0 0,0-1 0 0 0,1 1 0 0 0,-1-1 1 0 0,1 0-1 0 0,8 4 0 0 0,-5-5-2851 0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6:50:15.7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45 57 11258 0 0,'-9'-16'4226'0'0,"-7"-11"-1129"0"0,15 26-2884 0 0,1 0 0 0 0,-1 0 0 0 0,0 0 0 0 0,1 1 0 0 0,-1-1 0 0 0,0 0 0 0 0,0 0 0 0 0,0 0 0 0 0,0 0 0 0 0,0 1 0 0 0,0-1 1 0 0,0 1-1 0 0,0-1 0 0 0,0 1 0 0 0,0-1 0 0 0,0 1 0 0 0,0-1 0 0 0,-2 1 0 0 0,3 0 159 0 0,1 4-296 0 0,0 0 0 0 0,0 0 0 0 0,-1 0 0 0 0,1 0 0 0 0,-1 0 0 0 0,-1 6 0 0 0,2 13-131 0 0,53 200 12 0 0,-9-46-893 0 0,-34-125 202 0 0,24 120-3433 0 0,-16-57-2755 0 0,-15-76 3153 0 0,-6-94 4959 0 0,-12-57 1 0 0,7 65 2225 0 0,2 0 1 0 0,2-80 0 0 0,4 118-3150 0 0,7-58 846 0 0,-8 63-1111 0 0,1 0 1 0 0,0 0-1 0 0,0 0 0 0 0,1 0 1 0 0,-1 0-1 0 0,1 0 0 0 0,0 1 1 0 0,0-1-1 0 0,0 1 1 0 0,0-1-1 0 0,0 1 0 0 0,1 0 1 0 0,4-5-1 0 0,-5 7-121 0 0,0 1 0 0 0,0-1 1 0 0,0 0-1 0 0,0 1 0 0 0,0-1 0 0 0,0 1 0 0 0,0 0 0 0 0,0-1 1 0 0,0 1-1 0 0,0 0 0 0 0,0 0 0 0 0,1 1 0 0 0,-1-1 0 0 0,0 0 1 0 0,0 1-1 0 0,2 0 0 0 0,39 13-3793 0 0,-30-9 1830 0 0,-7-3 1048 0 0,0-1 0 0 0,1 1-1 0 0,-1-1 1 0 0,0 0-1 0 0,9 0 1 0 0,-4-1-2392 0 0</inkml:trace>
</inkml:ink>
</file>

<file path=ppt/ink/ink1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13:27.4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34 1 8298 0 0,'-2'1'65'0'0,"0"0"1"0"0,0-1 0 0 0,0 1 0 0 0,0 1-1 0 0,1-1 1 0 0,-1 0 0 0 0,0 0-1 0 0,0 1 1 0 0,1-1 0 0 0,-1 1 0 0 0,1-1-1 0 0,-1 1 1 0 0,1 0 0 0 0,0-1-1 0 0,0 1 1 0 0,0 0 0 0 0,0 0 0 0 0,0 0-1 0 0,0 0 1 0 0,0 0 0 0 0,0 0-1 0 0,1 0 1 0 0,-1 0 0 0 0,1 0 0 0 0,0 0-1 0 0,0 1 1 0 0,0-1 0 0 0,0 0 0 0 0,0 0-1 0 0,0 4 1 0 0,1 3 166 0 0,0 0-1 0 0,0 0 1 0 0,1 1 0 0 0,0-1-1 0 0,6 15 1 0 0,-2-9-134 0 0,0 1 0 0 0,1-1 1 0 0,0-1-1 0 0,2 1 0 0 0,-1-1 0 0 0,12 13 0 0 0,-20-27-91 0 0,1 1-1 0 0,-1-1 1 0 0,0 0 0 0 0,1 0-1 0 0,-1 0 1 0 0,1 1 0 0 0,-1-1-1 0 0,0 0 1 0 0,1 0 0 0 0,-1 0-1 0 0,1 0 1 0 0,-1 0 0 0 0,0 1-1 0 0,1-1 1 0 0,-1 0-1 0 0,1 0 1 0 0,-1 0 0 0 0,0 0-1 0 0,1 0 1 0 0,-1-1 0 0 0,1 1-1 0 0,-1 0 1 0 0,0 0 0 0 0,1 0-1 0 0,-1 0 1 0 0,1 0 0 0 0,-1 0-1 0 0,0-1 1 0 0,1 1 0 0 0,-1 0-1 0 0,0 0 1 0 0,1-1 0 0 0,14-14 111 0 0,5-19-31 0 0,-16 27-35 0 0,0-1-1 0 0,0 1 0 0 0,-1-1 1 0 0,0 0-1 0 0,-1 0 0 0 0,0 0 1 0 0,0 0-1 0 0,0 0 0 0 0,-1 0 0 0 0,0-1 1 0 0,-1 1-1 0 0,0 0 0 0 0,0-1 1 0 0,-1 1-1 0 0,0 0 0 0 0,-2-9 1 0 0,3 16-28 0 0,-1-1 0 0 0,1 1 0 0 0,0-1 0 0 0,-1 0 0 0 0,1 1 1 0 0,0 0-1 0 0,-1-1 0 0 0,0 1 0 0 0,1-1 0 0 0,-1 1 1 0 0,0 0-1 0 0,0-1 0 0 0,0 1 0 0 0,0 0 0 0 0,0 0 0 0 0,0-1 1 0 0,0 1-1 0 0,0 0 0 0 0,0 0 0 0 0,-1 0 0 0 0,1 1 1 0 0,0-1-1 0 0,-1 0 0 0 0,1 0 0 0 0,0 1 0 0 0,-1-1 0 0 0,1 1 1 0 0,-1-1-1 0 0,1 1 0 0 0,-1-1 0 0 0,1 1 0 0 0,-3 0 1 0 0,2 0-34 0 0,-1 1 0 0 0,1-1 1 0 0,-1 1-1 0 0,1-1 0 0 0,-1 1 1 0 0,1 0-1 0 0,0 0 1 0 0,0 0-1 0 0,-1 0 0 0 0,1 1 1 0 0,0-1-1 0 0,0 1 0 0 0,0-1 1 0 0,0 1-1 0 0,0 0 1 0 0,0-1-1 0 0,1 1 0 0 0,-1 0 1 0 0,-1 3-1 0 0,-5 5-352 0 0,2-2-637 0 0,1 0 0 0 0,0 0 0 0 0,0 0 0 0 0,1 0 0 0 0,-1 1 0 0 0,-2 11 0 0 0,6-16-2277 0 0</inkml:trace>
</inkml:ink>
</file>

<file path=ppt/ink/ink1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13:27.7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 8378 0 0,'0'0'59'0'0,"1"0"0"0"0,-1 0 0 0 0,0-1 0 0 0,0 1 0 0 0,1 0 0 0 0,-1 0 0 0 0,0-1 0 0 0,0 1 0 0 0,1 0 0 0 0,-1 0 0 0 0,0 0 0 0 0,0 0 0 0 0,1-1 0 0 0,-1 1 0 0 0,0 0 0 0 0,1 0 0 0 0,-1 0 0 0 0,0 0 0 0 0,1 0 0 0 0,-1 0 0 0 0,0 0 0 0 0,0 0 0 0 0,1 0 0 0 0,-1 0 0 0 0,0 0 0 0 0,1 0 0 0 0,-1 0 0 0 0,0 0 0 0 0,1 0 0 0 0,-1 0 0 0 0,0 1 0 0 0,1-1 0 0 0,-1 0 0 0 0,0 0 0 0 0,0 0 0 0 0,1 0 0 0 0,-1 0 0 0 0,0 1 0 0 0,0-1 0 0 0,1 0 0 0 0,-1 0 0 0 0,0 1 0 0 0,8 17 1151 0 0,-2 21-479 0 0,-8-25-973 0 0,1-1 1 0 0,1 0-1 0 0,0 0 0 0 0,0 0 0 0 0,2 0 1 0 0,-1 0-1 0 0,7 22 0 0 0,-8-35 241 0 0,0 1 0 0 0,0-1 0 0 0,0 0 0 0 0,0 0-1 0 0,0 0 1 0 0,1 1 0 0 0,-1-1 0 0 0,0 0 0 0 0,0 0-1 0 0,0 0 1 0 0,0 1 0 0 0,0-1 0 0 0,1 0 0 0 0,-1 0 0 0 0,0 0-1 0 0,0 0 1 0 0,0 1 0 0 0,1-1 0 0 0,-1 0 0 0 0,0 0-1 0 0,0 0 1 0 0,1 0 0 0 0,-1 0 0 0 0,0 0 0 0 0,0 0-1 0 0,0 0 1 0 0,1 0 0 0 0,-1 0 0 0 0,0 0 0 0 0,0 0 0 0 0,1 0-1 0 0,-1 0 1 0 0,0 0 0 0 0,0 0 0 0 0,1 0 0 0 0,-1 0-1 0 0,0 0 1 0 0,0 0 0 0 0,1 0 0 0 0,-1 0 0 0 0,0 0-1 0 0,0 0 1 0 0,0-1 0 0 0,1 1 0 0 0,12-12 145 0 0,9-20 307 0 0,-21 31-421 0 0,1-3-91 0 0,0 1-1 0 0,0 0 1 0 0,0-1-1 0 0,1 1 1 0 0,-1 0-1 0 0,1 1 1 0 0,0-1-1 0 0,0 0 1 0 0,0 1-1 0 0,0 0 1 0 0,0-1-1 0 0,1 1 1 0 0,-1 0-1 0 0,7-2 1 0 0,-18 23-3527 0 0,4-12 325 0 0</inkml:trace>
</inkml:ink>
</file>

<file path=ppt/ink/ink1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13:28.1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 1 8762 0 0,'-1'-1'174'0'0,"0"1"-1"0"0,-1 0 1 0 0,1 0 0 0 0,0 0-1 0 0,-1 0 1 0 0,1 1 0 0 0,0-1-1 0 0,-1 0 1 0 0,1 0 0 0 0,0 1-1 0 0,0-1 1 0 0,-1 1 0 0 0,1-1 0 0 0,0 1-1 0 0,0 0 1 0 0,0-1 0 0 0,0 1-1 0 0,-1 0 1 0 0,1 0 0 0 0,0 0-1 0 0,-1 1 1 0 0,2-1-113 0 0,0 0 0 0 0,0-1 0 0 0,0 1 1 0 0,0 0-1 0 0,1 0 0 0 0,-1 0 0 0 0,0-1 0 0 0,0 1 0 0 0,0 0 0 0 0,1 0 1 0 0,-1 0-1 0 0,0-1 0 0 0,1 1 0 0 0,-1 0 0 0 0,1-1 0 0 0,-1 1 1 0 0,1 0-1 0 0,-1-1 0 0 0,1 1 0 0 0,0-1 0 0 0,-1 1 0 0 0,1-1 0 0 0,0 1 1 0 0,-1-1-1 0 0,1 1 0 0 0,0-1 0 0 0,-1 0 0 0 0,1 1 0 0 0,0-1 0 0 0,0 0 1 0 0,-1 0-1 0 0,1 1 0 0 0,0-1 0 0 0,1 0 0 0 0,13 6-224 0 0,44 18 179 0 0,-21-6-5721 0 0,-37-18 5660 0 0,-1 0 0 0 0,1 0 0 0 0,-1 0-1 0 0,1 0 1 0 0,-1 0 0 0 0,1 0 0 0 0,-1 0 0 0 0,1 0 0 0 0,-1 0-1 0 0,1 0 1 0 0,-1 0 0 0 0,1 0 0 0 0,-1 0 0 0 0,1 0-1 0 0,-1 0 1 0 0,1-1 0 0 0,-1 1 0 0 0,1 0 0 0 0,-1 0 0 0 0,1-1-1 0 0,-1 1 1 0 0,0 0 0 0 0,1 0 0 0 0,-1-1 0 0 0,1 1-1 0 0,-1 0 1 0 0,0-1 0 0 0,1 1 0 0 0,-1-1 0 0 0,0 1-1 0 0,0-1 1 0 0,1 1 0 0 0,-1 0 0 0 0,0-1 0 0 0,0 1 0 0 0,0-1-1 0 0,0 1 1 0 0,1-1 0 0 0,-1 1 0 0 0,0-1 0 0 0,0 1-1 0 0,0-1 1 0 0,0 1 0 0 0,0-1 0 0 0,0 1 0 0 0,0-1-1 0 0,0 1 1 0 0,0-1 0 0 0,-1 1 0 0 0,1-2 0 0 0,0-2-3025 0 0</inkml:trace>
</inkml:ink>
</file>

<file path=ppt/ink/ink1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13:28.5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 54 7322 0 0,'-8'-16'234'0'0,"6"12"193"0"0,0 0 0 0 0,0 0 1 0 0,1 0-1 0 0,-1 0 0 0 0,1 0 1 0 0,0 0-1 0 0,-1-5 0 0 0,2 9-103 0 0,22 35 758 0 0,-18-29-1015 0 0,0-1 0 0 0,0 1 0 0 0,0-1 0 0 0,1 0-1 0 0,-1 0 1 0 0,1-1 0 0 0,9 8 0 0 0,-12-12-54 0 0,-1 1-1 0 0,1 0 1 0 0,-1-1-1 0 0,1 1 1 0 0,-1-1-1 0 0,1 1 1 0 0,-1-1-1 0 0,1 0 1 0 0,0 1-1 0 0,-1-1 1 0 0,1 0-1 0 0,-1 0 1 0 0,1 0-1 0 0,0-1 1 0 0,-1 1-1 0 0,1 0 1 0 0,-1 0-1 0 0,1-1 1 0 0,-1 1 0 0 0,1-1-1 0 0,-1 0 1 0 0,1 1-1 0 0,-1-1 1 0 0,1 0-1 0 0,-1 0 1 0 0,0 0-1 0 0,1 0 1 0 0,-1 0-1 0 0,0 0 1 0 0,0 0-1 0 0,0 0 1 0 0,0-1-1 0 0,0 1 1 0 0,0 0-1 0 0,0-1 1 0 0,0 1-1 0 0,1-3 1 0 0,11-21-108 0 0,-11 20 35 0 0,0 15 83 0 0,0 3 53 0 0,-1-10-56 0 0,0 0 1 0 0,0 0 0 0 0,0 0-1 0 0,1 0 1 0 0,-1 0-1 0 0,1 0 1 0 0,0 0 0 0 0,0-1-1 0 0,0 1 1 0 0,0 0-1 0 0,1-1 1 0 0,-1 0 0 0 0,1 0-1 0 0,-1 0 1 0 0,1 0-1 0 0,0 0 1 0 0,3 2 0 0 0,-5-3-4 0 0,1 0 1 0 0,-1-1 0 0 0,0 1 0 0 0,1 0 0 0 0,-1 0 0 0 0,1-1-1 0 0,0 1 1 0 0,-1-1 0 0 0,1 1 0 0 0,-1-1 0 0 0,1 0-1 0 0,0 0 1 0 0,-1 0 0 0 0,1 0 0 0 0,0 0 0 0 0,-1 0 0 0 0,1 0-1 0 0,-1 0 1 0 0,1 0 0 0 0,0-1 0 0 0,-1 1 0 0 0,1-1-1 0 0,-1 1 1 0 0,1-1 0 0 0,-1 0 0 0 0,1 0 0 0 0,-1 1 0 0 0,1-1-1 0 0,-1 0 1 0 0,0 0 0 0 0,0 0 0 0 0,1-1 0 0 0,-1 1-1 0 0,0 0 1 0 0,2-3 0 0 0,-2 3-4 0 0,0-1 0 0 0,-1 1-1 0 0,1-1 1 0 0,0 1 0 0 0,0-1 0 0 0,-1 1 0 0 0,1-1-1 0 0,-1 1 1 0 0,0-1 0 0 0,1 1 0 0 0,-1-1-1 0 0,0 0 1 0 0,0 1 0 0 0,0-1 0 0 0,0 0 0 0 0,0 1-1 0 0,0-1 1 0 0,-1 1 0 0 0,1-1 0 0 0,0 0-1 0 0,-1 1 1 0 0,1-1 0 0 0,-1 1 0 0 0,0-1 0 0 0,1 1-1 0 0,-1-1 1 0 0,0 1 0 0 0,0 0 0 0 0,0-1 0 0 0,0 1-1 0 0,0 0 1 0 0,0 0 0 0 0,0 0 0 0 0,-1 0-1 0 0,1 0 1 0 0,0 0 0 0 0,-1 0 0 0 0,-2-1 0 0 0,3 1-98 0 0,-1 0 1 0 0,0 0 0 0 0,0 0 0 0 0,0 1 0 0 0,0-1 0 0 0,0 1 0 0 0,0 0 0 0 0,1-1-1 0 0,-1 1 1 0 0,0 0 0 0 0,0 0 0 0 0,0 0 0 0 0,0 0 0 0 0,0 1 0 0 0,0-1-1 0 0,0 1 1 0 0,0-1 0 0 0,0 1 0 0 0,0-1 0 0 0,0 1 0 0 0,1 0 0 0 0,-1 0 0 0 0,0 0-1 0 0,0 0 1 0 0,1 0 0 0 0,-1 0 0 0 0,1 1 0 0 0,-1-1 0 0 0,1 0 0 0 0,0 1 0 0 0,-1-1-1 0 0,0 3 1 0 0,1-2-384 0 0,0-2 347 0 0,1 0-1 0 0,0 0 0 0 0,-1 0 0 0 0,1 0 0 0 0,0 0 0 0 0,0 0 0 0 0,0 1 0 0 0,-1-1 0 0 0,1 0 0 0 0,0 0 0 0 0,0 0 0 0 0,-1 1 0 0 0,1-1 1 0 0,0 0-1 0 0,0 0 0 0 0,0 1 0 0 0,0-1 0 0 0,0 0 0 0 0,-1 0 0 0 0,1 1 0 0 0,0-1 0 0 0,0 0 0 0 0,0 1 0 0 0,0-1 0 0 0,0 0 0 0 0,0 0 1 0 0,0 1-1 0 0,0-1 0 0 0,0 0 0 0 0,0 1 0 0 0,0-1 0 0 0,0 0 0 0 0,0 0 0 0 0,0 1 0 0 0,0-1 0 0 0,0 0 0 0 0,1 1 0 0 0,-1-1 0 0 0,0 0 0 0 0,0 0 1 0 0,0 1-1 0 0,0-1 0 0 0,2 0-3033 0 0</inkml:trace>
</inkml:ink>
</file>

<file path=ppt/ink/ink1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13:28.8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20 4985 0 0,'-2'-20'7556'0'0,"0"33"-4682"0"0,0 34-2531 0 0,4-36-353 0 0,0-1-1 0 0,1 0 1 0 0,7 17-1 0 0,-9-25 11 0 0,0 0 1 0 0,-1 0-1 0 0,1-1 0 0 0,0 1 0 0 0,0 0 1 0 0,-1-1-1 0 0,1 1 0 0 0,1-1 0 0 0,-1 1 1 0 0,0-1-1 0 0,0 1 0 0 0,0-1 0 0 0,1 0 1 0 0,-1 1-1 0 0,1-1 0 0 0,-1 0 0 0 0,1 0 1 0 0,0 0-1 0 0,-1 0 0 0 0,1-1 0 0 0,0 1 1 0 0,-1 0-1 0 0,1-1 0 0 0,0 1 0 0 0,0-1 1 0 0,0 1-1 0 0,0-1 0 0 0,2 0 0 0 0,-2-1 7 0 0,0 0 0 0 0,0 0 0 0 0,0 0 0 0 0,0 0 0 0 0,0 0 0 0 0,-1-1-1 0 0,1 1 1 0 0,0-1 0 0 0,-1 1 0 0 0,0-1 0 0 0,1 0 0 0 0,-1 1 0 0 0,0-1 0 0 0,0 0-1 0 0,1 0 1 0 0,-1 0 0 0 0,-1 0 0 0 0,1 0 0 0 0,0 0 0 0 0,-1 0 0 0 0,1 0 0 0 0,-1 0-1 0 0,1-1 1 0 0,-1-2 0 0 0,1 0-13 0 0,0 1 1 0 0,-1-1-1 0 0,0 1 0 0 0,0-1 1 0 0,0 0-1 0 0,0 1 0 0 0,-1-1 1 0 0,1 0-1 0 0,-1 1 0 0 0,-3-8 1 0 0,2 9 15 0 0,1 0-1 0 0,-1 0 1 0 0,-1 0 0 0 0,1 0 0 0 0,0 1 0 0 0,-1-1 0 0 0,1 1 0 0 0,-1-1 0 0 0,0 1 0 0 0,0 0-1 0 0,0 0 1 0 0,-5-3 0 0 0,7 5-71 0 0,0-1-1 0 0,0 1 1 0 0,0 0-1 0 0,0-1 1 0 0,0 1-1 0 0,0 0 1 0 0,0 0-1 0 0,0 0 0 0 0,0 0 1 0 0,0 0-1 0 0,0 0 1 0 0,0 0-1 0 0,-1 0 1 0 0,1 0-1 0 0,0 0 1 0 0,0 1-1 0 0,0-1 1 0 0,-1 1-1 0 0,1 0-210 0 0,0-1 1 0 0,0 1-1 0 0,0 0 0 0 0,0 0 1 0 0,0 0-1 0 0,0 0 0 0 0,0 0 1 0 0,0 1-1 0 0,0-1 0 0 0,0 0 1 0 0,1 0-1 0 0,-1 0 0 0 0,0 1 1 0 0,1-1-1 0 0,-1 0 0 0 0,1 1 1 0 0,-1 2-1 0 0,4 2-2682 0 0,-2-6-281 0 0</inkml:trace>
</inkml:ink>
</file>

<file path=ppt/ink/ink1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13:29.3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7866 0 0,'1'0'100'0'0,"-1"0"1"0"0,0 0 0 0 0,0 0 0 0 0,0 0 0 0 0,0 0 0 0 0,0 0-1 0 0,0 0 1 0 0,0 1 0 0 0,0-1 0 0 0,0 0 0 0 0,0 0-1 0 0,0 0 1 0 0,0 0 0 0 0,0 0 0 0 0,0 0 0 0 0,1 0-1 0 0,-1 0 1 0 0,0 0 0 0 0,0 0 0 0 0,0 1 0 0 0,0-1 0 0 0,0 0-1 0 0,0 0 1 0 0,0 0 0 0 0,1 0 0 0 0,-1 0 0 0 0,0 0-1 0 0,0 0 1 0 0,0 0 0 0 0,0 0 0 0 0,0 0 0 0 0,0 0-1 0 0,1 0 1 0 0,-1 0 0 0 0,0 0 0 0 0,0 0 0 0 0,0 0-1 0 0,0 0 1 0 0,0 0 0 0 0,0 0 0 0 0,0 0 0 0 0,1-1 0 0 0,-1 1-1 0 0,0 0 1 0 0,0 0 0 0 0,0 0 0 0 0,0 0 0 0 0,0 0-1 0 0,0 0 1 0 0,0 0 0 0 0,0 0 0 0 0,7 24 1630 0 0,2 33-1212 0 0,-1-12-418 0 0,26 86 1 0 0,-21-91-1637 0 0,-3 1 1 0 0,11 73-1 0 0,-21-95-2820 0 0,-4-27 2555 0 0,-5-31 1360 0 0,5 16 415 0 0,-13-44 0 0 0,12 54 357 0 0,1 0-1 0 0,1 0 1 0 0,0 0 0 0 0,0-1 0 0 0,2 0 0 0 0,0 1-1 0 0,0-1 1 0 0,1 0 0 0 0,2-16 0 0 0,-1 27-224 0 0,-1 1 1 0 0,1 0-1 0 0,-1 0 1 0 0,1 0-1 0 0,0 0 0 0 0,-1 0 1 0 0,1 0-1 0 0,0 0 1 0 0,1 0-1 0 0,-1 0 1 0 0,0 0-1 0 0,0 1 1 0 0,1-1-1 0 0,-1 0 1 0 0,1 1-1 0 0,0-1 1 0 0,-1 1-1 0 0,1 0 1 0 0,3-2-1 0 0,-2 1-170 0 0,0 1-1 0 0,1 0 1 0 0,-1 0-1 0 0,1 0 1 0 0,-1 1-1 0 0,1-1 1 0 0,-1 1 0 0 0,1 0-1 0 0,-1 0 1 0 0,1 0-1 0 0,6 2 1 0 0,-8-2-255 0 0,0 1 0 0 0,0-1 1 0 0,1 1-1 0 0,-1 0 0 0 0,0 0 1 0 0,-1-1-1 0 0,1 2 0 0 0,0-1 0 0 0,0 0 1 0 0,0 0-1 0 0,-1 0 0 0 0,1 1 0 0 0,0-1 1 0 0,-1 1-1 0 0,3 2 0 0 0,-3-2-1745 0 0</inkml:trace>
</inkml:ink>
</file>

<file path=ppt/ink/ink1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13:32.1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25 8346 0 0,'-4'-11'2071'0'0,"3"-3"3094"0"0,22 20-4271 0 0,27 12-875 0 0,-35-15-236 0 0,0 2-1 0 0,-1 0 0 0 0,1 0 0 0 0,12 9 0 0 0,-24-14 203 0 0,-1 1 1 0 0,0-1-1 0 0,1 1 1 0 0,-1 0-1 0 0,0-1 0 0 0,1 1 1 0 0,-1 0-1 0 0,0 0 1 0 0,0-1-1 0 0,1 1 1 0 0,-1 0-1 0 0,0 0 0 0 0,0-1 1 0 0,0 1-1 0 0,0 0 1 0 0,0 0-1 0 0,0-1 0 0 0,0 1 1 0 0,-1 0-1 0 0,1 0 1 0 0,0-1-1 0 0,0 1 1 0 0,0 0-1 0 0,-1-1 0 0 0,1 1 1 0 0,0 0-1 0 0,-1 0 1 0 0,-14 28 42 0 0,8-14-33 0 0,-6 37-511 0 0,12-42-801 0 0,-1 0 0 0 0,0 0 0 0 0,-1 0 0 0 0,-5 13 0 0 0,-4 2-239 0 0,9-17-1511 0 0</inkml:trace>
</inkml:ink>
</file>

<file path=ppt/ink/ink1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13:32.4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56 7082 0 0,'0'-2'241'0'0,"1"-1"1"0"0,-1 0-1 0 0,1 0 1 0 0,0 0 0 0 0,-1 1-1 0 0,1-1 1 0 0,0 0 0 0 0,0 1-1 0 0,1-1 1 0 0,-1 1 0 0 0,1-1-1 0 0,-1 1 1 0 0,1 0-1 0 0,0 0 1 0 0,0-1 0 0 0,0 1-1 0 0,0 0 1 0 0,0 1 0 0 0,2-3-1 0 0,-1 3-127 0 0,0 0 1 0 0,0 0-1 0 0,1 0 0 0 0,-1 0 0 0 0,0 1 0 0 0,0 0 0 0 0,0-1 1 0 0,1 1-1 0 0,-1 0 0 0 0,0 0 0 0 0,0 1 0 0 0,0-1 0 0 0,1 1 0 0 0,-1 0 1 0 0,0-1-1 0 0,3 3 0 0 0,24 14 124 0 0,-25-13-812 0 0,1 0-1 0 0,0 0 1 0 0,0-1 0 0 0,10 4 0 0 0,-15-6 422 0 0,0-1 0 0 0,0 0 1 0 0,0 1-1 0 0,0-1 0 0 0,0 0 0 0 0,0 0 0 0 0,0 0 1 0 0,0 0-1 0 0,0 0 0 0 0,1 0 0 0 0,-1 0 1 0 0,0 0-1 0 0,0 0 0 0 0,0 0 0 0 0,0-1 0 0 0,0 1 1 0 0,0 0-1 0 0,0-1 0 0 0,0 1 0 0 0,0-1 1 0 0,0 1-1 0 0,0-1 0 0 0,0 1 0 0 0,0-1 1 0 0,0 0-1 0 0,-1 0 0 0 0,1 1 0 0 0,0-1 0 0 0,0 0 1 0 0,-1 0-1 0 0,1 0 0 0 0,0-1 0 0 0,1-1-2820 0 0</inkml:trace>
</inkml:ink>
</file>

<file path=ppt/ink/ink1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13:32.8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5 126 6785 0 0,'-5'-113'2636'0'0,"5"100"-868"0"0,15 72 1042 0 0,3 112-1870 0 0,-9-70-634 0 0,-9-101-301 0 0,0 1 0 0 0,0-1 1 0 0,0 0-1 0 0,0 1 1 0 0,0-1-1 0 0,0 0 1 0 0,0 1-1 0 0,0-1 1 0 0,0 0-1 0 0,0 1 1 0 0,0-1-1 0 0,0 0 0 0 0,0 1 1 0 0,0-1-1 0 0,0 0 1 0 0,1 1-1 0 0,-1-1 1 0 0,0 0-1 0 0,0 1 1 0 0,0-1-1 0 0,1 0 0 0 0,-1 0 1 0 0,0 1-1 0 0,0-1 1 0 0,1 0-1 0 0,-1 0 1 0 0,0 0-1 0 0,0 1 1 0 0,1-1-1 0 0,-1 0 1 0 0,0 0-1 0 0,1 0 0 0 0,-1 0 1 0 0,0 1-1 0 0,1-1 1 0 0,-1 0-1 0 0,0 0 1 0 0,1 0-1 0 0,-1 0 1 0 0,14-10 124 0 0,14-25-58 0 0,-26 31-78 0 0,67-82-356 0 0,-69 85 364 0 0,0 1-1 0 0,0 0 1 0 0,0 0 0 0 0,1 0 0 0 0,-1 0 0 0 0,0-1 0 0 0,0 1 0 0 0,0 0 0 0 0,1 0 0 0 0,-1 0 0 0 0,0-1 0 0 0,0 1 0 0 0,0 0 0 0 0,0 0-1 0 0,0-1 1 0 0,0 1 0 0 0,1 0 0 0 0,-1 0 0 0 0,0-1 0 0 0,0 1 0 0 0,0 0 0 0 0,0-1 0 0 0,0 1 0 0 0,0 0 0 0 0,0 0 0 0 0,0-1 0 0 0,0 1-1 0 0,0 0 1 0 0,0-1 0 0 0,-1 1 0 0 0,1 0 0 0 0,0 0 0 0 0,0-1 0 0 0,0 1 0 0 0,0 0 0 0 0,0 0 0 0 0,0-1 0 0 0,-1 1 0 0 0,1 0 0 0 0,0 0-1 0 0,0 0 1 0 0,0-1 0 0 0,0 1 0 0 0,-1 0 0 0 0,1 0 0 0 0,0 0 0 0 0,0 0 0 0 0,-1-1 0 0 0,1 1 0 0 0,-21-1 94 0 0,-23 11 361 0 0,29-4-438 0 0,-30 15 353 0 0,43-20-460 0 0,0 1 0 0 0,-1-1 0 0 0,1 0 0 0 0,0 1 0 0 0,0 0 0 0 0,1-1 0 0 0,-1 1 0 0 0,0 0 0 0 0,0 0 0 0 0,1 0 0 0 0,-1 0 0 0 0,1 0 0 0 0,0 0 0 0 0,0 1 0 0 0,-2 3 0 0 0,3-6-93 0 0,0 1 0 0 0,0-1 1 0 0,0 1-1 0 0,0-1 0 0 0,0 1 1 0 0,0-1-1 0 0,0 1 1 0 0,0-1-1 0 0,1 1 0 0 0,-1-1 1 0 0,0 1-1 0 0,0-1 1 0 0,0 1-1 0 0,1-1 0 0 0,-1 0 1 0 0,0 1-1 0 0,0-1 0 0 0,1 1 1 0 0,-1-1-1 0 0,0 0 1 0 0,1 1-1 0 0,-1-1 0 0 0,1 0 1 0 0,-1 1-1 0 0,0-1 0 0 0,1 0 1 0 0,-1 1-1 0 0,1-1 1 0 0,-1 0-1 0 0,1 0 0 0 0,-1 0 1 0 0,1 0-1 0 0,-1 1 1 0 0,1-1-1 0 0,-1 0 0 0 0,1 0 1 0 0,-1 0-1 0 0,1 0 0 0 0,-1 0 1 0 0,1 0-1 0 0,-1 0 1 0 0,1 0-1 0 0,-1 0 0 0 0,1-1 1 0 0,0 1-1 0 0,4-1-3094 0 0</inkml:trace>
</inkml:ink>
</file>

<file path=ppt/ink/ink1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13:33.1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 4 11122 0 0,'-10'1'4523'0'0,"1"2"-3761"0"0,7-2-2930 0 0,10-5-2418 0 0,-2 2 2637 0 0,-1-1-2274 0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6:50:16.2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37 199 11114 0 0,'-3'-1'577'0'0,"0"-1"107"0"0,0 0 0 0 0,-1 0 0 0 0,1-1 0 0 0,0 1 0 0 0,0-1 0 0 0,0 1 0 0 0,0-1 0 0 0,1 0 0 0 0,-3-3 0 0 0,5 5-625 0 0,-1 0-1 0 0,1 1 1 0 0,0-1 0 0 0,0 0-1 0 0,0 1 1 0 0,0-1-1 0 0,0 0 1 0 0,0 1 0 0 0,0-1-1 0 0,0 0 1 0 0,0 1-1 0 0,0-1 1 0 0,0 0 0 0 0,0 1-1 0 0,0-1 1 0 0,0 0-1 0 0,1 1 1 0 0,-1-1-1 0 0,0 0 1 0 0,0 1 0 0 0,1-2-1 0 0,19-16 165 0 0,-2 9-201 0 0,0 0 0 0 0,1 1 1 0 0,0 1-1 0 0,28-7 0 0 0,-18 5-18 0 0,-11 4-89 0 0,-4 1-112 0 0,0 0-1 0 0,-1 0 1 0 0,0-1-1 0 0,0-1 1 0 0,0 0-1 0 0,0-1 1 0 0,21-15-1 0 0,-34 22 137 0 0,0-1 0 0 0,0 1 0 0 0,1 0 0 0 0,-1 0 0 0 0,0 0 0 0 0,0 0 0 0 0,0-1 0 0 0,0 1 0 0 0,0 0 0 0 0,1 0 0 0 0,-1 0 0 0 0,0-1 0 0 0,0 1 0 0 0,0 0 0 0 0,0 0 0 0 0,0 0 0 0 0,0-1 0 0 0,0 1 0 0 0,0 0 0 0 0,0 0 0 0 0,0 0 0 0 0,0-1 0 0 0,0 1 0 0 0,0 0 0 0 0,0 0 0 0 0,0-1 0 0 0,0 1 0 0 0,0 0 0 0 0,0 0 0 0 0,0-1 0 0 0,0 1 0 0 0,0 0 0 0 0,0 0 0 0 0,0 0 0 0 0,0-1 0 0 0,-1 1 0 0 0,1 0 0 0 0,0 0 0 0 0,0 0 0 0 0,0-1 0 0 0,-12-4-2256 0 0,-14 2-384 0 0,20 4 2642 0 0,0 0 0 0 0,0 0 0 0 0,0 0 0 0 0,0 1 0 0 0,1 0 0 0 0,-1 0 0 0 0,1 0 0 0 0,-1 1 0 0 0,1 0-1 0 0,0 0 1 0 0,-9 7 0 0 0,8-5 668 0 0,1 1 0 0 0,-1 0 0 0 0,1 1 0 0 0,1 0-1 0 0,-1-1 1 0 0,1 1 0 0 0,0 1 0 0 0,-3 8 0 0 0,-8 20 65 0 0,1 0-1 0 0,-13 61 1 0 0,22-75-859 0 0,1 1 0 0 0,1 0 0 0 0,2-1 0 0 0,0 1 0 0 0,4 41 0 0 0,-3-60-91 0 0,1 0 0 0 0,-1 0 1 0 0,1 0-1 0 0,0-1 1 0 0,1 1-1 0 0,-1 0 0 0 0,1-1 1 0 0,-1 1-1 0 0,1-1 1 0 0,0 1-1 0 0,4 4 0 0 0,-5-7 138 0 0,0 0 0 0 0,0-1 0 0 0,0 1 0 0 0,1 0 0 0 0,-1 0-1 0 0,0 0 1 0 0,0-1 0 0 0,1 1 0 0 0,-1-1 0 0 0,0 1 0 0 0,1-1 0 0 0,-1 1-1 0 0,1-1 1 0 0,-1 0 0 0 0,0 0 0 0 0,1 0 0 0 0,-1 0 0 0 0,1 0 0 0 0,-1 0-1 0 0,0 0 1 0 0,1 0 0 0 0,-1 0 0 0 0,1-1 0 0 0,-1 1 0 0 0,0 0 0 0 0,1-1-1 0 0,-1 0 1 0 0,0 1 0 0 0,1-1 0 0 0,-1 0 0 0 0,0 1 0 0 0,0-1 0 0 0,0 0-1 0 0,0 0 1 0 0,1-1 0 0 0,6-5-101 0 0,0 0 1 0 0,0 0-1 0 0,-1-1 0 0 0,-1 0 0 0 0,1-1 0 0 0,7-13 1 0 0,28-59 126 0 0,-5-11 462 0 0,-26 50 3442 0 0,-12 29 38 0 0,-8 13-1514 0 0,7 1-2182 0 0,1 0 0 0 0,-1 1 0 0 0,0-1 0 0 0,1 1 0 0 0,-1-1 0 0 0,1 1 0 0 0,0-1-1 0 0,-1 1 1 0 0,1 0 0 0 0,-2 3 0 0 0,-5 16 31 0 0,0 0-1 0 0,1 0 1 0 0,-4 27-1 0 0,9-38-169 0 0,1-1 0 0 0,0 1 0 0 0,0 0 0 0 0,1-1 0 0 0,0 1-1 0 0,1 0 1 0 0,0 0 0 0 0,1-1 0 0 0,4 19 0 0 0,-5-26-3 0 0,-1-1 1 0 0,1 1-1 0 0,0-1 0 0 0,-1 1 1 0 0,1-1-1 0 0,0 1 0 0 0,0-1 1 0 0,0 0-1 0 0,0 1 0 0 0,0-1 1 0 0,0 0-1 0 0,0 0 0 0 0,1 0 1 0 0,-1 0-1 0 0,0 0 1 0 0,1 0-1 0 0,-1 0 0 0 0,0 0 1 0 0,1-1-1 0 0,-1 1 0 0 0,1-1 1 0 0,1 2-1 0 0,0-2-33 0 0,0 0 0 0 0,0 0 0 0 0,0 0 0 0 0,0 0 0 0 0,0 0 0 0 0,-1-1 0 0 0,1 1 0 0 0,0-1 0 0 0,0 0 0 0 0,0 0 0 0 0,4-2 0 0 0,7-4-439 0 0,-1-1 0 0 0,0 0 0 0 0,21-19-1 0 0,-27 22 101 0 0,2-3 168 0 0,4 0-607 0 0,-12 28 576 0 0,-1-16 300 0 0,-5 60 659 0 0,3-52-472 0 0,1 1 0 0 0,0-1 0 0 0,0 1 0 0 0,1-1 0 0 0,1 1 0 0 0,4 22 0 0 0,-3-30-207 0 0,0 0 0 0 0,0 0 0 0 0,1-1 0 0 0,-1 1 0 0 0,1-1 0 0 0,0 1-1 0 0,0-1 1 0 0,1 0 0 0 0,-1-1 0 0 0,1 1 0 0 0,0 0 0 0 0,0-1 0 0 0,6 4 0 0 0,-7-5-30 0 0,0 1 1 0 0,1-1 0 0 0,-1-1-1 0 0,0 1 1 0 0,0 0 0 0 0,1-1 0 0 0,-1 1-1 0 0,1-1 1 0 0,-1 0 0 0 0,1-1 0 0 0,0 1-1 0 0,-1 0 1 0 0,1-1 0 0 0,0 0-1 0 0,0 0 1 0 0,-1 0 0 0 0,1 0 0 0 0,0-1-1 0 0,6-1 1 0 0,-9 1-17 0 0,0 0 1 0 0,0 0-1 0 0,0 1 0 0 0,1-2 0 0 0,-1 1 0 0 0,0 0 1 0 0,-1 0-1 0 0,1 0 0 0 0,0 0 0 0 0,0 0 1 0 0,0-1-1 0 0,-1 1 0 0 0,1 0 0 0 0,-1-1 1 0 0,1 1-1 0 0,-1-1 0 0 0,1 1 0 0 0,-1 0 0 0 0,0-1 1 0 0,0 1-1 0 0,0-1 0 0 0,0 1 0 0 0,0-1 1 0 0,0 1-1 0 0,0-1 0 0 0,0 1 0 0 0,0-1 0 0 0,-1 1 1 0 0,1 0-1 0 0,-2-3 0 0 0,-15-46-119 0 0,16 45 133 0 0,-8-14 106 0 0,0-1 0 0 0,-2 1 0 0 0,0 1 0 0 0,-1-1 0 0 0,0 2 0 0 0,-23-24 0 0 0,34 40-131 0 0,0 0 0 0 0,-1 0 0 0 0,0-1 0 0 0,1 1 0 0 0,-1 0 0 0 0,0 0 0 0 0,1 1 1 0 0,-1-1-1 0 0,0 0 0 0 0,0 0 0 0 0,0 1 0 0 0,1-1 0 0 0,-1 1 0 0 0,0 0 0 0 0,0 0 1 0 0,0-1-1 0 0,-3 2 0 0 0,4-1-137 0 0,0 0 0 0 0,1 0 0 0 0,-1 0 0 0 0,0 0 1 0 0,1 1-1 0 0,-1-1 0 0 0,0 0 0 0 0,1 1 0 0 0,-1-1 0 0 0,0 1 1 0 0,1-1-1 0 0,-1 0 0 0 0,0 1 0 0 0,1-1 0 0 0,-1 1 0 0 0,1 0 1 0 0,-1-1-1 0 0,1 1 0 0 0,0-1 0 0 0,-1 1 0 0 0,1 0 0 0 0,-1-1 1 0 0,1 1-1 0 0,0 0 0 0 0,0-1 0 0 0,-1 1 0 0 0,1 0 0 0 0,0 0 1 0 0,0-1-1 0 0,0 1 0 0 0,0 0 0 0 0,0 0 0 0 0,0-1 0 0 0,0 1 1 0 0,0 0-1 0 0,0 0 0 0 0,0-1 0 0 0,0 1 0 0 0,1 0 0 0 0,-1 0 0 0 0,0-1 1 0 0,0 1-1 0 0,1 0 0 0 0,-1-1 0 0 0,1 2 0 0 0,2 12-3394 0 0,0-5-271 0 0</inkml:trace>
</inkml:ink>
</file>

<file path=ppt/ink/ink1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3T13:55:20.4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62 1139 4641 0 0,'-12'-6'1777'0'0,"-19"-13"-1243"0"0,29 19-478 0 0,1-1 0 0 0,0 0-1 0 0,0 0 1 0 0,0 0 0 0 0,-1 0-1 0 0,1 0 1 0 0,0 0 0 0 0,0 0 0 0 0,0 0-1 0 0,1 0 1 0 0,-1 0 0 0 0,0-1-1 0 0,0 1 1 0 0,1 0 0 0 0,-1-1 0 0 0,0 1-1 0 0,0-3 1 0 0,0 3 112 0 0,2-1 304 0 0,22-5-65 0 0,4 1-333 0 0,54-16 251 0 0,-76 21-152 0 0,1 1 0 0 0,-1 0 0 0 0,0 0 0 0 0,1 0-1 0 0,-1 0 1 0 0,0 1 0 0 0,1 0 0 0 0,8 2 0 0 0,8 1 208 0 0,76 9 648 0 0,143 11-21 0 0,242-44-397 0 0,-268 5-565 0 0,381-43 127 0 0,-5-32-408 0 0,-217 15 405 0 0,-393 81-182 0 0,-22 6 6 0 0,35-11-16 0 0,21-7-27 0 0,-2 1 31 0 0,0-1 0 0 0,0 0 0 0 0,-1-1 0 0 0,0 0 0 0 0,0-1 0 0 0,-1 0 0 0 0,20-19 0 0 0,-16 15-18 0 0,0 0 0 0 0,1 1 0 0 0,0 0 0 0 0,0 2 0 0 0,1 0 0 0 0,22-8 0 0 0,-21 9-5 0 0,-1 0 0 0 0,0-1 0 0 0,0-1 0 0 0,0 0 0 0 0,-2-1 0 0 0,19-16 0 0 0,-12 8-27 0 0,-18 16 58 0 0,0 0-1 0 0,0-1 1 0 0,-1 1-1 0 0,1-1 1 0 0,-1 1-1 0 0,1-1 0 0 0,-1 0 1 0 0,0 0-1 0 0,-1-1 1 0 0,1 1-1 0 0,3-8 0 0 0,-2 1-4 0 0,1 1 0 0 0,0 0-1 0 0,9-11 1 0 0,4-8-50 0 0,-7 10-9 0 0,-8 15 68 0 0,0 0-1 0 0,0 0 1 0 0,-1-1 0 0 0,0 1-1 0 0,0 0 1 0 0,0-1 0 0 0,-1 0-1 0 0,1 1 1 0 0,0-8-1 0 0,3-11-12 0 0,-5 20 19 0 0,1 1 0 0 0,0-1 0 0 0,-1 1 1 0 0,1-1-1 0 0,-1 0 0 0 0,0 1 0 0 0,0-1 0 0 0,0 0 0 0 0,0 1 0 0 0,-1-1 1 0 0,1 0-1 0 0,-1 1 0 0 0,1-1 0 0 0,-3-4 0 0 0,-2-4 21 0 0,0 0 0 0 0,-1 1 0 0 0,0 0-1 0 0,-1 0 1 0 0,0 0 0 0 0,0 1 0 0 0,-1 0 0 0 0,0 0-1 0 0,-1 1 1 0 0,-11-8 0 0 0,-10-6 171 0 0,-63-33-1 0 0,67 41-131 0 0,-9-4 47 0 0,-1 2 0 0 0,-1 1-1 0 0,0 2 1 0 0,-1 1 0 0 0,-44-7 0 0 0,9 7 169 0 0,-134-4-1 0 0,-822 66 142 0 0,890-35-403 0 0,-231 55 1 0 0,337-61 15 0 0,0 1 0 0 0,-48 22 0 0 0,67-25 53 0 0,0 1-1 0 0,0 1 0 0 0,1 0 0 0 0,0 1 0 0 0,0 0 1 0 0,1 1-1 0 0,-17 19 0 0 0,17-15-64 0 0,0 0 0 0 0,1 1 1 0 0,1 0-1 0 0,0 1 0 0 0,1 0 0 0 0,-13 34 0 0 0,19-40-12 0 0,0 0-1 0 0,0 1 0 0 0,1-1 0 0 0,1 0 0 0 0,-1 1 1 0 0,2-1-1 0 0,0 1 0 0 0,0-1 0 0 0,1 1 0 0 0,1-1 0 0 0,0 0 1 0 0,6 21-1 0 0,2-7 6 0 0,1-1 0 0 0,1 0 0 0 0,2-1 0 0 0,0 0 0 0 0,26 31 0 0 0,-32-43-11 0 0,10 16 5 0 0,-11-16 29 0 0,1 0 1 0 0,16 17 0 0 0,-20-24-14 0 0,0-1-1 0 0,0 1 1 0 0,0-1-1 0 0,0 0 1 0 0,1-1-1 0 0,-1 1 1 0 0,1-1 0 0 0,0 0-1 0 0,0 0 1 0 0,8 2-1 0 0,27 2-136 0 0,0-1 0 0 0,1-2 0 0 0,-1-2-1 0 0,63-6 1 0 0,14 0-4178 0 0,-42 4 535 0 0,-38-1-408 0 0</inkml:trace>
</inkml:ink>
</file>

<file path=ppt/ink/ink1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19:39.4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4105 4568 6705 0 0,'-5'-1'184'0'0,"0"0"0"0"0,-1 0 0 0 0,1 1 1 0 0,0 0-1 0 0,-1 0 0 0 0,1 0 0 0 0,0 1 0 0 0,-1-1 0 0 0,1 2 0 0 0,0-1 0 0 0,0 0 0 0 0,-9 4 0 0 0,-9 3 101 0 0,-2-4 120 0 0,0 0 0 0 0,0-2 0 0 0,0-1 0 0 0,0-1 0 0 0,-43-5 0 0 0,28 2-257 0 0,-255-35 1097 0 0,155 15-921 0 0,-823-166 326 0 0,772 141-711 0 0,-216-61 447 0 0,306 76 99 0 0,-190-90 0 0 0,118 38-250 0 0,-239-137 274 0 0,125 21-195 0 0,241 164-236 0 0,1-2-1 0 0,3-2 1 0 0,-71-89 0 0 0,80 85-64 0 0,2-2 1 0 0,3-1-1 0 0,1-1 1 0 0,3-1-1 0 0,2-1 1 0 0,2-1-1 0 0,2-1 1 0 0,3-1 0 0 0,2 0-1 0 0,-8-82 1 0 0,12 44-51 0 0,5-1 0 0 0,4 1 0 0 0,3-1 0 0 0,5 1 0 0 0,4 0 0 0 0,3 1 1 0 0,5 0-1 0 0,4 1 0 0 0,59-147 0 0 0,-14 78-29 0 0,6 2-1 0 0,100-153 1 0 0,-111 215-31 0 0,116-135-1 0 0,-130 176 46 0 0,2 2-1 0 0,3 3 1 0 0,92-66-1 0 0,-71 65-32 0 0,2 3-1 0 0,2 3 1 0 0,1 4 0 0 0,147-50-1 0 0,-167 71 55 0 0,1 3 0 0 0,1 3 0 0 0,0 2 1 0 0,1 4-1 0 0,0 2 0 0 0,0 2 0 0 0,95 10 0 0 0,-100 1 42 0 0,0 2 1 0 0,-1 3 0 0 0,-1 2 0 0 0,92 38 0 0 0,-74-20 21 0 0,-1 4 0 0 0,124 84 0 0 0,-106-55-18 0 0,-3 3-1 0 0,-3 5 0 0 0,-3 3 1 0 0,-4 3-1 0 0,129 171 0 0 0,120 258 90 0 0,-254-371-78 0 0,104 273 0 0 0,-92-153 0 0 0,-64-181-3 0 0,16 111 0 0 0,5 522 473 0 0,-44-626-392 0 0,-3 0 0 0 0,-5 0 0 0 0,-3-1 0 0 0,-4-1 1 0 0,-44 140-1 0 0,-2-55 124 0 0,-135 262 1 0 0,63-157 200 0 0,129-262-466 0 0,2-5-51 0 0,0 1-1 0 0,0 0 0 0 0,1 0 1 0 0,0 0-1 0 0,0 0 0 0 0,1 0 1 0 0,-2 10-1 0 0,3-16-248 0 0,0 1 0 0 0,1-1 0 0 0,-1 1 0 0 0,1 0 0 0 0,-1-1 0 0 0,1 1 0 0 0,-1-1 0 0 0,1 1 0 0 0,-1-1 0 0 0,1 1 0 0 0,-1-1 0 0 0,1 0 0 0 0,-1 1 0 0 0,1-1 0 0 0,0 0 0 0 0,-1 1 0 0 0,1-1 0 0 0,0 0 0 0 0,-1 0 0 0 0,1 0 0 0 0,0 1 0 0 0,-1-1 0 0 0,1 0 0 0 0,0 0 0 0 0,0 0 0 0 0,-1 0 0 0 0,1 0 0 0 0,0 0 0 0 0,1-1 1 0 0,4 1-3466 0 0</inkml:trace>
</inkml:ink>
</file>

<file path=ppt/ink/ink1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19:40.6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30 778 6401 0 0,'-11'-18'551'0'0,"10"16"-363"0"0,1 0 1 0 0,-1 1-1 0 0,0-1 0 0 0,0 0 1 0 0,0 0-1 0 0,-1 1 0 0 0,1-1 1 0 0,0 0-1 0 0,-1 1 1 0 0,1-1-1 0 0,-1 1 0 0 0,-1-2 1 0 0,2 1 2051 0 0,10 4-1738 0 0,-4 2-435 0 0,1 0 0 0 0,-1 1 0 0 0,0-1 0 0 0,0 1 1 0 0,-1 0-1 0 0,0 0 0 0 0,0 1 0 0 0,6 9 0 0 0,12 15 35 0 0,-13-20-75 0 0,0-1 0 0 0,1 1 0 0 0,0-1 0 0 0,0-1 0 0 0,1 0 0 0 0,0-1 0 0 0,0 0 0 0 0,1 0 0 0 0,0-1 0 0 0,0-1 0 0 0,0 0 0 0 0,17 4 0 0 0,1-2 27 0 0,0-1 0 0 0,0-2 0 0 0,0-1-1 0 0,0-1 1 0 0,43-3 0 0 0,151-25 179 0 0,77-31-115 0 0,65-10 22 0 0,179-47 89 0 0,-10-48 8 0 0,-253 70-236 0 0,504-155 150 0 0,-357 138 63 0 0,-289 83 9 0 0,159-10 1 0 0,-239 32 38 0 0,0 4 0 0 0,91 10 1 0 0,-123-7-72 0 0,0 2 0 0 0,0 1-1 0 0,-1 1 1 0 0,0 2 0 0 0,0 0 0 0 0,-1 2 0 0 0,38 21-1 0 0,-45-20 177 0 0,-1 1 0 0 0,-1 0 0 0 0,23 23-1 0 0,-39-36-358 0 0,-1 1-1 0 0,0-1 0 0 0,0 0 0 0 0,1 0 0 0 0,-1 1 1 0 0,0-1-1 0 0,0 0 0 0 0,1 0 0 0 0,-1 1 0 0 0,0-1 1 0 0,0 0-1 0 0,1 0 0 0 0,-1 0 0 0 0,0 0 1 0 0,1 0-1 0 0,-1 0 0 0 0,0 1 0 0 0,1-1 0 0 0,-1 0 1 0 0,0 0-1 0 0,1 0 0 0 0,-1 0 0 0 0,0 0 0 0 0,1 0 1 0 0,-1 0-1 0 0,1 0 0 0 0,-1 0 0 0 0,0-1 0 0 0,1 1 1 0 0,-1 0-1 0 0,0 0 0 0 0,0 0 0 0 0,1 0 0 0 0,-1 0 1 0 0,0-1-1 0 0,1 1 0 0 0,-1 0 0 0 0,1-1 0 0 0,7-15-1353 0 0,-2-21-7352 0 0,-7 29 6628 0 0,1-1-1953 0 0</inkml:trace>
</inkml:ink>
</file>

<file path=ppt/ink/ink1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19:41.3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4 250 13163 0 0,'0'-3'465'0'0,"-1"1"-156"0"0,0 0 1 0 0,1-1-1 0 0,-1 0 0 0 0,1 1 0 0 0,0-1 0 0 0,0 1 1 0 0,0-1-1 0 0,0 1 0 0 0,0-1 0 0 0,1-3 0 0 0,0 5-319 0 0,0 0-1 0 0,0 0 0 0 0,0 1 0 0 0,-1-1 0 0 0,1 1 0 0 0,0-1 1 0 0,0 0-1 0 0,0 1 0 0 0,0 0 0 0 0,1-1 0 0 0,-1 1 0 0 0,0 0 1 0 0,0-1-1 0 0,0 1 0 0 0,0 0 0 0 0,0 0 0 0 0,0 0 1 0 0,0 0-1 0 0,1 0 0 0 0,-1 0 0 0 0,0 0 0 0 0,0 1 0 0 0,0-1 1 0 0,0 0-1 0 0,0 1 0 0 0,0-1 0 0 0,2 1 0 0 0,65 15-88 0 0,-22-5 67 0 0,1-1 1 0 0,1-2-1 0 0,0-2 0 0 0,62-1 1 0 0,-90-6-10 0 0,58 0-99 0 0,-73 1 109 0 0,1 0 0 0 0,-1 1 0 0 0,0 0 0 0 0,0 0-1 0 0,0 0 1 0 0,0 0 0 0 0,0 1 0 0 0,0 0 0 0 0,-1 0-1 0 0,1 1 1 0 0,8 5 0 0 0,-11-7 8 0 0,-1 1-1 0 0,1 0 1 0 0,0 0-1 0 0,-1 1 1 0 0,0-1-1 0 0,1 0 1 0 0,-1 0 0 0 0,0 1-1 0 0,0-1 1 0 0,0 0-1 0 0,-1 1 1 0 0,1-1-1 0 0,-1 1 1 0 0,1-1 0 0 0,-1 1-1 0 0,0 0 1 0 0,0-1-1 0 0,0 1 1 0 0,0-1-1 0 0,0 1 1 0 0,0-1 0 0 0,-1 1-1 0 0,1-1 1 0 0,-1 1-1 0 0,0-1 1 0 0,0 1-1 0 0,-1 2 1 0 0,-4 9-10 0 0,-1 0 0 0 0,0-1 0 0 0,-13 18 0 0 0,12-20 13 0 0,-25 35 27 0 0,-53 56 1 0 0,4-5 97 0 0,58-63-104 0 0,1 0-1 0 0,-34 73 1 0 0,-22 81 21 0 0,57-133 50 0 0,22-54-40 0 0,0 1 0 0 0,-1 0 0 0 0,0-1 0 0 0,1 1 0 0 0,-1 0 0 0 0,0-1 0 0 0,0 1 0 0 0,0-1 1 0 0,0 1-1 0 0,0-1 0 0 0,0 0 0 0 0,0 1 0 0 0,-1-1 0 0 0,1 0 0 0 0,0 0 0 0 0,-1 0 0 0 0,1 0 0 0 0,-1 0 0 0 0,-2 1 0 0 0,3-2 2 0 0,1 0 0 0 0,-1 0 1 0 0,1 0-1 0 0,-1 0 0 0 0,1 0 0 0 0,-1 0 0 0 0,1 0 0 0 0,-1 0 0 0 0,1 0 0 0 0,-1-1 1 0 0,1 1-1 0 0,0 0 0 0 0,-1 0 0 0 0,1-1 0 0 0,-1 1 0 0 0,1 0 0 0 0,-1-1 0 0 0,1 1 1 0 0,0 0-1 0 0,-1-1 0 0 0,1 1 0 0 0,0-1 0 0 0,0 1 0 0 0,-1-1 0 0 0,-6-22 564 0 0,5-1-404 0 0,1 0-1 0 0,2 0 1 0 0,0 0 0 0 0,2 0-1 0 0,9-37 1 0 0,-4 18-14 0 0,0-9-54 0 0,12-62 303 0 0,10-218-1 0 0,-30 249-357 0 0,-3 0 1 0 0,-16-90 0 0 0,19 172-189 0 0,0-1 0 0 0,0 0 0 0 0,-1 0 0 0 0,1 0 0 0 0,-1 0 0 0 0,1 1 0 0 0,-1-1 0 0 0,0 0 1 0 0,1 1-1 0 0,-1-1 0 0 0,0 0 0 0 0,0 1 0 0 0,0-1 0 0 0,-1 1 0 0 0,1 0 0 0 0,0-1 0 0 0,0 1 1 0 0,-1 0-1 0 0,1-1 0 0 0,-1 1 0 0 0,1 0 0 0 0,-1 0 0 0 0,0 0 0 0 0,-2 0 0 0 0,0 0-876 0 0,-1 0-1 0 0,0 0 1 0 0,0 1-1 0 0,0 0 1 0 0,0 0-1 0 0,1 0 1 0 0,-1 1-1 0 0,-6 1 1 0 0,-7 0-3568 0 0</inkml:trace>
</inkml:ink>
</file>

<file path=ppt/ink/ink1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19:42.7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46 170 7810 0 0,'-3'-1'316'0'0,"1"0"0"0"0,-1 0 0 0 0,1 0 0 0 0,-1-1 0 0 0,1 1 0 0 0,-1-1 0 0 0,1 0 0 0 0,0 1 0 0 0,-1-1 0 0 0,1 0 0 0 0,0 0 0 0 0,1 0 0 0 0,-1-1 0 0 0,0 1 0 0 0,0 0 0 0 0,1-1 0 0 0,0 1 0 0 0,-1-1 0 0 0,1 0 0 0 0,0 1 0 0 0,0-1 0 0 0,0 0 0 0 0,1 1 0 0 0,-1-1 0 0 0,0-4 0 0 0,1 4-259 0 0,0 0-1 0 0,0 0 0 0 0,0 0 1 0 0,1 0-1 0 0,-1 0 0 0 0,1 1 1 0 0,0-1-1 0 0,-1 0 1 0 0,1 0-1 0 0,1 1 0 0 0,-1-1 1 0 0,0 1-1 0 0,0-1 0 0 0,1 1 1 0 0,0-1-1 0 0,-1 1 0 0 0,1 0 1 0 0,0 0-1 0 0,0 0 1 0 0,0 0-1 0 0,0 0 0 0 0,1 0 1 0 0,-1 0-1 0 0,0 1 0 0 0,5-3 1 0 0,18-6-94 0 0,1 2 1 0 0,0 0-1 0 0,1 2 1 0 0,0 1-1 0 0,0 0 1 0 0,0 3-1 0 0,44 0 1 0 0,-67 1-42 0 0,-1 1 0 0 0,1 0-1 0 0,-1 1 1 0 0,1-1 0 0 0,-1 1 0 0 0,1-1 0 0 0,-1 1 0 0 0,1 0 0 0 0,-1 0 0 0 0,1 1 0 0 0,-1-1 0 0 0,6 4 0 0 0,-8-4 31 0 0,0-1 1 0 0,-1 1-1 0 0,1 0 1 0 0,-1 0-1 0 0,1-1 1 0 0,0 1-1 0 0,-1 0 1 0 0,1 0-1 0 0,-1 0 1 0 0,0 0-1 0 0,1 0 1 0 0,-1-1-1 0 0,0 1 1 0 0,1 0-1 0 0,-1 0 1 0 0,0 0-1 0 0,0 0 1 0 0,0 2-1 0 0,0 0-8 0 0,0-1 0 0 0,-1 0-1 0 0,0 1 1 0 0,1-1 0 0 0,-1 1 0 0 0,0-1 0 0 0,0 0-1 0 0,0 0 1 0 0,0 1 0 0 0,-2 2 0 0 0,-15 18-28 0 0,0 1 1 0 0,-29 27-1 0 0,7-9 344 0 0,-15 17 282 0 0,34-39-326 0 0,1 2-1 0 0,0 0 0 0 0,2 1 0 0 0,-30 49 0 0 0,48-71-212 0 0,-1-1-1 0 0,1 1 0 0 0,-1-1 0 0 0,1 1 0 0 0,-1-1 0 0 0,1 1 0 0 0,0 0 0 0 0,0-1 0 0 0,-1 1 0 0 0,1 0 1 0 0,0-1-1 0 0,0 1 0 0 0,0 0 0 0 0,-1-1 0 0 0,1 1 0 0 0,0 0 0 0 0,0-1 0 0 0,0 1 0 0 0,0 0 0 0 0,0-1 1 0 0,0 1-1 0 0,1 0 0 0 0,-1-1 0 0 0,0 1 0 0 0,0 0 0 0 0,0-1 0 0 0,1 1 0 0 0,-1 0 0 0 0,0-1 0 0 0,1 1 1 0 0,-1-1-1 0 0,1 2 0 0 0,1-2 1 0 0,-1 1 1 0 0,0-1-1 0 0,1 0 0 0 0,-1 1 1 0 0,1-1-1 0 0,-1 0 1 0 0,1 0-1 0 0,-1 0 0 0 0,1 0 1 0 0,-1-1-1 0 0,1 1 1 0 0,-1 0-1 0 0,0 0 0 0 0,3-1 1 0 0,47-21 3 0 0,-31 9-12 0 0,-7 5-3 0 0,0 0 0 0 0,0 0 0 0 0,1 1-1 0 0,0 1 1 0 0,0 0 0 0 0,26-6 0 0 0,-39 11 10 0 0,0 1 0 0 0,0 0 1 0 0,0 0-1 0 0,1 0 0 0 0,-1 0 0 0 0,0 0 0 0 0,0 0 0 0 0,1 0 0 0 0,-1 0 0 0 0,0 0 0 0 0,0 1 1 0 0,0-1-1 0 0,0 1 0 0 0,1-1 0 0 0,-1 1 0 0 0,0-1 0 0 0,0 1 0 0 0,0-1 0 0 0,0 1 0 0 0,0 0 1 0 0,0 0-1 0 0,0-1 0 0 0,0 1 0 0 0,1 2 0 0 0,-1-1 12 0 0,0 0 1 0 0,0 0-1 0 0,0 1 0 0 0,0-1 1 0 0,0 0-1 0 0,-1 1 0 0 0,1-1 1 0 0,-1 1-1 0 0,1-1 0 0 0,-1 1 1 0 0,0 3-1 0 0,-1 10 83 0 0,-1-1 0 0 0,0-1-1 0 0,-6 21 1 0 0,5-23-52 0 0,-7 24 678 0 0,-21 52-1 0 0,-3 9 559 0 0,33-96-1272 0 0,1-1 1 0 0,0 1 0 0 0,-1-1 0 0 0,1 1-1 0 0,0 0 1 0 0,0-1 0 0 0,-1 1 0 0 0,1 0-1 0 0,0-1 1 0 0,0 1 0 0 0,0 0 0 0 0,0-1-1 0 0,0 1 1 0 0,0 0 0 0 0,0-1 0 0 0,0 1-1 0 0,0-1 1 0 0,0 1 0 0 0,1 0 0 0 0,-1-1 0 0 0,0 1-1 0 0,0 0 1 0 0,0-1 0 0 0,1 1 0 0 0,-1-1-1 0 0,0 1 1 0 0,1 0 0 0 0,-1-1 0 0 0,1 1-1 0 0,-1-1 1 0 0,0 1 0 0 0,1-1 0 0 0,-1 0-1 0 0,2 1 1 0 0,-1 0-14 0 0,1-1-1 0 0,0 0 1 0 0,-1 0 0 0 0,1 0-1 0 0,-1 0 1 0 0,1-1-1 0 0,0 1 1 0 0,-1 0-1 0 0,1-1 1 0 0,-1 1 0 0 0,1-1-1 0 0,0 1 1 0 0,1-2-1 0 0,48-29-1798 0 0,58-35-9527 0 0,-93 55 7643 0 0</inkml:trace>
</inkml:ink>
</file>

<file path=ppt/ink/ink1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19:43.1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108 329 8362 0 0,'-8'-2'534'0'0,"1"0"1"0"0,0 0-1 0 0,-1 1 0 0 0,1 0 1 0 0,-1 0-1 0 0,1 1 0 0 0,-1 0 1 0 0,0 1-1 0 0,1-1 0 0 0,-1 1 1 0 0,1 0-1 0 0,-10 4 1 0 0,18-2 445 0 0,10 1-548 0 0,13 2-44 0 0,-8-6-282 0 0,0 0-1 0 0,0-1 1 0 0,0-1 0 0 0,-1-1 0 0 0,30-8-1 0 0,75-31 30 0 0,-61 15-191 0 0,102-63 0 0 0,-45 23-1616 0 0,-38 22-806 0 0,-32 7-2236 0 0,-39 27 2473 0 0,-5 8-1163 0 0</inkml:trace>
</inkml:ink>
</file>

<file path=ppt/ink/ink1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19:43.5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92 4 8034 0 0,'-7'-1'789'0'0,"-1"0"1"0"0,0 0-1 0 0,0 0 1 0 0,1 1-1 0 0,-1 0 1 0 0,-13 3-1 0 0,19-3-670 0 0,1 0-1 0 0,0 1 1 0 0,-1-1 0 0 0,1 1-1 0 0,0-1 1 0 0,0 1-1 0 0,0 0 1 0 0,-1-1-1 0 0,1 1 1 0 0,0 0-1 0 0,0 0 1 0 0,0 0-1 0 0,0 0 1 0 0,0 0-1 0 0,0 0 1 0 0,0 0-1 0 0,1 0 1 0 0,-2 2-1 0 0,1-1-30 0 0,1 0 0 0 0,-1 0 0 0 0,1 0-1 0 0,0 0 1 0 0,-1 0 0 0 0,1 0-1 0 0,0 0 1 0 0,0 0 0 0 0,0 0 0 0 0,1 0-1 0 0,-1 0 1 0 0,0 0 0 0 0,1 0 0 0 0,-1 0-1 0 0,1 0 1 0 0,1 2 0 0 0,71 213 705 0 0,-18-83-1480 0 0,-45-114-437 0 0,0-1 1 0 0,18 23 0 0 0,-27-41 985 0 0,0 1 0 0 0,0-1 1 0 0,0 0-1 0 0,0 0 0 0 0,0 0 0 0 0,0 0 0 0 0,0-1 0 0 0,0 1 0 0 0,0 0 0 0 0,0 0 0 0 0,1-1 0 0 0,-1 1 0 0 0,0 0 0 0 0,1-1 0 0 0,-1 0 1 0 0,0 1-1 0 0,1-1 0 0 0,-1 0 0 0 0,1 1 0 0 0,-1-1 0 0 0,1 0 0 0 0,-1 0 0 0 0,0 0 0 0 0,1 0 0 0 0,-1-1 0 0 0,1 1 0 0 0,-1 0 0 0 0,0-1 0 0 0,1 1 1 0 0,-1-1-1 0 0,0 1 0 0 0,1-1 0 0 0,-1 1 0 0 0,0-1 0 0 0,0 0 0 0 0,1 0 0 0 0,-1 0 0 0 0,1-1 0 0 0,3-2-179 0 0,0 0 1 0 0,-1 0-1 0 0,1-1 0 0 0,-1 0 0 0 0,0 1 0 0 0,-1-2 0 0 0,6-7 1 0 0,-2 0-2642 0 0</inkml:trace>
</inkml:ink>
</file>

<file path=ppt/ink/ink1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19:43.8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51 250 6809 0 0,'7'5'8499'0'0,"-4"-3"-8264"0"0,1 0-1 0 0,0 0 1 0 0,1 0 0 0 0,-1-1 0 0 0,0 0 0 0 0,0 1-1 0 0,1-1 1 0 0,-1-1 0 0 0,9 2 0 0 0,-1-3-172 0 0,1-1-1 0 0,-1 0 1 0 0,1 0 0 0 0,-1-1 0 0 0,0-1 0 0 0,0 0 0 0 0,0-1 0 0 0,0 0 0 0 0,-1 0-1 0 0,0-1 1 0 0,0-1 0 0 0,11-8 0 0 0,-8 4-73 0 0,1-1 0 0 0,-2 0 0 0 0,0-1-1 0 0,0 0 1 0 0,-1-1 0 0 0,-1-1 0 0 0,18-29 0 0 0,-28 43-16 0 0,0-1 1 0 0,0 0-1 0 0,0 1 0 0 0,0-1 0 0 0,0 0 1 0 0,-1 0-1 0 0,1 0 0 0 0,-1 0 1 0 0,1 0-1 0 0,-1 0 0 0 0,0 0 1 0 0,1 0-1 0 0,-1 0 0 0 0,0 0 1 0 0,0 0-1 0 0,0 0 0 0 0,-1 0 1 0 0,1 0-1 0 0,0 0 0 0 0,-1 0 0 0 0,0 0 1 0 0,1 0-1 0 0,-2-2 0 0 0,0 2 9 0 0,0 0 0 0 0,1 0 0 0 0,-1 0 0 0 0,0 1 0 0 0,0-1 1 0 0,-1 1-1 0 0,1-1 0 0 0,0 1 0 0 0,0 0 0 0 0,-1-1 0 0 0,1 1 0 0 0,-1 0 0 0 0,1 1 0 0 0,-1-1 0 0 0,-3 0 0 0 0,-3-1 29 0 0,1 1 1 0 0,0 0-1 0 0,-1 1 1 0 0,1 0-1 0 0,0 0 1 0 0,-1 1-1 0 0,1 0 1 0 0,0 1-1 0 0,-1 0 1 0 0,-12 4-1 0 0,7 1 69 0 0,1 1 1 0 0,0 0-1 0 0,0 1 0 0 0,1 0 1 0 0,0 1-1 0 0,1 1 0 0 0,0 0 1 0 0,0 0-1 0 0,1 1 0 0 0,-11 17 1 0 0,4-2 122 0 0,1 0 0 0 0,2 2 0 0 0,0-1 0 0 0,-9 34 0 0 0,21-57-181 0 0,-5 14 105 0 0,2-1 1 0 0,-5 26-1 0 0,9-40-113 0 0,0 0 0 0 0,0-1 0 0 0,1 1 0 0 0,0 0-1 0 0,0 0 1 0 0,0-1 0 0 0,0 1 0 0 0,1 0 0 0 0,-1 0 0 0 0,1-1 0 0 0,0 1 0 0 0,0 0-1 0 0,0-1 1 0 0,1 1 0 0 0,-1-1 0 0 0,1 1 0 0 0,0-1 0 0 0,0 0 0 0 0,2 4 0 0 0,-1-5-71 0 0,1 0 0 0 0,-1 1 0 0 0,1-1 0 0 0,-1 0 1 0 0,1-1-1 0 0,0 1 0 0 0,0-1 0 0 0,-1 1 1 0 0,1-1-1 0 0,0 0 0 0 0,0 0 0 0 0,0-1 0 0 0,0 0 1 0 0,1 1-1 0 0,-1-1 0 0 0,0 0 0 0 0,0-1 0 0 0,0 1 1 0 0,0-1-1 0 0,0 0 0 0 0,6-2 0 0 0,8-2-823 0 0,-1-1 0 0 0,-1 0 0 0 0,25-14 0 0 0,-9 3-2062 0 0,-1-2 0 0 0,41-33 0 0 0,-50 34-545 0 0</inkml:trace>
</inkml:ink>
</file>

<file path=ppt/ink/ink1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19:44.3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272 1 11098 0 0,'-4'0'480'0'0,"-1"1"0"0"0,0 0 0 0 0,0 0 0 0 0,1 0-1 0 0,-1 0 1 0 0,0 1 0 0 0,1 0 0 0 0,0 0-1 0 0,-1 0 1 0 0,-4 4 0 0 0,-44 33 634 0 0,22-15-471 0 0,21-18-548 0 0,-60 47 287 0 0,65-48-383 0 0,0 0 1 0 0,0 0 0 0 0,0 0 0 0 0,1 1-1 0 0,-1 0 1 0 0,1 0 0 0 0,1 0-1 0 0,-1 0 1 0 0,1 0 0 0 0,-3 8 0 0 0,5-11-54 0 0,1 0 1 0 0,-1 1 0 0 0,1-1 0 0 0,-1 0-1 0 0,1 1 1 0 0,0-1 0 0 0,0 0 0 0 0,0 1-1 0 0,1-1 1 0 0,-1 0 0 0 0,1 1 0 0 0,0-1-1 0 0,-1 0 1 0 0,2 0 0 0 0,-1 0-1 0 0,0 0 1 0 0,1 0 0 0 0,-1 0 0 0 0,1 0-1 0 0,0 0 1 0 0,0-1 0 0 0,0 1 0 0 0,0 0-1 0 0,0-1 1 0 0,1 0 0 0 0,-1 0 0 0 0,1 1-1 0 0,0-1 1 0 0,-1-1 0 0 0,1 1 0 0 0,0 0-1 0 0,0-1 1 0 0,4 2 0 0 0,4 2-192 0 0,1-1 1 0 0,-1 0-1 0 0,1-1 0 0 0,0 0 1 0 0,0 0-1 0 0,0-2 1 0 0,23 2-1 0 0,-12-4 203 0 0,44 2-121 0 0,-64-1 212 0 0,1 0 0 0 0,-1 1 0 0 0,1-1 0 0 0,-1 1 0 0 0,0 0 0 0 0,1 0 0 0 0,-1 1 0 0 0,0-1 0 0 0,0 0 0 0 0,0 1 0 0 0,0 0 0 0 0,0 0 0 0 0,0 0 0 0 0,0 0 0 0 0,3 3 0 0 0,-5-2 32 0 0,0-1 1 0 0,0 0-1 0 0,-1 0 1 0 0,1 1-1 0 0,0-1 1 0 0,-1 1-1 0 0,1-1 0 0 0,-1 0 1 0 0,0 1-1 0 0,0-1 1 0 0,0 1-1 0 0,0-1 1 0 0,0 1-1 0 0,0-1 0 0 0,-1 1 1 0 0,1-1-1 0 0,-1 0 1 0 0,0 1-1 0 0,0-1 1 0 0,0 0-1 0 0,0 0 1 0 0,0 1-1 0 0,0-1 0 0 0,0 0 1 0 0,-2 2-1 0 0,-5 8 164 0 0,0 0 0 0 0,-17 18 1 0 0,-6 2-127 0 0,-52 42 0 0 0,46-44-1144 0 0,14-13-2343 0 0,22-17 3206 0 0,1 1 1 0 0,0-1 0 0 0,-1 1-1 0 0,1-1 1 0 0,0 0 0 0 0,-1 1-1 0 0,1-1 1 0 0,-1 0 0 0 0,1 0-1 0 0,0 1 1 0 0,-1-1 0 0 0,1 0-1 0 0,-1 0 1 0 0,1 0-1 0 0,-1 0 1 0 0,1 1 0 0 0,-1-1-1 0 0,1 0 1 0 0,-1 0 0 0 0,1 0-1 0 0,-1 0 1 0 0,1 0 0 0 0,-1 0-1 0 0,1 0 1 0 0,-1 0 0 0 0,1-1-1 0 0,-1 1 1 0 0,1 0-1 0 0,-1 0 1 0 0,1 0 0 0 0,-1 0-1 0 0,1-1 1 0 0,-1 1 0 0 0,1 0-1 0 0,0 0 1 0 0,-1-1 0 0 0,1 1-1 0 0,-1 0 1 0 0,1-1 0 0 0,0 1-1 0 0,-1-1 1 0 0,1 1-1 0 0,0 0 1 0 0,0-1 0 0 0,-1 1-1 0 0,1-1 1 0 0,0 1 0 0 0,-1-1-1 0 0,1-4-2974 0 0</inkml:trace>
</inkml:ink>
</file>

<file path=ppt/ink/ink1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19:44.6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0 138 7898 0 0,'5'1'6987'0'0,"19"11"-6265"0"0,-19-10-100 0 0,1 1-570 0 0,0-1 0 0 0,1-1 0 0 0,-1 1-1 0 0,1-1 1 0 0,-1 0 0 0 0,1 0 0 0 0,0-1 0 0 0,-1 0 0 0 0,1 0 0 0 0,-1-1 0 0 0,1 1 0 0 0,-1-2 0 0 0,1 1-1 0 0,-1-1 1 0 0,1 1 0 0 0,5-4 0 0 0,12-5-499 0 0,0 0-1 0 0,37-24 1 0 0,-21 12-885 0 0,-25 15 98 0 0,-1-1-1 0 0,1-1 1 0 0,-2 0 0 0 0,20-16 0 0 0,-23 11-879 0 0,-9 11-639 0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6:50:16.8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45 86 10698 0 0,'-5'-5'849'0'0,"0"0"0"0"0,1-1 0 0 0,0 0 0 0 0,0 0 0 0 0,0 0-1 0 0,1 0 1 0 0,0-1 0 0 0,0 1 0 0 0,0-1 0 0 0,1 0 0 0 0,-2-12-1 0 0,12 27-395 0 0,2 7-385 0 0,1 22 37 0 0,8 60 1 0 0,-14-63-73 0 0,2-1-1 0 0,15 47 1 0 0,-22-79-50 0 0,1 0 1 0 0,-1 0-1 0 0,0 0 1 0 0,0 0-1 0 0,1 0 1 0 0,-1 0-1 0 0,1-1 1 0 0,-1 1-1 0 0,1 0 1 0 0,0 0-1 0 0,-1 0 0 0 0,1-1 1 0 0,0 1-1 0 0,-1 0 1 0 0,1-1-1 0 0,0 1 1 0 0,0 0-1 0 0,-1-1 1 0 0,1 1-1 0 0,0-1 1 0 0,0 1-1 0 0,0-1 1 0 0,0 0-1 0 0,0 1 0 0 0,1-1 1 0 0,0 0-13 0 0,-1 0 0 0 0,1 0 0 0 0,-1-1 0 0 0,1 1 0 0 0,-1-1 0 0 0,1 1 0 0 0,-1-1 0 0 0,1 1 0 0 0,-1-1 0 0 0,0 0 0 0 0,1 0 0 0 0,-1 0 1 0 0,0 0-1 0 0,2-1 0 0 0,6-7-174 0 0,-2 1 0 0 0,1-1 0 0 0,9-15 0 0 0,-13 18 64 0 0,3-4-51 0 0,6-10-65 0 0,1 1 0 0 0,1 1-1 0 0,0 0 1 0 0,1 1 0 0 0,34-27-1 0 0,-49 43 267 0 0,0 0 1 0 0,0 0-1 0 0,0 0 0 0 0,0 0 0 0 0,1 0 0 0 0,-1 0 1 0 0,0 1-1 0 0,0-1 0 0 0,1 1 0 0 0,-1-1 1 0 0,1 1-1 0 0,-1-1 0 0 0,0 1 0 0 0,1 0 0 0 0,-1 0 1 0 0,1 0-1 0 0,-1 0 0 0 0,1 0 0 0 0,-1 0 0 0 0,1 0 1 0 0,-1 0-1 0 0,0 0 0 0 0,1 1 0 0 0,-1-1 1 0 0,1 0-1 0 0,-1 1 0 0 0,0-1 0 0 0,1 1 0 0 0,-1 0 1 0 0,0-1-1 0 0,0 1 0 0 0,1 0 0 0 0,-1 0 0 0 0,0 0 1 0 0,0 0-1 0 0,0 0 0 0 0,0 0 0 0 0,0 0 1 0 0,0 0-1 0 0,-1 0 0 0 0,1 1 0 0 0,0-1 0 0 0,1 3 1 0 0,3 6 159 0 0,-1 1 0 0 0,0 0 1 0 0,-1 0-1 0 0,4 19 0 0 0,-1-5 64 0 0,15 47 17 0 0,-16-50-196 0 0,1-1-1 0 0,0 1 1 0 0,2-1-1 0 0,1-1 1 0 0,0 1 0 0 0,15 22-1 0 0,-21-39-31 0 0,-1-1 1 0 0,1 0-1 0 0,0 0 1 0 0,0 0-1 0 0,0 0 0 0 0,0-1 1 0 0,0 1-1 0 0,6 3 1 0 0,-8-6-12 0 0,0 1 0 0 0,0-1 0 0 0,1 1 0 0 0,-1-1 0 0 0,0 0 0 0 0,0 1 0 0 0,0-1 0 0 0,0 0 0 0 0,0 0 0 0 0,0 0 1 0 0,0 0-1 0 0,1 0 0 0 0,-1 0 0 0 0,0 0 0 0 0,0 0 0 0 0,0 0 0 0 0,0-1 0 0 0,0 1 0 0 0,0 0 0 0 0,0-1 0 0 0,0 1 0 0 0,0-1 1 0 0,0 1-1 0 0,0-1 0 0 0,0 0 0 0 0,0 1 0 0 0,0-1 0 0 0,0 0 0 0 0,0 0 0 0 0,0 1 0 0 0,-1-1 0 0 0,1 0 0 0 0,0 0 0 0 0,0-1 1 0 0,4-7 13 0 0,0 0 1 0 0,0-1 0 0 0,-1 1 0 0 0,-1-1 0 0 0,1 0 0 0 0,-2 0 0 0 0,1 0 0 0 0,-1 0-1 0 0,-1-1 1 0 0,0 1 0 0 0,-1-1 0 0 0,1 1 0 0 0,-2 0 0 0 0,-1-13 0 0 0,0 5-34 0 0,-1 0 1 0 0,-1 0 0 0 0,-1 0 0 0 0,0 0-1 0 0,-2 1 1 0 0,1 0 0 0 0,-12-20 0 0 0,14 29 3 0 0,-1 1 1 0 0,0-1-1 0 0,-1 1 1 0 0,1 0 0 0 0,-1 0-1 0 0,-11-9 1 0 0,15 15-5 0 0,1-1-1 0 0,0 1 1 0 0,-1 0 0 0 0,1 0 0 0 0,-1 1-1 0 0,1-1 1 0 0,-1 0 0 0 0,0 0-1 0 0,1 1 1 0 0,-1-1 0 0 0,0 1 0 0 0,1 0-1 0 0,-1-1 1 0 0,0 1 0 0 0,0 0 0 0 0,1 0-1 0 0,-1 0 1 0 0,0 0 0 0 0,0 0-1 0 0,1 0 1 0 0,-1 1 0 0 0,0-1 0 0 0,1 1-1 0 0,-1-1 1 0 0,0 1 0 0 0,1-1 0 0 0,-1 1-1 0 0,1 0 1 0 0,-1 0 0 0 0,1 0 0 0 0,-1 0-1 0 0,1 0 1 0 0,0 0 0 0 0,-1 0-1 0 0,1 1 1 0 0,0-1 0 0 0,0 0 0 0 0,0 1-1 0 0,0-1 1 0 0,-2 4 0 0 0,-2 2-416 0 0,1 1-1 0 0,-1 0 1 0 0,1 0 0 0 0,1 0-1 0 0,-6 17 1 0 0,8-21-206 0 0,0-1 0 0 0,0 0 0 0 0,1 1 0 0 0,-1-1 0 0 0,1 1 0 0 0,0-1 1 0 0,-1 1-1 0 0,2 0 0 0 0,-1-1 0 0 0,0 1 0 0 0,1-1 0 0 0,0 1 0 0 0,0-1 0 0 0,0 0 0 0 0,0 1 0 0 0,0-1 0 0 0,1 0 0 0 0,2 5 0 0 0,0-4-2928 0 0</inkml:trace>
</inkml:ink>
</file>

<file path=ppt/ink/ink1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19:45.0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88 27 6793 0 0,'-17'-10'539'0'0,"13"8"183"0"0,0 0 0 0 0,0-1-1 0 0,0 1 1 0 0,0 0-1 0 0,0 1 1 0 0,-1-1-1 0 0,-4 0 1 0 0,8 2-550 0 0,-1 0 0 0 0,1 0 1 0 0,0 0-1 0 0,0 0 0 0 0,0 0 1 0 0,0 1-1 0 0,0-1 0 0 0,0 0 0 0 0,0 1 1 0 0,0-1-1 0 0,0 1 0 0 0,0-1 1 0 0,0 1-1 0 0,0 0 0 0 0,0-1 1 0 0,0 1-1 0 0,0 0 0 0 0,0 0 0 0 0,1-1 1 0 0,-1 1-1 0 0,0 0 0 0 0,1 0 1 0 0,-1 0-1 0 0,0 0 0 0 0,1 0 0 0 0,-1 0 1 0 0,1 0-1 0 0,0 0 0 0 0,-1 0 1 0 0,1 0-1 0 0,0 0 0 0 0,-1 0 0 0 0,1 2 1 0 0,-2 7 110 0 0,1-1 1 0 0,-1 1-1 0 0,2 0 1 0 0,-1-1-1 0 0,2 1 1 0 0,-1 0-1 0 0,1-1 1 0 0,0 1-1 0 0,4 10 1 0 0,4 15-218 0 0,14 34 0 0 0,-22-66-53 0 0,24 56-1505 0 0,4 11-5912 0 0,-28-67 6722 0 0,1 1 0 0 0,-1 0 0 0 0,1-1 0 0 0,-1 1 0 0 0,1-1 1 0 0,0 0-1 0 0,1 0 0 0 0,-1 0 0 0 0,5 5 0 0 0,-1-3-2489 0 0</inkml:trace>
  <inkml:trace contextRef="#ctx0" brushRef="#br0" timeOffset="1">290 311 7346 0 0,'-4'3'7391'0'0,"-3"3"-3604"0"0,-14 12-220 0 0,19-23-5181 0 0,9-5-1250 0 0,8-6-3719 0 0,5 1 2060 0 0,-13 10 1073 0 0</inkml:trace>
</inkml:ink>
</file>

<file path=ppt/ink/ink1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19:48.3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59 387 7674 0 0,'-22'-1'2018'0'0,"19"1"-1634"0"0,0 1 0 0 0,0-1 0 0 0,0 0 0 0 0,0-1 1 0 0,0 1-1 0 0,0 0 0 0 0,0-1 0 0 0,0 0 0 0 0,0 0 0 0 0,-4-1 1 0 0,7 1-281 0 0,0 0 1 0 0,0 0-1 0 0,0 0 1 0 0,0 1 0 0 0,0-1-1 0 0,0 0 1 0 0,1 0-1 0 0,-1 0 1 0 0,0 1 0 0 0,0-1-1 0 0,1 0 1 0 0,-1 0 0 0 0,0 1-1 0 0,1-1 1 0 0,-1 0-1 0 0,1 0 1 0 0,-1 1 0 0 0,1-1-1 0 0,-1 1 1 0 0,1-1-1 0 0,-1 0 1 0 0,1 1 0 0 0,0-1-1 0 0,1 0 1 0 0,16-16 240 0 0,-17 17-301 0 0,42-31 392 0 0,2 2-1 0 0,1 2 1 0 0,59-25-1 0 0,-57 29-494 0 0,332-145-2509 0 0,-353 160 1225 0 0,-7 3-1133 0 0,-18 4 246 0 0,-8 1-911 0 0,-17 2 2093 0 0,16 0-1806 0 0</inkml:trace>
</inkml:ink>
</file>

<file path=ppt/ink/ink1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19:48.9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53 9 7090 0 0,'-2'-1'241'0'0,"1"0"1"0"0,-1 0-1 0 0,0 0 1 0 0,0 0 0 0 0,0 0-1 0 0,0 1 1 0 0,0-1-1 0 0,0 1 1 0 0,0-1 0 0 0,0 1-1 0 0,0 0 1 0 0,0-1 0 0 0,0 1-1 0 0,0 0 1 0 0,0 0-1 0 0,0 1 1 0 0,-4 0 0 0 0,4 0-106 0 0,1 0 1 0 0,0 0 0 0 0,0 0-1 0 0,0 1 1 0 0,0-1 0 0 0,0 0-1 0 0,0 1 1 0 0,1-1 0 0 0,-1 1-1 0 0,0-1 1 0 0,1 1 0 0 0,-1-1-1 0 0,1 1 1 0 0,-1 0 0 0 0,1-1-1 0 0,0 1 1 0 0,-1-1 0 0 0,1 1-1 0 0,0 0 1 0 0,0-1-1 0 0,1 1 1 0 0,-1 2 0 0 0,25 478 115 0 0,-13-399-371 0 0,-3-51-180 0 0,-1-12-101 0 0,-5-15 237 0 0,-1-2 35 0 0,-1 0 26 0 0,0-2 27 0 0,0 2-69 0 0,5 7-412 0 0,6 2-2466 0 0,-11-12 2919 0 0,0 0 0 0 0,-1 0 0 0 0,1 1 0 0 0,0-1 0 0 0,-1 0 0 0 0,1 0 0 0 0,0 0 0 0 0,-1 0 0 0 0,1 0 0 0 0,0 0 0 0 0,-1 0 0 0 0,1 0 0 0 0,0 0 0 0 0,-1 0 0 0 0,1 0 0 0 0,0-1 0 0 0,-1 1 0 0 0,1 0 0 0 0,0 0 0 0 0,-1-1-1 0 0,1 1 1 0 0,0 0 0 0 0,-1-1 0 0 0,1 1 0 0 0,-1 0 0 0 0,1-1 0 0 0,-1 1 0 0 0,1-1 0 0 0,-1 1 0 0 0,1-1 0 0 0,-1 0 0 0 0,0 1 0 0 0,1-1 0 0 0,-1 1 0 0 0,0-1 0 0 0,1 0 0 0 0,-1 1 0 0 0,0-2 0 0 0,4-4-2760 0 0</inkml:trace>
</inkml:ink>
</file>

<file path=ppt/ink/ink1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19:49.7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2 204 6745 0 0,'-1'-18'1680'0'0,"1"18"-1572"0"0,0-1-1 0 0,0 1 0 0 0,0-1 1 0 0,0 1-1 0 0,0-1 0 0 0,0 1 1 0 0,0-1-1 0 0,0 1 0 0 0,0-1 1 0 0,0 1-1 0 0,0-1 0 0 0,0 1 1 0 0,0-1-1 0 0,1 1 0 0 0,-1-1 1 0 0,0 1-1 0 0,0-1 0 0 0,0 1 1 0 0,1-1-1 0 0,-1 1 0 0 0,0 0 1 0 0,1-1-1 0 0,-1 1 0 0 0,1-1 1 0 0,-1 1-1 0 0,0 0 0 0 0,1-1 1 0 0,-1 1-1 0 0,1 0 0 0 0,0 2 117 0 0,0 1 0 0 0,0 0 1 0 0,0 0-1 0 0,0-1 0 0 0,0 1 0 0 0,-1 0 0 0 0,0 0 0 0 0,1 4 0 0 0,-1-2-11 0 0,23 281 407 0 0,-14-115-421 0 0,-5-150-112 0 0,-4-20-69 0 0,0 0 0 0 0,0 0 0 0 0,0 0 0 0 0,0 0 0 0 0,1 0-1 0 0,-1-1 1 0 0,0 1 0 0 0,1 0 0 0 0,-1 0 0 0 0,0 0 0 0 0,1 0 0 0 0,-1-1 0 0 0,1 1 0 0 0,-1 0 0 0 0,1-1 0 0 0,-1 1 0 0 0,1 0 0 0 0,0-1-1 0 0,-1 1 1 0 0,1-1 0 0 0,0 1 0 0 0,1-3 48 0 0,-1-1 0 0 0,0 1 0 0 0,1-1 0 0 0,-2 0 0 0 0,1 1 0 0 0,0-1-1 0 0,0 0 1 0 0,-1 0 0 0 0,0 0 0 0 0,1 1 0 0 0,-1-5 0 0 0,1 2 3 0 0,8-54 162 0 0,2 2 0 0 0,3 0 0 0 0,24-63 0 0 0,-31 103-292 0 0,0 1-1 0 0,1 0 0 0 0,0 1 0 0 0,1 0 1 0 0,1 0-1 0 0,1 1 0 0 0,0 0 0 0 0,1 0 0 0 0,0 2 1 0 0,1-1-1 0 0,0 2 0 0 0,1 0 0 0 0,0 0 1 0 0,29-15-1 0 0,52-25-2495 0 0,-38 20 1177 0 0,75-30 0 0 0,-130 60 1450 0 0,0 0 1 0 0,0 1-1 0 0,-1-1 1 0 0,1 1-1 0 0,0-1 1 0 0,0 1-1 0 0,0-1 1 0 0,1 1-1 0 0,-1 0 1 0 0,0 0-1 0 0,3 0 1 0 0,-3 7 1421 0 0,-11 8-526 0 0,-36 37 479 0 0,11-13-944 0 0,1 1 1 0 0,2 2-1 0 0,-44 78 0 0 0,30-20-320 0 0,40-87-155 0 0,1 1 0 0 0,0-1 1 0 0,1 1-1 0 0,1-1 1 0 0,-2 27-1 0 0,4-39-26 0 0,0 0 0 0 0,-1 0-1 0 0,1 0 1 0 0,0 0 0 0 0,0 1 0 0 0,0-1-1 0 0,1 0 1 0 0,-1 0 0 0 0,0 0 0 0 0,0 0-1 0 0,1 0 1 0 0,-1 1 0 0 0,0-1 0 0 0,1 0-1 0 0,-1 0 1 0 0,1 0 0 0 0,0 0 0 0 0,-1 0-1 0 0,1 0 1 0 0,0 0 0 0 0,0-1 0 0 0,-1 1-1 0 0,1 0 1 0 0,0 0 0 0 0,2 1 0 0 0,-2-2-12 0 0,1 0 0 0 0,-1 0 1 0 0,1 0-1 0 0,-1 1 0 0 0,1-1 1 0 0,-1-1-1 0 0,1 1 1 0 0,-1 0-1 0 0,1 0 0 0 0,-1-1 1 0 0,1 1-1 0 0,-1 0 1 0 0,1-1-1 0 0,-1 0 0 0 0,0 1 1 0 0,3-2-1 0 0,4-3-59 0 0,0-1 0 0 0,0 1-1 0 0,-1-2 1 0 0,14-12 0 0 0,-2-3 36 0 0,-2-1 1 0 0,0-1-1 0 0,-1 0 0 0 0,24-52 1 0 0,-21 37 284 0 0,-10 26 199 0 0,-9 13-437 0 0,0 0 0 0 0,-1 0 1 0 0,1 0-1 0 0,0 0 0 0 0,0 0 0 0 0,0 0 0 0 0,0 0 0 0 0,0 1 0 0 0,0-1 0 0 0,0 0 0 0 0,0 0 0 0 0,0 0 0 0 0,0 0 1 0 0,0 0-1 0 0,0 0 0 0 0,0 0 0 0 0,0 1 0 0 0,0-1 0 0 0,0 0 0 0 0,0 0 0 0 0,0 0 0 0 0,0 0 0 0 0,0 0 0 0 0,0 0 1 0 0,0 0-1 0 0,0 1 0 0 0,1-1 0 0 0,-1 0 0 0 0,0 0 0 0 0,0 0 0 0 0,0 0 0 0 0,0 0 0 0 0,0 0 0 0 0,0 0 0 0 0,0 0 1 0 0,0 0-1 0 0,0 0 0 0 0,0 0 0 0 0,0 1 0 0 0,1-1 0 0 0,-1 0 0 0 0,0 0 0 0 0,0 0 0 0 0,0 0 0 0 0,0 0 0 0 0,0 0 1 0 0,0 0-1 0 0,0 0 0 0 0,1 0 0 0 0,-1 0 0 0 0,0 0 0 0 0,0 0 0 0 0,0 0 0 0 0,0 0 0 0 0,0 0 0 0 0,0 0 0 0 0,0 0 1 0 0,1 0-1 0 0,-1 0 0 0 0,0 0 0 0 0,0 0 0 0 0,0-1 0 0 0,0 1 0 0 0,0 0 0 0 0,0 0 0 0 0,0 3-66 0 0,0 1-1 0 0,0-1 1 0 0,0 0-1 0 0,1 0 0 0 0,-1 0 1 0 0,1 0-1 0 0,0 0 1 0 0,0 1-1 0 0,0-1 1 0 0,0-1-1 0 0,0 1 0 0 0,1 0 1 0 0,-1 0-1 0 0,1 0 1 0 0,0-1-1 0 0,0 1 1 0 0,0-1-1 0 0,0 1 1 0 0,0-1-1 0 0,0 0 0 0 0,1 0 1 0 0,-1 0-1 0 0,1 0 1 0 0,0 0-1 0 0,-1 0 1 0 0,1-1-1 0 0,0 0 0 0 0,0 1 1 0 0,0-1-1 0 0,0 0 1 0 0,0 0-1 0 0,0-1 1 0 0,0 1-1 0 0,0-1 0 0 0,4 1 1 0 0,8 2-1368 0 0,23 4-3824 0 0,-37-7 5075 0 0,0 0 1 0 0,0 0-1 0 0,0 0 1 0 0,1 0-1 0 0,-1 0 1 0 0,0 0-1 0 0,0 0 1 0 0,0 0-1 0 0,0-1 1 0 0,1 1-1 0 0,-1 0 1 0 0,0-1-1 0 0,0 1 1 0 0,0-1-1 0 0,0 1 1 0 0,0-1-1 0 0,0 0 1 0 0,0 1-1 0 0,0-1 1 0 0,0 0-1 0 0,0 0 1 0 0,0 0 0 0 0,-1 1-1 0 0,2-3 1 0 0,0 0-2644 0 0</inkml:trace>
</inkml:ink>
</file>

<file path=ppt/ink/ink1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19:50.1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41 320 6161 0 0,'-30'-89'2382'0'0,"27"78"-1542"0"0,0 0 0 0 0,1 1-1 0 0,1-1 1 0 0,0 0-1 0 0,0 0 1 0 0,2-16-1 0 0,0 25-725 0 0,-1-1 0 0 0,1 0 0 0 0,0 0 0 0 0,0 1 0 0 0,0-1 0 0 0,1 1 0 0 0,-1-1 0 0 0,1 1 0 0 0,-1-1 0 0 0,1 1 0 0 0,0 0 0 0 0,0 0-1 0 0,0 0 1 0 0,0 0 0 0 0,0 0 0 0 0,0 0 0 0 0,1 1 0 0 0,-1-1 0 0 0,5-2 0 0 0,6-2-126 0 0,1 0-1 0 0,24-7 1 0 0,-7 2 127 0 0,-11 3-204 0 0,65-25-887 0 0,-27 20-3511 0 0,-57 12 4366 0 0,-1 1 0 0 0,1 0 0 0 0,0 0 1 0 0,-1 0-1 0 0,1 0 0 0 0,-1 0 0 0 0,1 0 0 0 0,0 0 0 0 0,-1 0 0 0 0,1 0 1 0 0,-1 0-1 0 0,1 0 0 0 0,0 0 0 0 0,-1 0 0 0 0,1 1 0 0 0,-1-1 0 0 0,1 0 1 0 0,-1 0-1 0 0,1 1 0 0 0,-1-1 0 0 0,1 0 0 0 0,-1 1 0 0 0,1-1 0 0 0,-1 0 0 0 0,1 1 1 0 0,-1-1-1 0 0,1 1 0 0 0,-1-1 0 0 0,0 1 0 0 0,1-1 0 0 0,-1 1 0 0 0,0-1 1 0 0,1 1-1 0 0,-1-1 0 0 0,0 1 0 0 0,0 0 0 0 0,0-1 0 0 0,0 1 0 0 0,1-1 1 0 0,-1 1-1 0 0,0 0 0 0 0,0 0 0 0 0,-2 5-2986 0 0</inkml:trace>
</inkml:ink>
</file>

<file path=ppt/ink/ink1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19:50.6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45 142 6697 0 0,'-5'7'674'0'0,"0"-1"-1"0"0,0 1 1 0 0,0 0-1 0 0,1 1 0 0 0,1-1 1 0 0,-1 1-1 0 0,1 0 0 0 0,0-1 1 0 0,1 1-1 0 0,0 0 0 0 0,-2 13 1 0 0,4-20-624 0 0,0 0 0 0 0,0 0 0 0 0,0 0 0 0 0,0 0 0 0 0,0 0 0 0 0,1 0 0 0 0,-1 0 0 0 0,0 0 0 0 0,0 0 1 0 0,1 0-1 0 0,-1 0 0 0 0,1 0 0 0 0,-1 0 0 0 0,1-1 0 0 0,-1 1 0 0 0,1 0 0 0 0,-1 0 0 0 0,1 0 0 0 0,0-1 0 0 0,-1 1 0 0 0,1 0 0 0 0,0-1 0 0 0,0 1 0 0 0,-1-1 1 0 0,3 2-1 0 0,-1-2-7 0 0,1 1 0 0 0,-1 0 0 0 0,0-1 0 0 0,1 1-1 0 0,-1-1 1 0 0,1 0 0 0 0,-1 1 0 0 0,1-1 0 0 0,-1-1 0 0 0,3 1 0 0 0,6-2-68 0 0,0 0-1 0 0,-1 0 1 0 0,16-7-1 0 0,-17 6-65 0 0,0-1 1 0 0,-1 0-1 0 0,0-1 0 0 0,0 0 1 0 0,0 0-1 0 0,0-1 0 0 0,9-9 1 0 0,-14 12 145 0 0,1-1 1 0 0,-1 1 0 0 0,0-1 0 0 0,0 0 0 0 0,-1 0 0 0 0,1 0 0 0 0,-1 0 0 0 0,0 0-1 0 0,0-1 1 0 0,0 1 0 0 0,0-1 0 0 0,-1 1 0 0 0,0-1 0 0 0,0 0 0 0 0,0 1-1 0 0,0-7 1 0 0,0 3 1371 0 0,1 23-1127 0 0,8 35-396 0 0,-9-47 53 0 0,0 0 0 0 0,1-1 0 0 0,-1 1-1 0 0,1 0 1 0 0,0-1 0 0 0,-1 1 0 0 0,1-1-1 0 0,0 0 1 0 0,1 1 0 0 0,-1-1 0 0 0,0 0-1 0 0,1 0 1 0 0,-1-1 0 0 0,1 1 0 0 0,-1 0-1 0 0,1-1 1 0 0,0 1 0 0 0,0-1 0 0 0,-1 0-1 0 0,1 0 1 0 0,0 0 0 0 0,0-1 0 0 0,0 1-1 0 0,0-1 1 0 0,0 1 0 0 0,0-1 0 0 0,1 0-1 0 0,-1 0 1 0 0,0 0 0 0 0,0-1 0 0 0,0 1-1 0 0,0-1 1 0 0,0 0 0 0 0,0 1 0 0 0,0-1 0 0 0,0-1-1 0 0,-1 1 1 0 0,1 0 0 0 0,0-1 0 0 0,-1 1-1 0 0,1-1 1 0 0,-1 0 0 0 0,1 0 0 0 0,-1 0-1 0 0,0 0 1 0 0,3-3 0 0 0,1-3 70 0 0,0-1 0 0 0,-1 1 0 0 0,0-1 1 0 0,-1 0-1 0 0,1 0 0 0 0,-2-1 0 0 0,1 1 0 0 0,-1-1 1 0 0,-1 1-1 0 0,0-1 0 0 0,1-13 0 0 0,14-45 1374 0 0,-8 53-393 0 0,-9 14-983 0 0,0 1 0 0 0,0 0 1 0 0,0 0-1 0 0,1 0 0 0 0,-1 0 1 0 0,0 0-1 0 0,0 0 0 0 0,1-1 1 0 0,-1 1-1 0 0,0 0 0 0 0,0 0 1 0 0,0 0-1 0 0,1 0 0 0 0,-1 0 1 0 0,0 0-1 0 0,0 0 0 0 0,1 0 1 0 0,-1 0-1 0 0,0 0 0 0 0,0 0 1 0 0,1 0-1 0 0,-1 0 0 0 0,0 0 1 0 0,0 0-1 0 0,0 1 0 0 0,1-1 1 0 0,-1 0-1 0 0,0 0 0 0 0,0 0 1 0 0,0 0-1 0 0,1 0 0 0 0,-1 0 0 0 0,0 1 1 0 0,0-1-1 0 0,15 28 709 0 0,-11-18-928 0 0,27 45-405 0 0,-7-19-3456 0 0,-5-8-4734 0 0,-15-25 4967 0 0</inkml:trace>
</inkml:ink>
</file>

<file path=ppt/ink/ink1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19:52.0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69 185 9122 0 0,'-8'-4'997'0'0,"0"-1"0"0"0,0 0 1 0 0,0-1-1 0 0,0 0 0 0 0,-11-11 0 0 0,18 15-909 0 0,0 1-1 0 0,0 0 1 0 0,0 0-1 0 0,1 0 1 0 0,-1-1-1 0 0,0 1 0 0 0,1 0 1 0 0,-1-1-1 0 0,1 1 1 0 0,-1 0-1 0 0,1-1 0 0 0,0 1 1 0 0,-1-1-1 0 0,1 1 1 0 0,0-1-1 0 0,0 1 0 0 0,0-1 1 0 0,0-1-1 0 0,1 1-42 0 0,0 0-1 0 0,0 0 1 0 0,0 0-1 0 0,0 0 1 0 0,0 0-1 0 0,0 0 1 0 0,0 1-1 0 0,1-1 1 0 0,-1 0-1 0 0,0 1 0 0 0,1-1 1 0 0,0 1-1 0 0,-1 0 1 0 0,1 0-1 0 0,0-1 1 0 0,3-1-1 0 0,25-14 178 0 0,60-26-1 0 0,-78 38-405 0 0,0 1 0 0 0,0 0-1 0 0,0 1 1 0 0,0 0 0 0 0,1 1-1 0 0,-1 1 1 0 0,1 0 0 0 0,19 1-1 0 0,-30 0 141 0 0,-1 0-1 0 0,0 0 0 0 0,1 0 1 0 0,-1 0-1 0 0,1 0 1 0 0,-1 0-1 0 0,0 0 1 0 0,1 1-1 0 0,-1-1 0 0 0,0 0 1 0 0,1 1-1 0 0,-1-1 1 0 0,0 1-1 0 0,0 0 0 0 0,1-1 1 0 0,-1 1-1 0 0,0 0 1 0 0,0 0-1 0 0,0 0 1 0 0,0 0-1 0 0,0 0 0 0 0,0 0 1 0 0,0 0-1 0 0,0 0 1 0 0,-1 0-1 0 0,1 0 1 0 0,0 0-1 0 0,0 1 0 0 0,-1-1 1 0 0,1 0-1 0 0,-1 1 1 0 0,1-1-1 0 0,-1 0 0 0 0,0 1 1 0 0,0-1-1 0 0,1 0 1 0 0,-1 1-1 0 0,0-1 1 0 0,0 1-1 0 0,0-1 0 0 0,-1 0 1 0 0,1 1-1 0 0,0-1 1 0 0,0 0-1 0 0,-1 1 0 0 0,1-1 1 0 0,-1 0-1 0 0,1 1 1 0 0,-1-1-1 0 0,1 0 1 0 0,-1 0-1 0 0,-1 2 0 0 0,-3 7 100 0 0,0-1 0 0 0,-1 0 0 0 0,0-1 0 0 0,-1 1 0 0 0,-11 11-1 0 0,-53 54 1268 0 0,-77 104 0 0 0,140-168-1312 0 0,4-5 43 0 0,0 0 0 0 0,0 0 0 0 0,0 1 0 0 0,1 0 1 0 0,-4 6-1 0 0,7-11-92 0 0,-1 0 1 0 0,1 0 0 0 0,0 0-1 0 0,-1 0 1 0 0,1 0-1 0 0,0 0 1 0 0,0 0 0 0 0,0 0-1 0 0,0 0 1 0 0,0 0-1 0 0,0 0 1 0 0,0 0 0 0 0,0 0-1 0 0,0 0 1 0 0,0 0-1 0 0,1 0 1 0 0,-1 0 0 0 0,0 0-1 0 0,1 0 1 0 0,-1 0-1 0 0,1 0 1 0 0,-1 0 0 0 0,1 0-1 0 0,-1 0 1 0 0,1 0-1 0 0,0-1 1 0 0,-1 1 0 0 0,1 0-1 0 0,0 0 1 0 0,0-1-1 0 0,-1 1 1 0 0,1 0 0 0 0,0-1-1 0 0,0 1 1 0 0,0-1 0 0 0,0 1-1 0 0,0-1 1 0 0,2 1-1 0 0,3 1-407 0 0,0 1-1 0 0,0-2 0 0 0,0 1 0 0 0,1 0 0 0 0,-1-1 0 0 0,0-1 0 0 0,1 1 1 0 0,-1-1-1 0 0,1 0 0 0 0,-1 0 0 0 0,1-1 0 0 0,-1 0 0 0 0,1 0 1 0 0,8-3-1 0 0,-5 1 174 0 0,-1-1 1 0 0,0 0-1 0 0,-1 0 0 0 0,1-1 1 0 0,-1 0-1 0 0,0-1 1 0 0,0 0-1 0 0,0 0 0 0 0,7-8 1 0 0,-6 4 260 0 0,-1 0 0 0 0,1 0 0 0 0,-2 0 0 0 0,1-1 0 0 0,-2 0 0 0 0,1 0 0 0 0,-1-1 0 0 0,-1 0 0 0 0,0 0 0 0 0,-1 0 0 0 0,0-1 0 0 0,-1 1 0 0 0,0-1 0 0 0,1-24 0 0 0,-4 31 153 0 0,0 0 0 0 0,-1 0 0 0 0,0 0 0 0 0,0 0 0 0 0,-1 0 0 0 0,0 0 0 0 0,0 0 1 0 0,0 1-1 0 0,0-1 0 0 0,-1 1 0 0 0,0-1 0 0 0,0 1 0 0 0,-1 0 0 0 0,0 0 0 0 0,1 1 1 0 0,-10-9-1 0 0,8 8 907 0 0,-1 0 1 0 0,0 1-1 0 0,-1 0 1 0 0,1-1 0 0 0,-1 2-1 0 0,0-1 1 0 0,-13-4-1 0 0,31 3 243 0 0,10 0-1396 0 0,-2 3 23 0 0,0 1 0 0 0,0 0 0 0 0,0 1 1 0 0,0 1-1 0 0,0 1 0 0 0,20 5 0 0 0,-34-6 54 0 0,-1 0 0 0 0,1 0 0 0 0,-1 0 0 0 0,1 1-1 0 0,-1 0 1 0 0,0 0 0 0 0,0 0 0 0 0,0 0 0 0 0,0 1 0 0 0,0-1 0 0 0,0 1 0 0 0,-1 0 0 0 0,1 0-1 0 0,-1 1 1 0 0,0-1 0 0 0,0 1 0 0 0,0-1 0 0 0,-1 1 0 0 0,1 0 0 0 0,-1 0 0 0 0,0 0 0 0 0,0 1 0 0 0,0-1-1 0 0,-1 0 1 0 0,1 1 0 0 0,-1-1 0 0 0,0 1 0 0 0,0-1 0 0 0,-1 1 0 0 0,1-1 0 0 0,-1 6 0 0 0,-1-2 36 0 0,1 0 0 0 0,-2 0 0 0 0,1 0 0 0 0,-1-1 0 0 0,0 1 0 0 0,0-1 0 0 0,-1 1 1 0 0,0-1-1 0 0,-1 0 0 0 0,-7 12 0 0 0,4-8 122 0 0,0-1 0 0 0,-1-1 0 0 0,0 1 0 0 0,0-2 0 0 0,-1 1 0 0 0,-12 8-1 0 0,15-15 246 0 0,10-11-256 0 0,9-12-134 0 0,6 2-26 0 0,0 1-1 0 0,29-22 0 0 0,-32 29 70 0 0,-1-1-1 0 0,-1-1 0 0 0,0 0 1 0 0,-1-1-1 0 0,0-1 1 0 0,12-18-1 0 0,-17 15 817 0 0,-17 37-433 0 0,-2 35-417 0 0,10-52 5 0 0,1 0 1 0 0,0 0-1 0 0,0 1 0 0 0,0-1 1 0 0,0 0-1 0 0,0 0 0 0 0,0 1 1 0 0,0-1-1 0 0,1 0 1 0 0,-1 1-1 0 0,1-1 0 0 0,0 0 1 0 0,-1 0-1 0 0,1 0 0 0 0,0 0 1 0 0,0 0-1 0 0,1 0 0 0 0,-1 0 1 0 0,0 0-1 0 0,1 0 0 0 0,2 2 1 0 0,-2-3-3 0 0,0-1 0 0 0,0 1 0 0 0,0-1 0 0 0,0 0 0 0 0,1 1 0 0 0,-1-1 0 0 0,0 0 0 0 0,0 0 0 0 0,0-1 1 0 0,0 1-1 0 0,1 0 0 0 0,-1-1 0 0 0,0 0 0 0 0,0 1 0 0 0,0-1 0 0 0,0 0 0 0 0,0 0 0 0 0,0 0 0 0 0,0 0 0 0 0,0 0 0 0 0,-1 0 0 0 0,1-1 0 0 0,2-2 0 0 0,41-35-69 0 0,-36 31 118 0 0,-1-1-1 0 0,0 0 1 0 0,-1-1-1 0 0,0 1 1 0 0,0-1 0 0 0,-1-1-1 0 0,0 1 1 0 0,-1-1-1 0 0,0 0 1 0 0,5-18 0 0 0,-9 24 2 0 0,4-14 502 0 0,-3 14-150 0 0,-1 7 11 0 0,0 12-1602 0 0,0 0 0 0 0,1 0 0 0 0,7 24 1 0 0,-5-24-1228 0 0,0 0 1 0 0,-2 0 0 0 0,3 27 0 0 0,-5-23-1129 0 0</inkml:trace>
</inkml:ink>
</file>

<file path=ppt/ink/ink1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19:52.7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179 63 7130 0 0,'-1'-2'304'0'0,"1"0"1"0"0,0 0-1 0 0,0 0 1 0 0,-1 1 0 0 0,1-1-1 0 0,-1 0 1 0 0,0 0-1 0 0,0 1 1 0 0,1-1 0 0 0,-1 0-1 0 0,0 1 1 0 0,0-1-1 0 0,0 0 1 0 0,-1 1 0 0 0,1 0-1 0 0,0-1 1 0 0,-1 1 0 0 0,1 0-1 0 0,0-1 1 0 0,-1 1-1 0 0,1 0 1 0 0,-1 0 0 0 0,0 0-1 0 0,1 1 1 0 0,-1-1-1 0 0,0 0 1 0 0,0 1 0 0 0,0-1-1 0 0,1 1 1 0 0,-1-1-1 0 0,0 1 1 0 0,0 0 0 0 0,0 0-1 0 0,-2 0 1 0 0,0-1-158 0 0,-1 1-1 0 0,1 0 1 0 0,-1 0 0 0 0,0 0-1 0 0,1 1 1 0 0,-1 0 0 0 0,1 0-1 0 0,0 0 1 0 0,-1 0 0 0 0,1 0-1 0 0,0 1 1 0 0,0 0 0 0 0,-6 3-1 0 0,4 1-149 0 0,0 0 1 0 0,0 0-1 0 0,1 1 0 0 0,0 0 0 0 0,0 0 0 0 0,0 0 0 0 0,1 0 0 0 0,0 1 0 0 0,1 0 1 0 0,-1 0-1 0 0,1 0 0 0 0,1 0 0 0 0,0 0 0 0 0,0 1 0 0 0,1-1 0 0 0,0 1 1 0 0,0-1-1 0 0,1 1 0 0 0,0-1 0 0 0,0 1 0 0 0,1-1 0 0 0,0 1 0 0 0,1-1 0 0 0,-1 0 1 0 0,2 1-1 0 0,3 8 0 0 0,-5-14-6 0 0,0-1 1 0 0,1 1-1 0 0,0 0 1 0 0,-1-1-1 0 0,1 1 1 0 0,0-1-1 0 0,0 0 0 0 0,0 0 1 0 0,0 0-1 0 0,1 0 1 0 0,-1 0-1 0 0,1 0 1 0 0,-1 0-1 0 0,1-1 1 0 0,0 1-1 0 0,-1-1 1 0 0,1 0-1 0 0,0 0 0 0 0,0 0 1 0 0,0 0-1 0 0,0 0 1 0 0,0-1-1 0 0,0 1 1 0 0,0-1-1 0 0,0 0 1 0 0,0 0-1 0 0,0 0 0 0 0,0 0 1 0 0,0 0-1 0 0,0-1 1 0 0,0 0-1 0 0,0 1 1 0 0,0-1-1 0 0,0 0 1 0 0,0 0-1 0 0,4-3 1 0 0,3-1-17 0 0,-1 0 1 0 0,0 0 0 0 0,0-1 0 0 0,0 0-1 0 0,-1 0 1 0 0,0-1 0 0 0,0-1 0 0 0,0 1-1 0 0,7-11 1 0 0,-7 7 13 0 0,-1 0-1 0 0,0 0 1 0 0,0 0-1 0 0,-1-1 1 0 0,7-21-1 0 0,-11 28 23 0 0,-1-1 0 0 0,0 1 0 0 0,1-1-1 0 0,-2 1 1 0 0,1-1 0 0 0,-1 1-1 0 0,0-1 1 0 0,0 0 0 0 0,0 1 0 0 0,-1-1-1 0 0,0 1 1 0 0,0-1 0 0 0,0 1-1 0 0,-1-1 1 0 0,-4-9 0 0 0,5 13-3 0 0,-1 0 1 0 0,0 0-1 0 0,0 0 1 0 0,1 0-1 0 0,-1 0 1 0 0,-1 0-1 0 0,1 0 0 0 0,0 1 1 0 0,0-1-1 0 0,-1 1 1 0 0,1 0-1 0 0,-1-1 1 0 0,1 1-1 0 0,-1 0 1 0 0,1 0-1 0 0,-1 1 1 0 0,0-1-1 0 0,0 1 0 0 0,1-1 1 0 0,-1 1-1 0 0,0 0 1 0 0,0 0-1 0 0,1 0 1 0 0,-1 0-1 0 0,0 0 1 0 0,-5 2-1 0 0,-2 0-99 0 0,1 0 1 0 0,-1 0-1 0 0,0 1 0 0 0,1 0 0 0 0,0 1 1 0 0,-11 5-1 0 0,6 0-1325 0 0,-1 0 0 0 0,-20 18 0 0 0,0 9-4527 0 0,35-36 5906 0 0,0 1 0 0 0,0-1 0 0 0,0 0 0 0 0,0 0 0 0 0,-1 0 1 0 0,1 0-1 0 0,0 0 0 0 0,0 1 0 0 0,0-1 0 0 0,0 0 0 0 0,0 0 1 0 0,0 0-1 0 0,0 0 0 0 0,0 1 0 0 0,-1-1 0 0 0,1 0 1 0 0,0 0-1 0 0,0 0 0 0 0,0 1 0 0 0,0-1 0 0 0,0 0 0 0 0,0 0 1 0 0,0 0-1 0 0,0 1 0 0 0,0-1 0 0 0,0 0 0 0 0,0 0 1 0 0,0 0-1 0 0,0 1 0 0 0,0-1 0 0 0,1 0 0 0 0,-1 0 0 0 0,0 0 1 0 0,0 0-1 0 0,0 1 0 0 0,0-1 0 0 0,0 0 0 0 0,0 0 0 0 0,0 0 1 0 0,0 0-1 0 0,1 1 0 0 0,-1-1 0 0 0,0 0 0 0 0,0 0 1 0 0,0 0-1 0 0,0 0 0 0 0,1 0 0 0 0,-1 0 0 0 0,0 0 0 0 0,0 1 1 0 0,0-1-1 0 0,1 0 0 0 0,-1 0 0 0 0,0 0 0 0 0,0 0 0 0 0,0 0 1 0 0,0 0-1 0 0,1 0 0 0 0,-1 0 0 0 0,0 0 0 0 0,0 0 1 0 0,1 0-1 0 0,12-2-692 0 0,-6-1-1910 0 0</inkml:trace>
</inkml:ink>
</file>

<file path=ppt/ink/ink1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19:53.1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44 5073 0 0,'3'-4'473'0'0,"1"-1"0"0"0,-1 1 0 0 0,1 1 1 0 0,0-1-1 0 0,0 1 0 0 0,1-1 0 0 0,-1 1 0 0 0,1 0 0 0 0,-1 1 0 0 0,1-1 0 0 0,0 1 1 0 0,5-2-1 0 0,-8 5-316 0 0,-1-1 1 0 0,0 1-1 0 0,1-1 1 0 0,-1 1-1 0 0,0 0 1 0 0,0-1-1 0 0,0 1 1 0 0,1 0-1 0 0,-1 0 1 0 0,0 0-1 0 0,0 0 1 0 0,0 0 0 0 0,0 0-1 0 0,0 0 1 0 0,0 0-1 0 0,-1 0 1 0 0,1 1-1 0 0,0-1 1 0 0,-1 0-1 0 0,1 1 1 0 0,0 1-1 0 0,13 34 519 0 0,-12-31-468 0 0,6 22-276 0 0,0 1 0 0 0,-2 1 1 0 0,3 44-1 0 0,-5 36-6015 0 0,-5-108 4941 0 0,-1-8 733 0 0,-5-26 1253 0 0,5 21 69 0 0,0-1 1 0 0,1 1-1 0 0,0-1 0 0 0,2-18 1 0 0,0 27-818 0 0,1 0 0 0 0,-1 0-1 0 0,1 0 1 0 0,0 1 0 0 0,-1-1 0 0 0,1 1 0 0 0,0-1 0 0 0,1 1 0 0 0,-1 0 0 0 0,0 0-1 0 0,1 0 1 0 0,-1 0 0 0 0,1 0 0 0 0,-1 1 0 0 0,1-1 0 0 0,0 1 0 0 0,0-1 0 0 0,0 1 0 0 0,0 0-1 0 0,0 0 1 0 0,0 1 0 0 0,0-1 0 0 0,4 0 0 0 0,5-1-498 0 0,-1 0-1 0 0,0 1 1 0 0,1 0-1 0 0,-1 1 1 0 0,17 1-1 0 0,-24-1-32 0 0,-1 0 14 0 0,0 0 0 0 0,-1 1 0 0 0,1-1 0 0 0,0 0-1 0 0,-1 1 1 0 0,1 0 0 0 0,-1-1 0 0 0,1 1 0 0 0,-1 0 0 0 0,1 0 0 0 0,-1 0-1 0 0,1 1 1 0 0,-1-1 0 0 0,0 1 0 0 0,4 3 0 0 0,-4-1-2586 0 0</inkml:trace>
</inkml:ink>
</file>

<file path=ppt/ink/ink1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19:53.4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 30 8938 0 0,'-1'0'261'0'0,"0"0"0"0"0,0 0 0 0 0,0 0 1 0 0,0 0-1 0 0,0 0 0 0 0,0 0 0 0 0,0 0 0 0 0,0 0 0 0 0,0 0 1 0 0,0 0-1 0 0,0 1 0 0 0,0-1 0 0 0,0 0 0 0 0,0 1 0 0 0,0-1 1 0 0,0 1-1 0 0,0-1 0 0 0,0 1 0 0 0,1-1 0 0 0,-1 1 0 0 0,0 0 1 0 0,0-1-1 0 0,0 1 0 0 0,1 0 0 0 0,-1 0 0 0 0,-1 1 1 0 0,2-1-132 0 0,0 0 1 0 0,0 0 0 0 0,0 1 0 0 0,1-1-1 0 0,-1 0 1 0 0,0 0 0 0 0,0 1 0 0 0,0-1 0 0 0,1 0-1 0 0,-1 0 1 0 0,1 0 0 0 0,-1 1 0 0 0,1-1-1 0 0,0 0 1 0 0,-1 0 0 0 0,1 0 0 0 0,0 0 0 0 0,0 1-1 0 0,4 3-207 0 0,-1 0 0 0 0,1 0 0 0 0,0 0 0 0 0,0-1 0 0 0,0 0-1 0 0,1 0 1 0 0,6 4 0 0 0,-6-6-188 0 0,0 0 0 0 0,-1 0 0 0 0,1-1 0 0 0,0 1 0 0 0,0-2 0 0 0,0 1 0 0 0,0-1 0 0 0,0 1 0 0 0,0-2 0 0 0,0 1 0 0 0,0-1 0 0 0,0 0 0 0 0,0 0 0 0 0,0 0 0 0 0,0-1 0 0 0,0 0 0 0 0,-1 0 0 0 0,1-1 0 0 0,4-2 0 0 0,4-3-736 0 0,-1 0 0 0 0,0-1 0 0 0,-1-1 0 0 0,0 0 0 0 0,-1 0 0 0 0,13-16 1 0 0,-10 11-1814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6:56:21.0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36 155 10186 0 0,'-20'3'1689'0'0,"19"-2"-1633"0"0,0-1-1 0 0,0 0 1 0 0,0 0-1 0 0,1 0 1 0 0,-1 0-1 0 0,0 1 1 0 0,0-1-1 0 0,0 0 1 0 0,0 1-1 0 0,1-1 1 0 0,-1 1-1 0 0,0-1 1 0 0,1 0-1 0 0,-1 1 1 0 0,0-1-1 0 0,1 1 1 0 0,-1 0-1 0 0,1-1 1 0 0,-2 1-1 0 0,22-6 2275 0 0,198-66 133 0 0,119-10-3525 0 0,-335 80 993 0 0,36-5-1064 0 0,-36 5 876 0 0,1 1-1 0 0,0 0 0 0 0,-1 0 1 0 0,1 0-1 0 0,0 0 1 0 0,0 0-1 0 0,-1 0 0 0 0,1 0 1 0 0,0 1-1 0 0,-1-1 0 0 0,5 2 1 0 0,-7-2 160 0 0,1 0 0 0 0,-1 1 1 0 0,0-1-1 0 0,1 0 1 0 0,-1 0-1 0 0,0 0 0 0 0,1 1 1 0 0,-1-1-1 0 0,0 0 1 0 0,0 0-1 0 0,1 1 0 0 0,-1-1 1 0 0,0 0-1 0 0,0 1 0 0 0,0-1 1 0 0,0 0-1 0 0,1 1 1 0 0,-1-1-1 0 0,0 0 0 0 0,0 0 1 0 0,0 1-1 0 0,0-1 1 0 0,0 0-1 0 0,0 1 0 0 0,0-1 1 0 0,0 0-1 0 0,0 1 1 0 0,0-1-1 0 0,0 0 0 0 0,0 1 1 0 0,0 0-1 0 0,-10 10-1406 0 0,-17 7 707 0 0,16-12 788 0 0,0 0 0 0 0,-1-1 1 0 0,0 0-1 0 0,0-1 0 0 0,-1 0 0 0 0,-22 4 0 0 0,-16-4 4239 0 0,50-3-4135 0 0,1-1 1 0 0,-1 0 0 0 0,1 0-1 0 0,-1 1 1 0 0,1-1 0 0 0,-1 0 0 0 0,1 1-1 0 0,-1-1 1 0 0,1 0 0 0 0,0 1-1 0 0,-1-1 1 0 0,1 1 0 0 0,0-1-1 0 0,-1 1 1 0 0,1-1 0 0 0,0 0-1 0 0,0 1 1 0 0,0-1 0 0 0,-1 1-1 0 0,1-1 1 0 0,0 1 0 0 0,0-1-1 0 0,0 1 1 0 0,0-1 0 0 0,0 1-1 0 0,0-1 1 0 0,0 1 0 0 0,0-1-1 0 0,0 1 1 0 0,0-1 0 0 0,1 1 0 0 0,-1-1-1 0 0,0 1 1 0 0,1 0 0 0 0,5 20 614 0 0,-2-9-524 0 0,1 0-1 0 0,2 20 0 0 0,-6-24-251 0 0,0 1 0 0 0,2 0 1 0 0,-1-1-1 0 0,1 0 0 0 0,1 1 0 0 0,-1-1 0 0 0,11 15 0 0 0,-11-20-329 0 0,-1 0 0 0 0,1 0 0 0 0,0 0 0 0 0,0 0 0 0 0,1-1 0 0 0,-1 1 0 0 0,0-1 0 0 0,5 3-1 0 0,-6-4 228 0 0,-1-1 0 0 0,0 1 0 0 0,0-1 0 0 0,1 1 0 0 0,-1-1 0 0 0,0 0 0 0 0,1 0 0 0 0,-1 1 0 0 0,1-1 0 0 0,-1 0 0 0 0,0 0 0 0 0,1 0 0 0 0,-1 0 0 0 0,1 0 0 0 0,-1 0 0 0 0,0 0 0 0 0,1-1 0 0 0,-1 1 0 0 0,1 0 0 0 0,-1-1 0 0 0,0 1 0 0 0,0-1 0 0 0,1 1 0 0 0,-1-1 0 0 0,0 1 0 0 0,0-1 0 0 0,0 0 0 0 0,1 1 0 0 0,-1-1 0 0 0,0 0 0 0 0,1-1 0 0 0,3-3-3012 0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6:50:17.1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 77 9882 0 0,'-1'-2'874'0'0,"-4"-37"5707"0"0,4 37-6260 0 0,1 0 1 0 0,0 0 0 0 0,0 0-1 0 0,0 0 1 0 0,1 0 0 0 0,-1 0-1 0 0,0 0 1 0 0,1 0 0 0 0,-1 0-1 0 0,1 0 1 0 0,-1 0 0 0 0,1 0-1 0 0,0 0 1 0 0,0 0 0 0 0,2-3-1 0 0,-2 5-315 0 0,0 0 0 0 0,-1 0 0 0 0,1 0 0 0 0,0 0 1 0 0,-1-1-1 0 0,1 1 0 0 0,0 0 0 0 0,-1 0 0 0 0,1 0 0 0 0,0 0 0 0 0,-1 0 0 0 0,1 1 0 0 0,0-1 0 0 0,0 0 0 0 0,-1 0 0 0 0,1 0 0 0 0,-1 1 0 0 0,1-1 0 0 0,0 0 0 0 0,-1 1 0 0 0,1-1 0 0 0,-1 0 0 0 0,1 1 0 0 0,0-1 0 0 0,-1 1 0 0 0,1-1 0 0 0,-1 1 0 0 0,1-1 0 0 0,-1 1 0 0 0,0-1 0 0 0,1 1 0 0 0,-1-1 0 0 0,0 1 0 0 0,1 1 0 0 0,16 23-26 0 0,-17-25 23 0 0,14 26-152 0 0,-2 0 0 0 0,0 1 1 0 0,-2 1-1 0 0,-1 0 0 0 0,6 32 1 0 0,-5-4-1496 0 0,6 96 0 0 0,-15-71-437 0 0,-2-112 1836 0 0,0-13 1362 0 0,2 0 1 0 0,1 0 0 0 0,3 1 0 0 0,14-65-1 0 0,-18 103-1084 0 0,0 1-1 0 0,1 0 0 0 0,0 0 0 0 0,-1 0 0 0 0,1 0 1 0 0,1 0-1 0 0,-1 1 0 0 0,0-1 0 0 0,1 1 0 0 0,0-1 1 0 0,0 1-1 0 0,0 0 0 0 0,0 0 0 0 0,0 0 0 0 0,1 0 1 0 0,5-3-1 0 0,-5 4-324 0 0,1 0-1 0 0,0 0 1 0 0,-1 1 0 0 0,1-1 0 0 0,0 1-1 0 0,0 0 1 0 0,-1 1 0 0 0,1-1-1 0 0,7 1 1 0 0,-6 0-540 0 0,1 0 1 0 0,-1-1-1 0 0,0 0 0 0 0,0 0 0 0 0,0 0 1 0 0,0-1-1 0 0,0 0 0 0 0,0 0 0 0 0,0 0 1 0 0,0-1-1 0 0,-1 0 0 0 0,1 0 0 0 0,-1 0 0 0 0,0-1 1 0 0,5-4-1 0 0,-3 0-2147 0 0</inkml:trace>
</inkml:ink>
</file>

<file path=ppt/ink/ink1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19:54.1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110 105 7266 0 0,'-1'-1'298'0'0,"-1"1"0"0"0,1-1 0 0 0,0 1 1 0 0,0 0-1 0 0,0-1 0 0 0,0 1 0 0 0,-1 0 1 0 0,1 0-1 0 0,0 0 0 0 0,0 0 0 0 0,-1 0 1 0 0,1 0-1 0 0,0 0 0 0 0,0 0 1 0 0,-1 1-1 0 0,1-1 0 0 0,0 0 0 0 0,0 1 1 0 0,0-1-1 0 0,0 1 0 0 0,-2 0 0 0 0,0 1 86 0 0,0 0-1 0 0,0 1 1 0 0,1-1-1 0 0,-1 0 0 0 0,0 1 1 0 0,1-1-1 0 0,-4 6 1 0 0,1 1-67 0 0,0-1 0 0 0,0 1 0 0 0,0 1 0 0 0,-4 15 0 0 0,1 3-200 0 0,1 0 1 0 0,2 1-1 0 0,1 0 0 0 0,0 59 0 0 0,5-57-1835 0 0,1 1-1 0 0,9 39 1 0 0,-11-70 1633 0 0,0-1-1 0 0,0 0 1 0 0,0 0 0 0 0,0 1 0 0 0,0-1 0 0 0,0 0-1 0 0,0 1 1 0 0,0-1 0 0 0,0 0 0 0 0,0 0-1 0 0,0 1 1 0 0,0-1 0 0 0,0 0 0 0 0,1 0-1 0 0,-1 1 1 0 0,0-1 0 0 0,0 0 0 0 0,0 0-1 0 0,0 1 1 0 0,1-1 0 0 0,-1 0 0 0 0,0 0 0 0 0,0 1-1 0 0,1-1 1 0 0,-1 0 0 0 0,0 0 0 0 0,0 0-1 0 0,1 0 1 0 0,-1 0 0 0 0,0 1 0 0 0,0-1-1 0 0,1 0 1 0 0,-1 0 0 0 0,0 0 0 0 0,1 0-1 0 0,-1 0 1 0 0,0 0 0 0 0,0 0 0 0 0,1 0 0 0 0,10-9-1981 0 0,6-17 506 0 0,-9 7 1555 0 0,0-2 0 0 0,-2 1-1 0 0,0-1 1 0 0,3-24 0 0 0,-6 20 3831 0 0,1-38 0 0 0,-4 62-3780 0 0,0 1-1 0 0,0 0 1 0 0,0-1 0 0 0,0 1 0 0 0,0-1-1 0 0,0 1 1 0 0,0-1 0 0 0,0 1 0 0 0,0 0 0 0 0,0-1-1 0 0,0 1 1 0 0,0-1 0 0 0,0 1 0 0 0,0 0-1 0 0,0-1 1 0 0,0 1 0 0 0,1 0 0 0 0,-1-1 0 0 0,0 1-1 0 0,0-1 1 0 0,0 1 0 0 0,1 0 0 0 0,-1 0-1 0 0,0-1 1 0 0,1 1 0 0 0,-1 0 0 0 0,0-1 0 0 0,1 1-1 0 0,-1 0 1 0 0,0 0 0 0 0,1-1 0 0 0,-1 1 0 0 0,0 0-1 0 0,1 0 1 0 0,-1 0 0 0 0,0 0 0 0 0,1 0-1 0 0,-1 0 1 0 0,1-1 0 0 0,-1 1 0 0 0,1 0 0 0 0,-1 0-1 0 0,0 0 1 0 0,1 0 0 0 0,-1 0 0 0 0,1 1-1 0 0,-1-1 1 0 0,0 0 0 0 0,1 0 0 0 0,-1 0 0 0 0,1 0-1 0 0,-1 0 1 0 0,0 0 0 0 0,1 1 0 0 0,-1-1-1 0 0,0 0 1 0 0,1 0 0 0 0,-1 1 0 0 0,0-1 0 0 0,1 0-1 0 0,-1 0 1 0 0,0 1 0 0 0,1-1 0 0 0,19 21-360 0 0,-8 22-908 0 0,-11-37 986 0 0,0 0-1 0 0,1-1 1 0 0,0 1 0 0 0,-1 0-1 0 0,2 0 1 0 0,3 8 0 0 0,-6-14 227 0 0,1 0 1 0 0,-1 1 0 0 0,0-1 0 0 0,0 0-1 0 0,0 0 1 0 0,0 1 0 0 0,1-1 0 0 0,-1 0 0 0 0,0 0-1 0 0,0 0 1 0 0,1 1 0 0 0,-1-1 0 0 0,0 0-1 0 0,0 0 1 0 0,1 0 0 0 0,-1 1 0 0 0,0-1-1 0 0,0 0 1 0 0,1 0 0 0 0,-1 0 0 0 0,0 0-1 0 0,1 0 1 0 0,-1 0 0 0 0,0 0 0 0 0,1 0-1 0 0,-1 0 1 0 0,0 0 0 0 0,1 0 0 0 0,-1 0-1 0 0,0 0 1 0 0,0 0 0 0 0,1 0 0 0 0,-1 0-1 0 0,0 0 1 0 0,1 0 0 0 0,9-11-118 0 0,4-22 71 0 0,-12 29 29 0 0,22-58 221 0 0,4 1 0 0 0,47-79 0 0 0,-62 115 84 0 0,-10 19-179 0 0,0-1-1 0 0,1 1 1 0 0,0 0-1 0 0,0 0 1 0 0,0 0-1 0 0,0 1 1 0 0,10-10-1 0 0,-13 15-75 0 0,-1 0-1 0 0,0 0 1 0 0,0 0-1 0 0,1 0 1 0 0,-1 0-1 0 0,0 0 1 0 0,0 0-1 0 0,0 0 1 0 0,1 0 0 0 0,-1 0-1 0 0,0 0 1 0 0,0 0-1 0 0,1 0 1 0 0,-1 0-1 0 0,0 1 1 0 0,0-1-1 0 0,0 0 1 0 0,1 0 0 0 0,-1 0-1 0 0,0 0 1 0 0,0 0-1 0 0,0 0 1 0 0,0 1-1 0 0,1-1 1 0 0,-1 0-1 0 0,0 0 1 0 0,0 0 0 0 0,0 1-1 0 0,0-1 1 0 0,0 0-1 0 0,0 0 1 0 0,1 0-1 0 0,-1 1 1 0 0,0-1-1 0 0,0 0 1 0 0,0 0 0 0 0,0 1-1 0 0,0-1 1 0 0,0 0-1 0 0,0 0 1 0 0,0 0-1 0 0,0 1 1 0 0,4 20 520 0 0,-3 20 255 0 0,-3-24-534 0 0,1 1 0 0 0,1-1-1 0 0,0 0 1 0 0,5 26-1 0 0,-4-33-276 0 0,2 0 0 0 0,-1-1 0 0 0,1 1 0 0 0,1-1 0 0 0,0 0 0 0 0,0 0-1 0 0,1 0 1 0 0,0-1 0 0 0,8 11 0 0 0,-3-4-749 0 0,-1 1-1 0 0,0-1 1 0 0,-2 2-1 0 0,9 24 1 0 0,-15-39 347 0 0,0 0 1 0 0,-1 0 0 0 0,0 0 0 0 0,1 0 0 0 0,-1 0-1 0 0,0 0 1 0 0,0 0 0 0 0,0 0 0 0 0,0 1 0 0 0,0-1-1 0 0,-1 0 1 0 0,1 0 0 0 0,-1 0 0 0 0,1 0 0 0 0,-1 0-1 0 0,0 0 1 0 0,0 0 0 0 0,0 0 0 0 0,0 0 0 0 0,0-1-1 0 0,0 1 1 0 0,0 0 0 0 0,-3 2 0 0 0,-1 1-2507 0 0</inkml:trace>
</inkml:ink>
</file>

<file path=ppt/ink/ink1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19:54.7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30 156 9690 0 0,'-19'6'3923'0'0,"8"-3"-295"0"0,26-15-2270 0 0,15-10-1186 0 0,-17 11-212 0 0,0 1 0 0 0,0 1 0 0 0,1 0 1 0 0,0 1-1 0 0,1 1 0 0 0,-1 0 0 0 0,31-9 0 0 0,-43 15 17 0 0,1 1 0 0 0,-1 0 0 0 0,0-1 0 0 0,0 1 0 0 0,1 0-1 0 0,-1 0 1 0 0,1 1 0 0 0,-1-1 0 0 0,0 0 0 0 0,0 1 0 0 0,1-1 0 0 0,-1 1 0 0 0,0 0 0 0 0,0 0 0 0 0,0-1 0 0 0,1 2 0 0 0,-1-1-1 0 0,0 0 1 0 0,0 0 0 0 0,1 2 0 0 0,0 0 7 0 0,0 0 0 0 0,0 0 0 0 0,-1 0 1 0 0,1 1-1 0 0,-1-1 0 0 0,0 1 0 0 0,0-1 0 0 0,0 1 0 0 0,-1 0 0 0 0,1-1 0 0 0,0 6 0 0 0,0-4 23 0 0,-1 0-1 0 0,1 1 0 0 0,-1-1 1 0 0,-1 0-1 0 0,1 1 0 0 0,-1-1 1 0 0,0 1-1 0 0,0-1 0 0 0,-1 1 1 0 0,0-1-1 0 0,0 1 0 0 0,0-1 1 0 0,0 0-1 0 0,-1 0 0 0 0,0 0 1 0 0,0 1-1 0 0,-5 7 0 0 0,4-8-1 0 0,2-4-2 0 0,-1 1 0 0 0,1 0 0 0 0,0-1 0 0 0,0 1 0 0 0,0-1 0 0 0,-1 1 0 0 0,1-1 0 0 0,-1 1 0 0 0,1-1 0 0 0,-1 0 0 0 0,0 0 0 0 0,0 0 0 0 0,1 0 0 0 0,-1 0 0 0 0,-3 1 0 0 0,27-33-789 0 0,17-13 450 0 0,-14 17 246 0 0,24-34 0 0 0,-40 48 204 0 0,0 1-1 0 0,1 0 1 0 0,1 0-1 0 0,16-14 1 0 0,-26 25-101 0 0,-1 1 1 0 0,1 0-1 0 0,0-1 0 0 0,0 1 0 0 0,-1 0 1 0 0,1-1-1 0 0,0 1 0 0 0,0 0 0 0 0,0 0 1 0 0,-1 0-1 0 0,1-1 0 0 0,0 1 0 0 0,0 0 1 0 0,0 0-1 0 0,0 0 0 0 0,-1 1 0 0 0,1-1 1 0 0,0 0-1 0 0,0 0 0 0 0,0 0 0 0 0,-1 0 1 0 0,1 1-1 0 0,0-1 0 0 0,0 0 0 0 0,-1 1 1 0 0,1-1-1 0 0,0 1 0 0 0,-1-1 0 0 0,1 1 1 0 0,0-1-1 0 0,-1 1 0 0 0,1-1 0 0 0,-1 1 0 0 0,1 0 1 0 0,0-1-1 0 0,-1 1 0 0 0,0 0 0 0 0,1-1 1 0 0,-1 1-1 0 0,1 0 0 0 0,-1 0 0 0 0,0 0 1 0 0,18 42 89 0 0,-15-32-147 0 0,3 3 808 0 0,7 7-5362 0 0,-12-20 4342 0 0,0 0 0 0 0,0-1 0 0 0,0 1 0 0 0,-1 0-1 0 0,1 0 1 0 0,0-1 0 0 0,0 1 0 0 0,0-1 0 0 0,0 1 0 0 0,0-1 0 0 0,0 1 0 0 0,0-1 0 0 0,1 1 0 0 0,-1-1 0 0 0,0 0 0 0 0,0 0-1 0 0,0 1 1 0 0,0-1 0 0 0,0 0 0 0 0,0 0 0 0 0,1 0 0 0 0,-1 0 0 0 0,0-1 0 0 0,0 1 0 0 0,0 0 0 0 0,0 0 0 0 0,0-1 0 0 0,0 1 0 0 0,0 0-1 0 0,0-1 1 0 0,1 1 0 0 0,-2-1 0 0 0,3-1 0 0 0,2-1-2416 0 0</inkml:trace>
</inkml:ink>
</file>

<file path=ppt/ink/ink1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19:55.4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63 340 5953 0 0,'-3'-8'575'0'0,"2"4"290"0"0,0-1-1 0 0,-1 1 1 0 0,1 0 0 0 0,-1 0 0 0 0,0 0-1 0 0,0 0 1 0 0,-5-5 0 0 0,7 8-716 0 0,-1 1 0 0 0,1-1 0 0 0,-1 1 0 0 0,1-1 1 0 0,-1 1-1 0 0,1-1 0 0 0,-1 1 0 0 0,0 0 0 0 0,1-1 1 0 0,-1 1-1 0 0,0 0 0 0 0,1 0 0 0 0,-1-1 0 0 0,0 1 1 0 0,0 0-1 0 0,1 0 0 0 0,-1 0 0 0 0,0 0 0 0 0,0 0 0 0 0,-1 0 1 0 0,1 1-101 0 0,-1-1 0 0 0,0 1 0 0 0,0-1 0 0 0,1 1 0 0 0,-1 0 0 0 0,1 0 0 0 0,-1 0 0 0 0,1 0 0 0 0,-1 0 0 0 0,1 0 0 0 0,-1 1 0 0 0,0 1 0 0 0,1-3-49 0 0,1 0 1 0 0,-1 1 0 0 0,1 0 0 0 0,-1-1-1 0 0,1 1 1 0 0,0-1 0 0 0,-1 1 0 0 0,1-1-1 0 0,0 1 1 0 0,-1 0 0 0 0,1-1 0 0 0,0 1 0 0 0,0 0-1 0 0,0-1 1 0 0,-1 1 0 0 0,1 0 0 0 0,0-1-1 0 0,0 1 1 0 0,0 0 0 0 0,0-1 0 0 0,0 1-1 0 0,0 0 1 0 0,1-1 0 0 0,-1 1 0 0 0,0 0-1 0 0,0-1 1 0 0,0 1 0 0 0,1 0 0 0 0,-1 0-1 0 0,18 18-2 0 0,-10-14-88 0 0,-1-1 0 0 0,1 0 1 0 0,15 6-1 0 0,-16-8-18 0 0,1 0 0 0 0,-1 0 0 0 0,0-1 0 0 0,0 0 0 0 0,1 0 0 0 0,-1-1 0 0 0,0 0 0 0 0,1-1 0 0 0,7-1 0 0 0,-12 2 78 0 0,0 0 0 0 0,-1-1 0 0 0,1 1 0 0 0,-1-1 0 0 0,1 0 0 0 0,-1 0-1 0 0,0 0 1 0 0,1 0 0 0 0,-1 0 0 0 0,0-1 0 0 0,0 1 0 0 0,0-1 0 0 0,0 1 0 0 0,0-1 0 0 0,0 0 0 0 0,0 0 0 0 0,0 0 0 0 0,-1 0 0 0 0,1 0 0 0 0,-1 0 0 0 0,0 0 0 0 0,1 0 0 0 0,-1-1 0 0 0,0 1 0 0 0,0-1 0 0 0,0 1 0 0 0,-1 0 0 0 0,1-4 0 0 0,1-1 118 0 0,-2-1-1 0 0,1 1 1 0 0,-1-1 0 0 0,-1 1-1 0 0,1 0 1 0 0,-1-1 0 0 0,0 1-1 0 0,-1-1 1 0 0,0 1 0 0 0,0 0-1 0 0,-1 0 1 0 0,1 0 0 0 0,-2 0-1 0 0,1 1 1 0 0,-1-1 0 0 0,0 1 0 0 0,0 0-1 0 0,0 0 1 0 0,-1 0 0 0 0,0 0-1 0 0,0 1 1 0 0,-1 0 0 0 0,0 0-1 0 0,1 1 1 0 0,-2-1 0 0 0,1 1-1 0 0,-12-5 1 0 0,19 9-78 0 0,-1 1 0 0 0,1-1 0 0 0,-1 1 0 0 0,1 0 0 0 0,0-1 0 0 0,-1 1 0 0 0,1-1 0 0 0,0 0 0 0 0,0 1 0 0 0,0-1 0 0 0,-1 1 0 0 0,1-1 0 0 0,0 0 0 0 0,0 0 0 0 0,0 0 0 0 0,-1 1 0 0 0,1-1 0 0 0,0 0 0 0 0,0 0 0 0 0,0 0 0 0 0,0 0 0 0 0,0 0 0 0 0,1-1 0 0 0,31-6 35 0 0,-18 4-54 0 0,0-1-1 0 0,0 0 0 0 0,18-8 1 0 0,-9-1-71 0 0,0 0 1 0 0,-1-2-1 0 0,33-27 1 0 0,-24 18 78 0 0,-32 23 21 0 0,1 1-1 0 0,-1-1 1 0 0,0 1 0 0 0,0 0-1 0 0,1-1 1 0 0,-1 1 0 0 0,0 0-1 0 0,1-1 1 0 0,-1 1 0 0 0,1 0 0 0 0,-1-1-1 0 0,0 1 1 0 0,1 0 0 0 0,-1 0-1 0 0,1-1 1 0 0,-1 1 0 0 0,1 0-1 0 0,-1 0 1 0 0,1 0 0 0 0,-1 0-1 0 0,1 0 1 0 0,-1 0 0 0 0,1 0-1 0 0,-1 0 1 0 0,1 0 0 0 0,-1 0-1 0 0,1 0 1 0 0,-1 0 0 0 0,1 0-1 0 0,-1 0 1 0 0,1 0 0 0 0,-1 0-1 0 0,1 0 1 0 0,-1 1 0 0 0,0-1-1 0 0,1 0 1 0 0,-1 0 0 0 0,1 1 0 0 0,-1-1-1 0 0,3 22 1670 0 0,-1 0-1322 0 0,7 25 122 0 0,-6-27-440 0 0,1 0 0 0 0,1 0 1 0 0,1 0-1 0 0,14 30 0 0 0,14 25-200 0 0,12 21-2328 0 0,-10-37-3983 0 0,-35-57 6058 0 0,0 0 0 0 0,1 0 1 0 0,-1 0-1 0 0,1 0 1 0 0,-1 0-1 0 0,1 0 0 0 0,0-1 1 0 0,0 1-1 0 0,0-1 1 0 0,0 1-1 0 0,0-1 0 0 0,0 0 1 0 0,0 1-1 0 0,0-1 1 0 0,3 1-1 0 0,2-2-2396 0 0</inkml:trace>
</inkml:ink>
</file>

<file path=ppt/ink/ink1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19:56.1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62 16 8978 0 0,'-6'0'996'0'0,"-1"1"-1"0"0,0 0 1 0 0,0 0-1 0 0,1 0 1 0 0,-1 1-1 0 0,-8 3 1 0 0,9-3 25 0 0,52-12-453 0 0,94-8 0 0 0,-130 17-595 0 0,1 1 0 0 0,0 1 0 0 0,-1-1 0 0 0,17 4 0 0 0,-22-3 29 0 0,-1 0 0 0 0,1 0 0 0 0,-1 1 0 0 0,1-1 0 0 0,-1 1 1 0 0,0 0-1 0 0,0 0 0 0 0,0 1 0 0 0,0-1 0 0 0,0 1 0 0 0,-1 0 0 0 0,1 0 0 0 0,3 4 1 0 0,-5-3 46 0 0,0-1 0 0 0,0 1 1 0 0,-1 0-1 0 0,1-1 0 0 0,-1 1 1 0 0,0 0-1 0 0,-1 0 0 0 0,1 0 1 0 0,0 0-1 0 0,-1 0 1 0 0,0 0-1 0 0,0 0 0 0 0,0 0 1 0 0,-1 0-1 0 0,1 0 0 0 0,-1 0 1 0 0,0 0-1 0 0,0 0 1 0 0,0-1-1 0 0,-1 1 0 0 0,-2 5 1 0 0,-4 10 230 0 0,-1 0 1 0 0,-20 29 0 0 0,16-28-569 0 0,1 1 0 0 0,1 1 0 0 0,-11 27 0 0 0,19-32-3155 0 0,3-16 3328 0 0,0-1 0 0 0,0 0 1 0 0,1 0-1 0 0,-1 0 0 0 0,0 0 0 0 0,0 0 0 0 0,0 1 0 0 0,0-1 1 0 0,0 0-1 0 0,0 0 0 0 0,1 0 0 0 0,-1 0 0 0 0,0 0 0 0 0,0 0 1 0 0,0 0-1 0 0,0 0 0 0 0,0 0 0 0 0,1 1 0 0 0,-1-1 0 0 0,0 0 1 0 0,0 0-1 0 0,0 0 0 0 0,0 0 0 0 0,1 0 0 0 0,-1 0 0 0 0,0 0 1 0 0,0 0-1 0 0,0 0 0 0 0,0 0 0 0 0,1 0 0 0 0,-1 0 0 0 0,0-1 1 0 0,0 1-1 0 0,0 0 0 0 0,0 0 0 0 0,0 0 0 0 0,1 0 0 0 0,-1 0 0 0 0,0 0 1 0 0,0 0-1 0 0,0 0 0 0 0,0 0 0 0 0,0 0 0 0 0,1-1 0 0 0,-1 1 1 0 0,12-13-4440 0 0,-5 1 4994 0 0,46-131 1842 0 0,-51 139-1796 0 0,-1 1 0 0 0,2-1 0 0 0,-1 1-1 0 0,0 0 1 0 0,1 0 0 0 0,-1 0 0 0 0,1 0 0 0 0,0 0 0 0 0,0 1 0 0 0,0-1 0 0 0,0 1 0 0 0,1 0 0 0 0,-1 0 0 0 0,0 0 0 0 0,8-2 0 0 0,5-2 74 0 0,1 1-1 0 0,24-4 1 0 0,6-3-470 0 0,-28 6-178 0 0,27-9-415 0 0,-17 11-2741 0 0,-28 4 3127 0 0,-1 0 0 0 0,1 0 0 0 0,-1 0 0 0 0,0 1-1 0 0,1-1 1 0 0,-1 0 0 0 0,1 0 0 0 0,-1 0 0 0 0,0 1 0 0 0,1-1 0 0 0,-1 0 0 0 0,0 0 0 0 0,1 1-1 0 0,-1-1 1 0 0,0 0 0 0 0,0 1 0 0 0,1-1 0 0 0,-1 0 0 0 0,0 1 0 0 0,0-1 0 0 0,1 0 0 0 0,-1 1 0 0 0,0-1-1 0 0,0 1 1 0 0,0-1 0 0 0,0 0 0 0 0,0 1 0 0 0,0-1 0 0 0,0 1 0 0 0,1-1 0 0 0,-1 1 0 0 0,0-1-1 0 0,0 0 1 0 0,-1 1 0 0 0,1-1 0 0 0,0 1 0 0 0,0-1 0 0 0,0 1 0 0 0,0-1 0 0 0,0 0 0 0 0,0 1 0 0 0,-1-1-1 0 0,1 0 1 0 0,0 1 0 0 0,0-1 0 0 0,0 1 0 0 0,-1-1 0 0 0,1 0 0 0 0,-1 1 0 0 0,-11 21-2561 0 0,7-14-155 0 0</inkml:trace>
</inkml:ink>
</file>

<file path=ppt/ink/ink1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19:56.4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17 122 8122 0 0,'-1'1'307'0'0,"0"-1"1"0"0,0 1 0 0 0,0-1 0 0 0,0 1-1 0 0,0-1 1 0 0,0 1 0 0 0,0 0-1 0 0,0 0 1 0 0,0-1 0 0 0,0 1-1 0 0,0 0 1 0 0,0 0 0 0 0,1 0-1 0 0,-1 0 1 0 0,0 0 0 0 0,0 1 0 0 0,1-1-221 0 0,0-1 0 0 0,0 1 0 0 0,0-1 0 0 0,0 0 0 0 0,0 1 0 0 0,0-1 1 0 0,0 1-1 0 0,0-1 0 0 0,0 0 0 0 0,1 1 0 0 0,-1-1 0 0 0,0 0 1 0 0,0 1-1 0 0,0-1 0 0 0,1 0 0 0 0,-1 1 0 0 0,0-1 0 0 0,0 0 1 0 0,1 1-1 0 0,-1-1 0 0 0,0 0 0 0 0,1 0 0 0 0,-1 1 0 0 0,0-1 0 0 0,1 0 1 0 0,-1 0-1 0 0,0 0 0 0 0,1 1 0 0 0,-1-1 0 0 0,1 0 0 0 0,1 1 17 0 0,1 0 0 0 0,-1-1 0 0 0,1 1 0 0 0,-1-1 0 0 0,1 0 0 0 0,-1 1 0 0 0,1-1 0 0 0,-1 0 0 0 0,1-1 0 0 0,-1 1-1 0 0,1 0 1 0 0,-1-1 0 0 0,1 1 0 0 0,3-3 0 0 0,113-60 958 0 0,-76 38-2517 0 0,58-25 1 0 0,-99 49 1240 0 0,0 0 1 0 0,0 0-1 0 0,0 1 0 0 0,1-1 1 0 0,-1 0-1 0 0,0 1 0 0 0,0-1 0 0 0,0 1 1 0 0,0 0-1 0 0,0 0 0 0 0,1 0 1 0 0,-1 0-1 0 0,0 0 0 0 0,0 0 0 0 0,0 1 1 0 0,1-1-1 0 0,-1 1 0 0 0,3 0 1 0 0,-4 1 197 0 0,0-1 0 0 0,1 0 1 0 0,-1 0-1 0 0,0 1 0 0 0,0-1 0 0 0,0 0 1 0 0,-1 1-1 0 0,1-1 0 0 0,0 1 1 0 0,0-1-1 0 0,-1 1 0 0 0,1 0 1 0 0,-1-1-1 0 0,1 1 0 0 0,-1 0 0 0 0,0-1 1 0 0,0 1-1 0 0,0 0 0 0 0,0-1 1 0 0,0 1-1 0 0,0 0 0 0 0,0-1 0 0 0,0 1 1 0 0,-2 2-1 0 0,0 8 537 0 0,-1 1-1 0 0,0-1 1 0 0,-1 0-1 0 0,0-1 1 0 0,-7 13-1 0 0,-8 23 10 0 0,18-44-607 0 0,1-1 1 0 0,-1 1 0 0 0,1 0-1 0 0,0-1 1 0 0,0 1-1 0 0,0 0 1 0 0,0-1 0 0 0,0 1-1 0 0,1 0 1 0 0,-1 0 0 0 0,1-1-1 0 0,0 1 1 0 0,0-1-1 0 0,0 1 1 0 0,0-1 0 0 0,0 1-1 0 0,0-1 1 0 0,1 0-1 0 0,-1 1 1 0 0,4 3 0 0 0,-3-5-319 0 0,-1 1 1 0 0,1-1 0 0 0,-1 1 0 0 0,1-1 0 0 0,0 0 0 0 0,-1 1 0 0 0,1-1 0 0 0,0 0 0 0 0,0 0 0 0 0,0 0 0 0 0,0-1 0 0 0,0 1-1 0 0,0 0 1 0 0,0-1 0 0 0,0 1 0 0 0,0-1 0 0 0,3 0 0 0 0,14-8-862 0 0,-14 5-1299 0 0</inkml:trace>
</inkml:ink>
</file>

<file path=ppt/ink/ink1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19:56.9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68 7490 0 0,'1'-4'895'0'0,"0"-4"212"0"0,0 0 1 0 0,1 0-1 0 0,0 0 0 0 0,0 1 1 0 0,1-1-1 0 0,4-7 1 0 0,-6 14-1023 0 0,-1 1 0 0 0,1 0 0 0 0,0 0 0 0 0,0 0 0 0 0,0 0 0 0 0,-1 0 0 0 0,1 0 1 0 0,0 0-1 0 0,0 0 0 0 0,0 0 0 0 0,0 0 0 0 0,-1 0 0 0 0,1 1 0 0 0,0-1 0 0 0,0 0 0 0 0,0 0 0 0 0,-1 1 0 0 0,1-1 1 0 0,0 1-1 0 0,-1-1 0 0 0,1 1 0 0 0,0-1 0 0 0,-1 1 0 0 0,1-1 0 0 0,-1 1 0 0 0,2 0 0 0 0,23 21-146 0 0,-21-19 191 0 0,9 6-82 0 0,-1 0 1 0 0,1-1 0 0 0,22 10 0 0 0,-24-13-376 0 0,-1 0 0 0 0,1 0 0 0 0,-1 1 0 0 0,-1 1 0 0 0,1 0 0 0 0,-1 0 0 0 0,12 13 0 0 0,-20-18 109 0 0,1-1-1 0 0,-1 1 1 0 0,0 0-1 0 0,0 0 1 0 0,0 0-1 0 0,0 1 1 0 0,-1-1 0 0 0,1 0-1 0 0,-1 0 1 0 0,1 0-1 0 0,-1 0 1 0 0,0 1-1 0 0,0-1 1 0 0,0 0 0 0 0,0 0-1 0 0,0 1 1 0 0,0-1-1 0 0,0 0 1 0 0,-1 0-1 0 0,1 1 1 0 0,-1-1 0 0 0,0 0-1 0 0,0 0 1 0 0,0 0-1 0 0,0 0 1 0 0,0 0-1 0 0,0 0 1 0 0,0 0-1 0 0,-2 1 1 0 0,-5 9-31 0 0,-1-1 0 0 0,-1-1 0 0 0,-16 16 1 0 0,13-13 373 0 0,0-1 1015 0 0,1 1 1 0 0,1 0-1 0 0,0 1 0 0 0,1 0 0 0 0,-12 24 0 0 0,19-32-943 0 0,0-1 0 0 0,0 1-1 0 0,1 0 1 0 0,0 1 0 0 0,1-1-1 0 0,-1 0 1 0 0,1 0 0 0 0,0 1-1 0 0,1-1 1 0 0,0 0 0 0 0,0 1 0 0 0,0-1-1 0 0,1 1 1 0 0,-1-1 0 0 0,1 0-1 0 0,1 0 1 0 0,0 1 0 0 0,3 8-1 0 0,-4-13-148 0 0,0 0 0 0 0,0 0 0 0 0,0 0 0 0 0,1 0 0 0 0,-1 0 0 0 0,1 0 0 0 0,-1 0 0 0 0,1-1 0 0 0,-1 1-1 0 0,1-1 1 0 0,0 1 0 0 0,0-1 0 0 0,0 0 0 0 0,0 0 0 0 0,0 0 0 0 0,0 0 0 0 0,0 0 0 0 0,3 1-1 0 0,-1-1 7 0 0,1 0-1 0 0,0 0 0 0 0,0-1 0 0 0,-1 1 0 0 0,1-1 0 0 0,0 0 0 0 0,0-1 0 0 0,6 0 0 0 0,3-2 23 0 0,1-1 0 0 0,-1 0 0 0 0,0-1 0 0 0,22-11-1 0 0,2-5-661 0 0,-1-2 0 0 0,-1-1-1 0 0,63-55 1 0 0,-82 64-394 0 0,13-10-2569 0 0,-5-4-3918 0 0,-22 22 3669 0 0</inkml:trace>
</inkml:ink>
</file>

<file path=ppt/ink/ink1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19:57.2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9666 0 0,'2'0'179'0'0,"0"0"0"0"0,0 0 1 0 0,0 0-1 0 0,0 0 0 0 0,-1 0 0 0 0,1 0 0 0 0,0 0 0 0 0,0 1 1 0 0,0-1-1 0 0,0 1 0 0 0,0-1 0 0 0,0 1 0 0 0,0 0 0 0 0,-1 0 1 0 0,1 0-1 0 0,0 0 0 0 0,-1 0 0 0 0,1 0 0 0 0,-1 1 1 0 0,2 0-1 0 0,32 29 671 0 0,-9-4-639 0 0,0 1-1 0 0,-2 2 1 0 0,-1 1 0 0 0,-1 0 0 0 0,-2 2-1 0 0,-1 0 1 0 0,-2 1 0 0 0,-1 1-1 0 0,-1 0 1 0 0,13 53 0 0 0,-25-70-232 0 0,0 0-1 0 0,-1 1 1 0 0,-1-1 0 0 0,0 0-1 0 0,-1 0 1 0 0,-2 0 0 0 0,0 1-1 0 0,0-1 1 0 0,-2 0 0 0 0,-9 28 0 0 0,3-19-500 0 0,-2 0 1 0 0,-1-1 0 0 0,0-1 0 0 0,-3 0 0 0 0,-33 43-1 0 0,9-17-3075 0 0,-68 63 0 0 0,78-86 228 0 0</inkml:trace>
</inkml:ink>
</file>

<file path=ppt/ink/ink1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19:58.1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88 57 6489 0 0,'-2'-2'170'0'0,"1"0"0"0"0,-1 0 0 0 0,1 0 0 0 0,0 0 0 0 0,0 0 0 0 0,0 0 0 0 0,0-1 0 0 0,0 1 0 0 0,0 0 0 0 0,1-1 0 0 0,-1 1 0 0 0,1-1 0 0 0,0 1 0 0 0,-1-4 0 0 0,-2-14 2880 0 0,7 35-2546 0 0,-1 0 1 0 0,-1 1-1 0 0,0-1 0 0 0,-1 0 0 0 0,-2 23 0 0 0,-8 92-320 0 0,5-97 149 0 0,-24 217 255 0 0,-7 85-306 0 0,30-237-174 0 0,8 138 0 0 0,-2-218-45 0 0,1-1 0 0 0,1 0-1 0 0,0 0 1 0 0,1-1 0 0 0,1 1 0 0 0,12 27 0 0 0,-15-40-99 0 0,-1-1 0 0 0,1 1 1 0 0,0-1-1 0 0,0 0 0 0 0,1 0 1 0 0,-1 1-1 0 0,1-1 1 0 0,-1-1-1 0 0,1 1 0 0 0,0 0 1 0 0,0-1-1 0 0,0 1 0 0 0,0-1 1 0 0,1 0-1 0 0,-1 0 1 0 0,1-1-1 0 0,-1 1 0 0 0,1-1 1 0 0,-1 1-1 0 0,1-1 0 0 0,0 0 1 0 0,0 0-1 0 0,0-1 1 0 0,0 1-1 0 0,0-1 0 0 0,-1 0 1 0 0,1 0-1 0 0,0 0 0 0 0,0-1 1 0 0,0 1-1 0 0,0-1 1 0 0,0 0-1 0 0,-1 0 0 0 0,1 0 1 0 0,4-2-1 0 0,1-1-1144 0 0,0-1 1 0 0,0 0-1 0 0,0 0 0 0 0,-1-1 1 0 0,0 0-1 0 0,12-11 0 0 0,-12 10-168 0 0,3-2-2183 0 0</inkml:trace>
</inkml:ink>
</file>

<file path=ppt/ink/ink1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21:05.1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 24 6793 0 0,'0'0'2'0'0,"-11"-13"2027"0"0,11 13-1893 0 0,0-1 0 0 0,0 1 0 0 0,-1 0 0 0 0,1 0 0 0 0,0 0 0 0 0,0 0 0 0 0,0 0 0 0 0,-1-1 0 0 0,1 1 0 0 0,0 0 0 0 0,0 0 0 0 0,0 0 0 0 0,0-1 0 0 0,0 1 0 0 0,-1 0 0 0 0,1 0 0 0 0,0 0 0 0 0,0-1-1 0 0,0 1 1 0 0,0 0 0 0 0,0 0 0 0 0,0-1 0 0 0,0 1 0 0 0,0 0 0 0 0,0 0 0 0 0,0-1 0 0 0,0 1 0 0 0,0 0 0 0 0,0 0 0 0 0,0-1 0 0 0,0 1 0 0 0,0 0 0 0 0,0 0 0 0 0,0 0 0 0 0,0-1 0 0 0,1 1 0 0 0,-1 0 0 0 0,0 0 0 0 0,0-1 0 0 0,0 1 0 0 0,0 0 0 0 0,0 0 0 0 0,0 0 0 0 0,1 0 0 0 0,-1-1 0 0 0,0 1 0 0 0,0 0 0 0 0,0 0 0 0 0,1 0 0 0 0,-1 0 0 0 0,0 0 0 0 0,0 0 0 0 0,0-1 0 0 0,1 1 0 0 0,-1 0 0 0 0,0 0 0 0 0,0 0-1 0 0,1 0 1 0 0,-1 0 0 0 0,0 0 0 0 0,0 0 0 0 0,1 0 0 0 0,9 14 3952 0 0,10 12-4508 0 0,11 2-4068 0 0,-29-26 3850 0 0,-1 0 1 0 0,1 0-1 0 0,0 0 0 0 0,-1 0 1 0 0,0 0-1 0 0,1 0 1 0 0,-1 0-1 0 0,0 1 0 0 0,0-1 1 0 0,0 0-1 0 0,0 1 0 0 0,-1-1 1 0 0,1 1-1 0 0,0 2 0 0 0,-1 2-3038 0 0</inkml:trace>
</inkml:ink>
</file>

<file path=ppt/ink/ink1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21:05.4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39 19 11018 0 0,'-16'-6'3916'0'0,"15"6"-3748"0"0,-1 0 0 0 0,1 0 0 0 0,0 0 1 0 0,0-1-1 0 0,0 1 0 0 0,0 0 0 0 0,0-1 0 0 0,0 1 1 0 0,0 0-1 0 0,0-1 0 0 0,0 1 0 0 0,0-1 1 0 0,0 0-1 0 0,0 1 0 0 0,0-1 0 0 0,0 0 1 0 0,0 0-1 0 0,0 1 0 0 0,1-1 0 0 0,-1 0 0 0 0,-1-2 1 0 0,4 3-166 0 0,1 0 1 0 0,-1 0 0 0 0,0 1-1 0 0,0-1 1 0 0,0 0 0 0 0,0 1-1 0 0,1-1 1 0 0,-1 1 0 0 0,0 0-1 0 0,0 0 1 0 0,3 1 0 0 0,11 7-180 0 0,0 1 0 0 0,-1 0 0 0 0,0 1 0 0 0,-1 1-1 0 0,0 0 1 0 0,0 1 0 0 0,19 25 0 0 0,-31-35 207 0 0,-1-1 0 0 0,1 0 0 0 0,0 0-1 0 0,-1 1 1 0 0,1-1 0 0 0,-1 1-1 0 0,0 0 1 0 0,0-1 0 0 0,0 1 0 0 0,0 0-1 0 0,0-1 1 0 0,-1 1 0 0 0,1 0-1 0 0,-1 0 1 0 0,0 0 0 0 0,0 0 0 0 0,0-1-1 0 0,0 1 1 0 0,0 0 0 0 0,-1 0 0 0 0,1 0-1 0 0,-1-1 1 0 0,0 1 0 0 0,0 0-1 0 0,0 0 1 0 0,0-1 0 0 0,0 1 0 0 0,-3 4-1 0 0,-3 2-133 0 0,0 0-1 0 0,0 0 1 0 0,-1-1-1 0 0,0 0 0 0 0,-18 13 1 0 0,13 0-7871 0 0,11-18 5787 0 0,2-1-1743 0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6:50:17.9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31 102 6553 0 0,'-7'-20'493'0'0,"-4"-11"2003"0"0,0 15 2924 0 0,10 22-1049 0 0,5 30-3221 0 0,20 211 358 0 0,-14-98-1222 0 0,-10-147-273 0 0,0 0-1 0 0,0 1 1 0 0,1-1 0 0 0,-1 0 0 0 0,0 0 0 0 0,1 1-1 0 0,0-1 1 0 0,-1 0 0 0 0,1 0 0 0 0,0 0 0 0 0,0 0 0 0 0,0 0-1 0 0,0 0 1 0 0,0 0 0 0 0,1 0 0 0 0,-1-1 0 0 0,1 1-1 0 0,-1 0 1 0 0,1-1 0 0 0,-1 1 0 0 0,1-1 0 0 0,0 1-1 0 0,0-1 1 0 0,0 0 0 0 0,0 0 0 0 0,2 1 0 0 0,-1-1-1 0 0,1-1 1 0 0,-1 0 0 0 0,0 0-1 0 0,1 0 1 0 0,-1 0 0 0 0,0 0-1 0 0,1-1 1 0 0,-1 1-1 0 0,0-1 1 0 0,0 0 0 0 0,0 0-1 0 0,1 0 1 0 0,-1 0 0 0 0,0-1-1 0 0,0 1 1 0 0,-1-1 0 0 0,4-2-1 0 0,0 1-44 0 0,-1 0 1 0 0,0-1-1 0 0,0 0 0 0 0,0 0 1 0 0,0 0-1 0 0,-1 0 0 0 0,0-1 0 0 0,0 0 1 0 0,0 0-1 0 0,0 0 0 0 0,-1 0 1 0 0,0 0-1 0 0,0-1 0 0 0,0 1 1 0 0,-1-1-1 0 0,1 0 0 0 0,-1 0 0 0 0,-1 0 1 0 0,1 0-1 0 0,-1 0 0 0 0,0 0 1 0 0,-1-1-1 0 0,0 1 0 0 0,1 0 0 0 0,-2 0 1 0 0,1-1-1 0 0,-1 1 0 0 0,0 0 1 0 0,0 0-1 0 0,-1 0 0 0 0,-2-7 0 0 0,-67-185-81 0 0,69 194 161 0 0,1 0 0 0 0,0 0 0 0 0,0 0 0 0 0,0-1 0 0 0,1 1 0 0 0,0 0 0 0 0,0-1 0 0 0,0 1 0 0 0,0 0-1 0 0,2-8 1 0 0,-1 10-25 0 0,-1 0 0 0 0,1-1-1 0 0,0 1 1 0 0,1 0 0 0 0,-1 0-1 0 0,0 0 1 0 0,0 0 0 0 0,1 0-1 0 0,-1 0 1 0 0,1 1-1 0 0,0-1 1 0 0,0 0 0 0 0,-1 1-1 0 0,1-1 1 0 0,0 1 0 0 0,0 0-1 0 0,0 0 1 0 0,1 0 0 0 0,-1 0-1 0 0,4-2 1 0 0,8-2 28 0 0,1 0-1 0 0,0 1 1 0 0,0 1 0 0 0,20-3-1 0 0,9-3 50 0 0,-34 7-62 0 0,0-1 0 0 0,-1 2 0 0 0,19-2 0 0 0,-28 3-70 0 0,1 0-1 0 0,-1 0 0 0 0,0 0 0 0 0,0 0 0 0 0,1 0 1 0 0,-1 0-1 0 0,0 0 0 0 0,1 0 0 0 0,-1 0 1 0 0,0 0-1 0 0,1 1 0 0 0,-1-1 0 0 0,0 0 1 0 0,0 0-1 0 0,1 0 0 0 0,-1 0 0 0 0,0 1 0 0 0,0-1 1 0 0,1 0-1 0 0,-1 0 0 0 0,0 0 0 0 0,0 1 1 0 0,0-1-1 0 0,1 0 0 0 0,-1 1 0 0 0,0-1 1 0 0,0 0-1 0 0,0 0 0 0 0,0 1 0 0 0,0-1 0 0 0,1 0 1 0 0,-1 1-1 0 0,0-1 0 0 0,0 0 0 0 0,0 1 1 0 0,0-1-1 0 0,0 0 0 0 0,0 1 0 0 0,0-1 1 0 0,0 0-1 0 0,-1 1 0 0 0,-5 21-1934 0 0,-18 18-2267 0 0,-32 40-3443 0 0,38-50 7239 0 0,1 1 0 0 0,-16 39 1 0 0,33-70 544 0 0,0 0 0 0 0,-1 1 0 0 0,1-1 0 0 0,0 1 0 0 0,0-1 0 0 0,-1 1 0 0 0,1-1 0 0 0,0 0 0 0 0,0 1 0 0 0,0-1 0 0 0,0 1 0 0 0,-1-1 0 0 0,1 1 0 0 0,0-1 0 0 0,0 1 0 0 0,0-1 0 0 0,0 1 0 0 0,0-1 0 0 0,0 1 0 0 0,0-1 0 0 0,1 0 0 0 0,-1 1 0 0 0,0-1 0 0 0,0 1 0 0 0,0-1 0 0 0,0 1 0 0 0,1-1 0 0 0,-1 1 0 0 0,0-1 0 0 0,0 0 0 0 0,1 1 0 0 0,-1-1 0 0 0,1 1 0 0 0,15-4 3034 0 0,23-19 482 0 0,-36 21-3492 0 0,20-16 1206 0 0,31-26-1 0 0,-5 2-981 0 0,-48 41-356 0 0,0-1-1 0 0,0 1 1 0 0,0 0-1 0 0,0-1 1 0 0,0 1-1 0 0,0 0 1 0 0,0-1-1 0 0,0 1 1 0 0,0 0-1 0 0,0 0 0 0 0,0 0 1 0 0,0 0-1 0 0,0 0 1 0 0,0 0-1 0 0,0 0 1 0 0,0 0-1 0 0,0 1 1 0 0,0-1-1 0 0,0 0 1 0 0,0 1-1 0 0,0-1 1 0 0,-1 0-1 0 0,1 1 1 0 0,0-1-1 0 0,0 1 1 0 0,0 0-1 0 0,0-1 0 0 0,-1 1 1 0 0,1 0-1 0 0,0-1 1 0 0,0 1-1 0 0,-1 0 1 0 0,1 0-1 0 0,-1-1 1 0 0,1 1-1 0 0,0 0 1 0 0,-1 0-1 0 0,0 0 1 0 0,1 1-1 0 0,21 44 30 0 0,-19-38-12 0 0,4 7 1 0 0,0 2-25 0 0,0 0 0 0 0,9 33 0 0 0,-15-44 6 0 0,0 1 1 0 0,0-1 0 0 0,-1 1 0 0 0,0-1-1 0 0,0 1 1 0 0,0-1 0 0 0,-1 1-1 0 0,0-1 1 0 0,0 1 0 0 0,-1-1 0 0 0,-4 11-1 0 0,-13 24-10 0 0,14-32 218 0 0,0 0 0 0 0,1 1 0 0 0,0 0-1 0 0,0 0 1 0 0,1 0 0 0 0,0 0 0 0 0,1 0 0 0 0,-1 12 0 0 0,3-22-182 0 0,0 0 1 0 0,0 1 0 0 0,0-1-1 0 0,0 0 1 0 0,0 0 0 0 0,0 1-1 0 0,0-1 1 0 0,0 0 0 0 0,0 0-1 0 0,0 1 1 0 0,0-1 0 0 0,0 0-1 0 0,0 0 1 0 0,1 1 0 0 0,-1-1 0 0 0,0 0-1 0 0,0 0 1 0 0,0 1 0 0 0,0-1-1 0 0,1 0 1 0 0,-1 0 0 0 0,0 0-1 0 0,0 1 1 0 0,1-1 0 0 0,-1 0-1 0 0,0 0 1 0 0,0 0 0 0 0,0 0-1 0 0,1 0 1 0 0,-1 0 0 0 0,0 1-1 0 0,1-1 1 0 0,-1 0 0 0 0,0 0-1 0 0,0 0 1 0 0,1 0 0 0 0,-1 0-1 0 0,0 0 1 0 0,16-4 360 0 0,10-10-127 0 0,13-14-1314 0 0,56-53 0 0 0,-63 45-2745 0 0,-5-4-4927 0 0,-20 26 3540 0 0</inkml:trace>
</inkml:ink>
</file>

<file path=ppt/ink/ink1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21:05.8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148 62 10730 0 0,'-22'-62'9308'0'0,"20"79"-9228"0"0,-1-2-1 0 0,0 1 1 0 0,-1 0 0 0 0,0-1 0 0 0,-10 22 0 0 0,7-19-89 0 0,-25 59-660 0 0,-3 10-2289 0 0,29-70 928 0 0,1 0-1 0 0,1 0 1 0 0,-3 21-1 0 0,7-23-513 0 0,2-13-534 0 0</inkml:trace>
</inkml:ink>
</file>

<file path=ppt/ink/ink1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21:06.1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81 8442 0 0,'1'-5'667'0'0,"0"1"1"0"0,0-1 0 0 0,1 0 0 0 0,-1 1-1 0 0,1-1 1 0 0,0 1 0 0 0,1-1-1 0 0,-1 1 1 0 0,1 0 0 0 0,-1 0-1 0 0,1 0 1 0 0,1 0 0 0 0,4-5-1 0 0,-5 7-590 0 0,-1 1-1 0 0,1-1 1 0 0,-1 1-1 0 0,1-1 0 0 0,0 1 1 0 0,0 0-1 0 0,-1 0 1 0 0,1 0-1 0 0,0 0 0 0 0,0 1 1 0 0,0-1-1 0 0,0 1 1 0 0,0 0-1 0 0,0 0 0 0 0,0 0 1 0 0,0 0-1 0 0,0 0 0 0 0,0 1 1 0 0,0-1-1 0 0,0 1 1 0 0,-1 0-1 0 0,1 0 0 0 0,3 1 1 0 0,2 2-155 0 0,0 0 0 0 0,0 0 0 0 0,0 1 0 0 0,-1-1 0 0 0,0 2 0 0 0,9 7 0 0 0,-12-10-491 0 0,-1 0 0 0 0,1 1 1 0 0,-1 0-1 0 0,0-1 0 0 0,0 1 0 0 0,0 0 0 0 0,-1 0 1 0 0,1 1-1 0 0,-1-1 0 0 0,0 1 0 0 0,0-1 0 0 0,2 10 0 0 0,-3-12 147 0 0,-1-1-1 0 0,0 1 0 0 0,0 0 0 0 0,0 0 0 0 0,0 0 0 0 0,-1-1 0 0 0,1 1 1 0 0,0 0-1 0 0,-1 0 0 0 0,1-1 0 0 0,-2 4 0 0 0,-1 1-2976 0 0</inkml:trace>
</inkml:ink>
</file>

<file path=ppt/ink/ink1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21:06.4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47 98 11178 0 0,'-34'-2'5363'0'0,"21"2"-4644"0"0,17 0 1478 0 0,22-1-2117 0 0,1-2-1 0 0,31-7 0 0 0,18-2-28 0 0,26 3-223 0 0,70-8-1377 0 0,-59-3-5062 0 0,-97 13 3787 0 0,-15-2 1222 0 0,-2 9 1553 0 0,1-1 0 0 0,-1 0 0 0 0,0 0 0 0 0,0 1 0 0 0,0-1 0 0 0,0 1 0 0 0,0-1 0 0 0,0 1 0 0 0,0-1 0 0 0,0 1 0 0 0,0 0-1 0 0,0-1 1 0 0,0 1 0 0 0,0 0 0 0 0,0 0 0 0 0,0 0 0 0 0,0 0 0 0 0,0 0 0 0 0,0 0 0 0 0,0 0 0 0 0,0 0 0 0 0,0 0 0 0 0,0 0 0 0 0,0 1 0 0 0,-2 0 0 0 0,-7 1 509 0 0,-1 1 1 0 0,1 0-1 0 0,0 1 0 0 0,0 0 0 0 0,0 1 0 0 0,0 0 0 0 0,1 1 0 0 0,-15 10 1 0 0,19-11-72 0 0,0-1 1 0 0,1 1-1 0 0,0 0 1 0 0,0 1 0 0 0,0-1-1 0 0,0 1 1 0 0,1 0 0 0 0,0 0-1 0 0,0 0 1 0 0,0 0 0 0 0,1 0-1 0 0,0 1 1 0 0,0-1-1 0 0,1 1 1 0 0,-1 8 0 0 0,-2 13 98 0 0,0 49 0 0 0,4-70-664 0 0,0-1 0 0 0,1 1 1 0 0,0 0-1 0 0,0 0 0 0 0,0 0 0 0 0,1 0 0 0 0,0-1 0 0 0,0 1 0 0 0,1-1 1 0 0,-1 0-1 0 0,2 1 0 0 0,-1-1 0 0 0,5 6 0 0 0,-7-11-71 0 0,0 1-1 0 0,0-1 1 0 0,0 1-1 0 0,1-1 1 0 0,-1 0 0 0 0,0 1-1 0 0,1-1 1 0 0,0 0-1 0 0,-1 0 1 0 0,1 0 0 0 0,-1 0-1 0 0,1 0 1 0 0,0 0-1 0 0,0-1 1 0 0,0 1 0 0 0,-1-1-1 0 0,1 1 1 0 0,0-1-1 0 0,0 1 1 0 0,0-1 0 0 0,0 0-1 0 0,0 0 1 0 0,0 0-1 0 0,0 0 1 0 0,0-1 0 0 0,-1 1-1 0 0,1 0 1 0 0,0-1-1 0 0,0 1 1 0 0,0-1 0 0 0,0 0-1 0 0,2-1 1 0 0,6-4-2815 0 0</inkml:trace>
</inkml:ink>
</file>

<file path=ppt/ink/ink1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21:06.8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59 5 12147 0 0,'-3'-1'398'0'0,"0"0"0"0"0,0 0 1 0 0,0 0-1 0 0,0 1 0 0 0,-1 0 1 0 0,1-1-1 0 0,0 1 0 0 0,0 0 1 0 0,0 0-1 0 0,-1 1 1 0 0,1-1-1 0 0,0 1 0 0 0,0 0 1 0 0,0-1-1 0 0,0 1 0 0 0,-5 3 1 0 0,9-2-339 0 0,1-1 1 0 0,0 1-1 0 0,0 0 1 0 0,1-1-1 0 0,-1 0 1 0 0,0 1 0 0 0,0-1-1 0 0,1 0 1 0 0,3 1-1 0 0,8 3-190 0 0,0 0 0 0 0,-1 0 0 0 0,0 2 0 0 0,0 0 0 0 0,0 0-1 0 0,23 18 1 0 0,-32-21 91 0 0,0-1-1 0 0,0 1 1 0 0,-1 0-1 0 0,1 0 0 0 0,-1 1 1 0 0,0-1-1 0 0,0 1 0 0 0,0 0 1 0 0,-1-1-1 0 0,1 1 1 0 0,-1 0-1 0 0,0 0 0 0 0,-1 1 1 0 0,1-1-1 0 0,-1 0 1 0 0,0 0-1 0 0,-1 1 0 0 0,1-1 1 0 0,-1 1-1 0 0,0-1 1 0 0,0 1-1 0 0,-2 5 0 0 0,-1 4 128 0 0,-1 0 0 0 0,-1 0 0 0 0,-1-1 0 0 0,-13 26 0 0 0,13-30-24 0 0,1 0 1 0 0,0 0-1 0 0,1 0 0 0 0,0 0 1 0 0,0 1-1 0 0,1-1 1 0 0,0 1-1 0 0,1 0 0 0 0,1 0 1 0 0,-1 0-1 0 0,2 17 1 0 0,0-27-47 0 0,0 1 1 0 0,0 0 0 0 0,0 0 0 0 0,1-1-1 0 0,-1 1 1 0 0,1 0 0 0 0,-1-1-1 0 0,1 1 1 0 0,0 0 0 0 0,0-1-1 0 0,-1 1 1 0 0,1-1 0 0 0,0 1 0 0 0,1-1-1 0 0,-1 0 1 0 0,0 1 0 0 0,0-1-1 0 0,0 0 1 0 0,1 0 0 0 0,-1 0-1 0 0,1 0 1 0 0,-1 0 0 0 0,1 0 0 0 0,1 1-1 0 0,1-1-52 0 0,-1 0 0 0 0,1-1 0 0 0,-1 1 0 0 0,1-1 0 0 0,-1 0-1 0 0,1 0 1 0 0,-1 0 0 0 0,1 0 0 0 0,-1 0 0 0 0,1-1 0 0 0,5-1-1 0 0,8-4-801 0 0,1 0 0 0 0,0-1 0 0 0,25-15 0 0 0,-40 20 585 0 0,5-3-840 0 0,0 0 0 0 0,0 0 0 0 0,13-12 0 0 0,-18 15 737 0 0,0-1 0 0 0,-1 0 0 0 0,1 1 0 0 0,-1-1 0 0 0,0 0 0 0 0,0 0 0 0 0,0 0 0 0 0,0-1 0 0 0,-1 1 0 0 0,1 0 0 0 0,-1-1 0 0 0,0 1 0 0 0,1-5 0 0 0,0 3-2598 0 0</inkml:trace>
</inkml:ink>
</file>

<file path=ppt/ink/ink1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21:07.1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34 77 6721 0 0,'-3'-1'436'0'0,"1"0"-1"0"0,-1 0 1 0 0,1-1-1 0 0,0 1 0 0 0,-1-1 1 0 0,1 1-1 0 0,0-1 1 0 0,0 0-1 0 0,0 0 0 0 0,0 0 1 0 0,0 0-1 0 0,1 0 1 0 0,-4-5-1 0 0,5 6-267 0 0,0 0 0 0 0,0 1 0 0 0,0-1 0 0 0,-1 0 0 0 0,1 1-1 0 0,0-1 1 0 0,0 0 0 0 0,0 0 0 0 0,0 1 0 0 0,0-1 0 0 0,1 0 0 0 0,-1 1 0 0 0,0-1 0 0 0,0 0 0 0 0,0 1 0 0 0,1-1 0 0 0,-1 0-1 0 0,0 1 1 0 0,0-1 0 0 0,2-1 0 0 0,-1 1-154 0 0,0-1-1 0 0,1 1 1 0 0,-1-1-1 0 0,1 1 1 0 0,0 0-1 0 0,-1-1 1 0 0,1 1-1 0 0,0 0 1 0 0,0 0-1 0 0,2 0 1 0 0,6-3-15 0 0,1 0 1 0 0,0 1 0 0 0,-1 1 0 0 0,1 0-1 0 0,0 0 1 0 0,0 1 0 0 0,0 0 0 0 0,15 2-1 0 0,2 1-1001 0 0,0 1-1 0 0,30 8 1 0 0,-35-2-1459 0 0,-22-8 2318 0 0,-1-1 1 0 0,1 0 0 0 0,0 0 0 0 0,-1 1-1 0 0,1-1 1 0 0,-1 1 0 0 0,1-1 0 0 0,-1 0-1 0 0,1 1 1 0 0,-1-1 0 0 0,1 1 0 0 0,-1-1-1 0 0,1 1 1 0 0,-1-1 0 0 0,0 1 0 0 0,1-1-1 0 0,-1 1 1 0 0,0 0 0 0 0,1-1 0 0 0,-1 1-1 0 0,0 0 1 0 0,0-1 0 0 0,0 1 0 0 0,1 0-1 0 0,-1-1 1 0 0,0 1 0 0 0,0 0 0 0 0,0-1-1 0 0,0 1 1 0 0,0 0 0 0 0,0-1-1 0 0,0 1 1 0 0,-1 0 0 0 0,-2 3-2913 0 0</inkml:trace>
</inkml:ink>
</file>

<file path=ppt/ink/ink1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21:07.5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32 209 7578 0 0,'-3'0'572'0'0,"0"1"1"0"0,0 1 0 0 0,0-1-1 0 0,0 0 1 0 0,0 1 0 0 0,1-1 0 0 0,-1 1-1 0 0,-4 3 1 0 0,7-4-526 0 0,0-1 0 0 0,0 0 0 0 0,0 0 0 0 0,0 0 0 0 0,-1 0 0 0 0,1 1 0 0 0,0-1 1 0 0,0 0-1 0 0,0 0 0 0 0,0 0 0 0 0,0 0 0 0 0,0 1 0 0 0,0-1 0 0 0,0 0 0 0 0,0 0 0 0 0,0 1 0 0 0,0-1 0 0 0,0 0 0 0 0,0 0 0 0 0,0 0 0 0 0,0 1 1 0 0,0-1-1 0 0,0 0 0 0 0,0 0 0 0 0,0 0 0 0 0,0 1 0 0 0,0-1 0 0 0,0 0 0 0 0,0 0 0 0 0,0 0 0 0 0,0 1 0 0 0,1-1 0 0 0,-1 0 0 0 0,0 0 0 0 0,0 0 1 0 0,0 0-1 0 0,0 0 0 0 0,0 1 0 0 0,1-1 0 0 0,-1 0 0 0 0,19 5 27 0 0,-3-4-312 0 0,0-1 0 0 0,0-1 0 0 0,0 0 0 0 0,-1-1 0 0 0,1-1-1 0 0,0-1 1 0 0,-1 0 0 0 0,0-1 0 0 0,25-11 0 0 0,-37 14 123 0 0,1 0 1 0 0,-1 1-1 0 0,0-2 1 0 0,0 1 0 0 0,0 0-1 0 0,0-1 1 0 0,0 1 0 0 0,0-1-1 0 0,-1 0 1 0 0,1 0-1 0 0,-1 0 1 0 0,0 0 0 0 0,0 0-1 0 0,0 0 1 0 0,0-1 0 0 0,-1 1-1 0 0,1-1 1 0 0,-1 0-1 0 0,0 1 1 0 0,0-1 0 0 0,0 0-1 0 0,0 1 1 0 0,-1-1-1 0 0,1 0 1 0 0,-1-7 0 0 0,-1-2 489 0 0,0-1 0 0 0,-1 0 0 0 0,-1 0 0 0 0,0 1 0 0 0,-7-22-1 0 0,10 34-270 0 0,0 1-1 0 0,0-1 1 0 0,0 1-1 0 0,-1-1 1 0 0,1 0-1 0 0,0 1 0 0 0,0-1 1 0 0,0 1-1 0 0,-1-1 1 0 0,1 1-1 0 0,0-1 0 0 0,-1 1 1 0 0,1-1-1 0 0,0 1 1 0 0,-1-1-1 0 0,1 1 0 0 0,-1-1 1 0 0,1 1-1 0 0,0-1 1 0 0,-1 1-1 0 0,1 0 0 0 0,-1-1 1 0 0,1 1-1 0 0,-1 0 1 0 0,0-1-1 0 0,-7 11 1363 0 0,0 24-691 0 0,11 19-275 0 0,2 0 0 0 0,17 73 1 0 0,-10-66-395 0 0,-12-59-96 0 0,11 43 144 0 0,-11-42-134 0 0,0 0 0 0 0,0-1 1 0 0,1 1-1 0 0,-1-1 0 0 0,1 1 0 0 0,0-1 0 0 0,-1 1 0 0 0,1-1 0 0 0,0 0 1 0 0,0 1-1 0 0,0-1 0 0 0,0 0 0 0 0,0 0 0 0 0,0 1 0 0 0,0-1 1 0 0,0 0-1 0 0,1 0 0 0 0,-1 0 0 0 0,0 0 0 0 0,1 0 0 0 0,-1-1 0 0 0,0 1 1 0 0,3 0-1 0 0,-2-1 11 0 0,0-1 0 0 0,0 1 0 0 0,0-1 0 0 0,0 0 0 0 0,-1 0 0 0 0,1 0 0 0 0,0 0 0 0 0,-1-1-1 0 0,1 1 1 0 0,-1 0 0 0 0,1-1 0 0 0,-1 1 0 0 0,1-1 0 0 0,-1 1 0 0 0,0-1 0 0 0,2-3 0 0 0,20-33-42 0 0,-20 32 18 0 0,3-4 3 0 0,2-4 11 0 0,0 0 0 0 0,-1 0 0 0 0,-1 0 0 0 0,5-18 0 0 0,-10 29-13 0 0,0 0 1 0 0,-1 1 0 0 0,1-1 0 0 0,0 1 0 0 0,-1-1-1 0 0,0 0 1 0 0,0 1 0 0 0,0-1 0 0 0,0 0 0 0 0,0 1-1 0 0,0-1 1 0 0,-1 0 0 0 0,1 1 0 0 0,-1-1 0 0 0,0 1 0 0 0,0-1-1 0 0,0 1 1 0 0,0-1 0 0 0,0 1 0 0 0,0 0 0 0 0,-1-1-1 0 0,1 1 1 0 0,-1 0 0 0 0,1 0 0 0 0,-1 0 0 0 0,0 0 0 0 0,0 0-1 0 0,0 1 1 0 0,0-1 0 0 0,0 0 0 0 0,-5-2 0 0 0,4 4-8 0 0,1-1 0 0 0,-1 1 1 0 0,1 0-1 0 0,-1 0 0 0 0,1 0 1 0 0,-1 0-1 0 0,0 0 0 0 0,1 0 1 0 0,-1 1-1 0 0,1-1 0 0 0,-1 1 1 0 0,1 0-1 0 0,0 0 0 0 0,-1 0 1 0 0,1 0-1 0 0,0 0 0 0 0,-1 0 1 0 0,1 1-1 0 0,0-1 0 0 0,0 1 1 0 0,-2 1-1 0 0,-4 3-51 0 0,1 0 0 0 0,0 1 0 0 0,0 0 0 0 0,-8 9 1 0 0,13-14 95 0 0,-16 29-3102 0 0,17-30 2753 0 0,1 0 1 0 0,-1 0 0 0 0,1 0 0 0 0,0 0 0 0 0,0 0 0 0 0,0 0-1 0 0,-1 0 1 0 0,1 0 0 0 0,0 1 0 0 0,0-1 0 0 0,0 0-1 0 0,0 0 1 0 0,1 0 0 0 0,-1 0 0 0 0,0 0 0 0 0,0 0-1 0 0,1 0 1 0 0,-1 0 0 0 0,0 0 0 0 0,1 0 0 0 0,-1-1-1 0 0,1 1 1 0 0,0 0 0 0 0,-1 0 0 0 0,1 0 0 0 0,-1 0-1 0 0,1-1 1 0 0,0 1 0 0 0,0 0 0 0 0,0 0 0 0 0,1 0-1 0 0,4 2-3305 0 0</inkml:trace>
</inkml:ink>
</file>

<file path=ppt/ink/ink1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21:08.3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 8 9714 0 0,'0'0'158'0'0,"0"0"-1"0"0,0-1 1 0 0,-1 1 0 0 0,1 0 0 0 0,0-1-1 0 0,0 1 1 0 0,0 0 0 0 0,0-1-1 0 0,-1 1 1 0 0,1 0 0 0 0,0-1-1 0 0,0 1 1 0 0,0 0 0 0 0,-1-1-1 0 0,1 1 1 0 0,0 0 0 0 0,-1 0 0 0 0,1-1-1 0 0,0 1 1 0 0,-1 0 0 0 0,1 0-1 0 0,0 0 1 0 0,-1 0 0 0 0,1-1-1 0 0,0 1 1 0 0,-1 0 0 0 0,1 0-1 0 0,0 0 1 0 0,-1 0 0 0 0,1 0 0 0 0,-1 0-1 0 0,1 0 1 0 0,-8 10 2017 0 0,1 19-1466 0 0,7-21-662 0 0,9 202 1663 0 0,-9-209-1711 0 0,0 0 0 0 0,0 0 0 0 0,0 0 0 0 0,0 0 0 0 0,0 0 0 0 0,1 0 0 0 0,-1 0 0 0 0,0 0 0 0 0,1 0 0 0 0,-1 0 0 0 0,0 0 0 0 0,1 0 0 0 0,-1-1 1 0 0,1 1-1 0 0,0 0 0 0 0,-1 0 0 0 0,1 0 0 0 0,-1-1 0 0 0,1 1 0 0 0,0 0 0 0 0,0-1 0 0 0,-1 1 0 0 0,1-1 0 0 0,2 2 0 0 0,-2-2-3 0 0,1 0 0 0 0,-1 0 0 0 0,1 0 0 0 0,-1 0-1 0 0,0 0 1 0 0,1 0 0 0 0,-1 0 0 0 0,1 0 0 0 0,-1-1 0 0 0,1 1 0 0 0,-1-1 0 0 0,0 1 0 0 0,1-1 0 0 0,-1 1-1 0 0,2-2 1 0 0,8-5-31 0 0,-1-1-1 0 0,1 1 0 0 0,11-13 0 0 0,-8 7 15 0 0,-13 12 21 0 0,0 1-1 0 0,-1-1 0 0 0,1 1 1 0 0,0-1-1 0 0,0 1 0 0 0,-1-1 1 0 0,1 1-1 0 0,0-1 0 0 0,0 1 1 0 0,0 0-1 0 0,0-1 0 0 0,-1 1 1 0 0,1 0-1 0 0,0 0 0 0 0,0-1 0 0 0,0 1 1 0 0,0 0-1 0 0,0 0 0 0 0,0 0 1 0 0,0 0-1 0 0,0 0 0 0 0,-1 1 1 0 0,1-1-1 0 0,0 0 0 0 0,0 0 1 0 0,0 1-1 0 0,0-1 0 0 0,0 0 1 0 0,-1 1-1 0 0,1-1 0 0 0,0 1 0 0 0,1 0 1 0 0,-1 1-5 0 0,1 0 1 0 0,0 0-1 0 0,-1 0 1 0 0,1 1-1 0 0,-1-1 1 0 0,1 1-1 0 0,-1-1 1 0 0,0 1-1 0 0,0-1 1 0 0,1 6-1 0 0,1 6-12 0 0,-1-1-1 0 0,0 1 0 0 0,0 19 1 0 0,-6 20 52 0 0,2-43-13 0 0,1 1 0 0 0,0 0-1 0 0,1-1 1 0 0,0 1 0 0 0,1 0 0 0 0,0 0-1 0 0,4 16 1 0 0,-5-26-10 0 0,0 0 0 0 0,1 1 0 0 0,-1-1-1 0 0,0 0 1 0 0,1 1 0 0 0,0-1 0 0 0,-1 0 0 0 0,1 0-1 0 0,0 0 1 0 0,-1 1 0 0 0,1-1 0 0 0,0 0 0 0 0,0 0-1 0 0,0 0 1 0 0,0 0 0 0 0,0-1 0 0 0,0 1 0 0 0,0 0 0 0 0,0 0-1 0 0,1-1 1 0 0,-1 1 0 0 0,0 0 0 0 0,0-1 0 0 0,1 1-1 0 0,-1-1 1 0 0,2 1 0 0 0,-1-1 9 0 0,0-1 0 0 0,0 1 0 0 0,0 0-1 0 0,1-1 1 0 0,-1 1 0 0 0,0-1 0 0 0,0 0 0 0 0,0 0 0 0 0,0 0-1 0 0,0 0 1 0 0,0 0 0 0 0,0 0 0 0 0,0 0 0 0 0,2-3 0 0 0,3-2 17 0 0,0-1 0 0 0,0 0 0 0 0,-1 0 0 0 0,1-1 0 0 0,-2 0 0 0 0,8-13 0 0 0,-7 10-33 0 0,-1-1 0 0 0,0 0 0 0 0,-1 0 0 0 0,-1 0 0 0 0,4-17 0 0 0,-7 25 31 0 0,1-1 0 0 0,-1 1 0 0 0,1 0 0 0 0,-1-1 0 0 0,0 1 0 0 0,-1 0 0 0 0,1 0 0 0 0,-1-1 0 0 0,0 1 0 0 0,0 0 0 0 0,0 0 0 0 0,-1 0 0 0 0,1 0 0 0 0,-1 0 0 0 0,0 0 0 0 0,0 1 0 0 0,0-1 0 0 0,-1 0 0 0 0,-4-4 0 0 0,5 6-27 0 0,0 1-1 0 0,0 0 0 0 0,0-1 1 0 0,0 1-1 0 0,-1 0 0 0 0,1 0 0 0 0,-1 0 1 0 0,1 1-1 0 0,-1-1 0 0 0,1 0 1 0 0,-1 1-1 0 0,1 0 0 0 0,-1 0 0 0 0,1-1 1 0 0,-1 1-1 0 0,1 1 0 0 0,-1-1 1 0 0,0 0-1 0 0,1 1 0 0 0,-1-1 0 0 0,1 1 1 0 0,0 0-1 0 0,-1 0 0 0 0,1 0 1 0 0,-1 0-1 0 0,1 0 0 0 0,-4 3 0 0 0,2-1-326 0 0,-1-1-1 0 0,1 1 0 0 0,0 1 1 0 0,0-1-1 0 0,0 0 0 0 0,-3 5 1 0 0,5-6-316 0 0,0 0 0 0 0,0 1 0 0 0,1-1 1 0 0,-1 1-1 0 0,1-1 0 0 0,-1 1 0 0 0,1 0 1 0 0,0-1-1 0 0,0 1 0 0 0,-1 4 1 0 0,2-6 308 0 0,0 0 0 0 0,0 0 1 0 0,1 0-1 0 0,-1 0 0 0 0,0 1 1 0 0,0-1-1 0 0,1 0 0 0 0,-1 0 1 0 0,0 0-1 0 0,1 0 0 0 0,-1 0 1 0 0,1 0-1 0 0,0 0 0 0 0,-1 0 1 0 0,1 0-1 0 0,0 0 0 0 0,0 1 1 0 0,3 1-2770 0 0</inkml:trace>
</inkml:ink>
</file>

<file path=ppt/ink/ink1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21:08.7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79 7954 0 0,'1'-4'606'0'0,"-1"0"0"0"0,1-1 1 0 0,0 1-1 0 0,1 0 0 0 0,-1-1 1 0 0,1 1-1 0 0,0 0 0 0 0,0 0 1 0 0,0 0-1 0 0,1 1 0 0 0,-1-1 1 0 0,1 1-1 0 0,0-1 0 0 0,0 1 1 0 0,3-4-1 0 0,-5 6-575 0 0,0 0-1 0 0,0 0 1 0 0,0 0 0 0 0,0 0-1 0 0,1 0 1 0 0,-1 0 0 0 0,0 1 0 0 0,0-1-1 0 0,0 0 1 0 0,1 1 0 0 0,-1-1-1 0 0,0 1 1 0 0,1-1 0 0 0,-1 1 0 0 0,1-1-1 0 0,-1 1 1 0 0,0 0 0 0 0,1 0 0 0 0,-1 0-1 0 0,1 0 1 0 0,-1 0 0 0 0,1 0-1 0 0,-1 0 1 0 0,1 0 0 0 0,-1 0 0 0 0,0 1-1 0 0,1-1 1 0 0,-1 1 0 0 0,0-1-1 0 0,1 1 1 0 0,-1-1 0 0 0,0 1 0 0 0,1 0-1 0 0,-1 0 1 0 0,0 0 0 0 0,0 0-1 0 0,0-1 1 0 0,0 1 0 0 0,0 1 0 0 0,0-1-1 0 0,0 0 1 0 0,0 0 0 0 0,0 0 0 0 0,-1 0-1 0 0,1 1 1 0 0,0-1 0 0 0,-1 0-1 0 0,1 2 1 0 0,2 3-79 0 0,-1 0 0 0 0,0 0-1 0 0,0 0 1 0 0,0 0 0 0 0,-1 0-1 0 0,0 1 1 0 0,0-1 0 0 0,-1 0 0 0 0,0 13-1 0 0,-2 1-1043 0 0,-8 36 0 0 0,6-39-117 0 0,1 0 0 0 0,-2 32-1 0 0,4-21 501 0 0,0-17 776 0 0,10-33 990 0 0,-6 13-307 0 0,0 0-1 0 0,1 0 1 0 0,0 0-1 0 0,1 1 1 0 0,6-10-1 0 0,-7 12-686 0 0,1 1 0 0 0,-1 1 0 0 0,1-1-1 0 0,0 1 1 0 0,0 0 0 0 0,1 0 0 0 0,-1 0-1 0 0,1 1 1 0 0,-1-1 0 0 0,1 2 0 0 0,0-1-1 0 0,1 1 1 0 0,8-3 0 0 0,7-4-504 0 0,18-6-1665 0 0,-38 15 1624 0 0,0 0-1 0 0,-1-1 0 0 0,1 1 0 0 0,-1 0 0 0 0,1 0 0 0 0,-1 0 1 0 0,1 0-1 0 0,0 1 0 0 0,-1-1 0 0 0,1 0 0 0 0,-1 1 1 0 0,3 0-1 0 0,1 9-3242 0 0,-3-10 762 0 0</inkml:trace>
</inkml:ink>
</file>

<file path=ppt/ink/ink1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21:09.4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40 4369 0 0,'5'-33'7289'0'0,"1"26"-2772"0"0,2 22-2870 0 0,-5 6-1419 0 0,0-1 0 0 0,-2 1 0 0 0,0 0 0 0 0,-1 0 0 0 0,-5 31 0 0 0,3-19-98 0 0,1-22-102 0 0,0 4 20 0 0,0-1 1 0 0,3 27-1 0 0,-2-39-42 0 0,0 0 0 0 0,0 1 0 0 0,0-1 1 0 0,1 0-1 0 0,-1 0 0 0 0,1 0 0 0 0,-1 0 0 0 0,1 0 0 0 0,0 0 0 0 0,0 0 0 0 0,0 0 0 0 0,0 0 1 0 0,0-1-1 0 0,0 1 0 0 0,0 0 0 0 0,1 0 0 0 0,-1-1 0 0 0,1 1 0 0 0,-1-1 0 0 0,1 1 0 0 0,-1-1 1 0 0,1 0-1 0 0,0 0 0 0 0,0 0 0 0 0,0 0 0 0 0,0 0 0 0 0,2 1 0 0 0,-1-2-60 0 0,1 1 1 0 0,0-1-1 0 0,-1 0 0 0 0,1-1 0 0 0,-1 1 1 0 0,1-1-1 0 0,-1 1 0 0 0,1-1 0 0 0,-1 0 0 0 0,1 0 1 0 0,-1-1-1 0 0,0 1 0 0 0,1-1 0 0 0,-1 1 1 0 0,3-3-1 0 0,47-38-887 0 0,-26 19 287 0 0,-14 12 210 0 0,-11 8 153 0 0,1 1-1 0 0,-1-1 1 0 0,1 1-1 0 0,0-1 1 0 0,0 1 0 0 0,0 0-1 0 0,1 0 1 0 0,-1 1-1 0 0,0-1 1 0 0,1 1 0 0 0,5-3-1 0 0,-33 31-3777 0 0,18-19 3605 0 0,-15 15 247 0 0,7-8 223 0 0,-21 29 0 0 0,32-39 474 0 0,-1 0 1 0 0,1 1-1 0 0,1 0 0 0 0,-1-1 1 0 0,-2 12-1 0 0,4-16-355 0 0,1-1 0 0 0,0 1 0 0 0,0 0 0 0 0,0-1 0 0 0,-1 1 0 0 0,1 0-1 0 0,0-1 1 0 0,0 1 0 0 0,0 0 0 0 0,0-1 0 0 0,0 1 0 0 0,1 0 0 0 0,-1-1 0 0 0,0 1 0 0 0,0 0 0 0 0,0-1 0 0 0,1 1 0 0 0,-1 0 0 0 0,0-1 0 0 0,0 1 0 0 0,1-1 0 0 0,-1 1 0 0 0,1 0 0 0 0,-1-1 0 0 0,0 1 0 0 0,2 0 0 0 0,-1 0-16 0 0,1-1 0 0 0,-1 1 0 0 0,0 0 0 0 0,1-1 0 0 0,-1 0 0 0 0,1 1 0 0 0,-1-1 0 0 0,0 0 0 0 0,1 1 0 0 0,-1-1 0 0 0,1 0 0 0 0,1 0 1 0 0,51-10 143 0 0,-41 7 36 0 0,-12 3-287 0 0,1-1-1 0 0,-1 1 0 0 0,0 0 0 0 0,0 0 1 0 0,0-1-1 0 0,0 1 0 0 0,0 0 0 0 0,0 0 1 0 0,0 0-1 0 0,0 0 0 0 0,0 0 0 0 0,0 0 1 0 0,0 0-1 0 0,1 1 0 0 0,-1-1 0 0 0,0 0 1 0 0,0 1-1 0 0,0-1 0 0 0,0 0 0 0 0,0 1 1 0 0,0-1-1 0 0,0 1 0 0 0,-1 0 0 0 0,1-1 1 0 0,0 1-1 0 0,0 0 0 0 0,0-1 0 0 0,-1 1 1 0 0,1 0-1 0 0,0 0 0 0 0,0 0 0 0 0,-1 0 1 0 0,1 0-1 0 0,-1 0 0 0 0,1 0 1 0 0,-1 0-1 0 0,1 1 0 0 0,0 4-14 0 0,-1-1 0 0 0,0 0 1 0 0,0 1-1 0 0,-1-1 0 0 0,1 0 0 0 0,-3 9 1 0 0,0 8 47 0 0,2-14 37 0 0,0 0 1 0 0,1 1-1 0 0,0-1 1 0 0,0 0 0 0 0,1 1-1 0 0,0-1 1 0 0,3 9-1 0 0,-3-15-35 0 0,-1-1 1 0 0,1 1-1 0 0,-1-1 0 0 0,1 0 0 0 0,0 1 0 0 0,0-1 0 0 0,-1 0 0 0 0,1 1 0 0 0,0-1 1 0 0,0 0-1 0 0,0 0 0 0 0,1 0 0 0 0,-1 0 0 0 0,0 0 0 0 0,0 0 0 0 0,0 0 0 0 0,1 0 0 0 0,1 0 1 0 0,-1 0 6 0 0,0-1 0 0 0,0 1 1 0 0,1-1-1 0 0,-1 0 0 0 0,0 0 1 0 0,0 0-1 0 0,0 0 1 0 0,0-1-1 0 0,1 1 0 0 0,-1 0 1 0 0,0-1-1 0 0,0 1 1 0 0,0-1-1 0 0,0 0 0 0 0,0 0 1 0 0,4-2-1 0 0,4-3-21 0 0,1 0 0 0 0,-1-1 0 0 0,-1-1 0 0 0,1 1 0 0 0,-1-2-1 0 0,-1 1 1 0 0,1-1 0 0 0,-2 0 0 0 0,1-1 0 0 0,11-20 0 0 0,-17 26-226 0 0,-2 0-4700 0 0,-5 10-2102 0 0,3-2 3285 0 0</inkml:trace>
</inkml:ink>
</file>

<file path=ppt/ink/ink1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21:09.8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247 16 9778 0 0,'-1'-2'118'0'0,"-1"1"0"0"0,1 0-1 0 0,-1-1 1 0 0,0 1 0 0 0,1 0 0 0 0,-1 0-1 0 0,0 0 1 0 0,0 0 0 0 0,0 0-1 0 0,0 0 1 0 0,0 1 0 0 0,0-1 0 0 0,0 1-1 0 0,0-1 1 0 0,0 1 0 0 0,0 0 0 0 0,0-1-1 0 0,0 1 1 0 0,-3 1 0 0 0,1-1 187 0 0,1 1 0 0 0,-1 0 0 0 0,0 0 0 0 0,1 1 0 0 0,-1-1 0 0 0,1 1 1 0 0,-1 0-1 0 0,1 0 0 0 0,0 0 0 0 0,-3 3 0 0 0,-8 6 988 0 0,1 2 1 0 0,1 0 0 0 0,-19 24-1 0 0,23-26-1120 0 0,-8 9-1561 0 0,2 0-1 0 0,-18 30 0 0 0,28-42 942 0 0,1-1 0 0 0,-1 1 0 0 0,1 0 0 0 0,0 0 0 0 0,1 0-1 0 0,0 0 1 0 0,1 0 0 0 0,-1 0 0 0 0,1 0 0 0 0,1 17 0 0 0,0-24 171 0 0,0 1 0 0 0,0-1 0 0 0,0 1 0 0 0,1-1 0 0 0,-1 0 0 0 0,1 1 0 0 0,-1-1 0 0 0,1 0 0 0 0,-1 1 0 0 0,1-1 0 0 0,0 0 0 0 0,-1 0 0 0 0,1 1 0 0 0,0-1 0 0 0,0 0 0 0 0,0 0 0 0 0,0 0 0 0 0,2 1 0 0 0,2 0-3031 0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6:50:18.4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276 103 6281 0 0,'0'-7'474'0'0,"0"1"1"0"0,0-1-1 0 0,-1 1 0 0 0,1-1 0 0 0,-2 1 0 0 0,1-1 0 0 0,-3-7 1 0 0,3 11-141 0 0,-1 1 0 0 0,1 0 0 0 0,-1-1 0 0 0,0 1 0 0 0,1 0 0 0 0,-1 0 1 0 0,0 0-1 0 0,0 0 0 0 0,0 1 0 0 0,-1-1 0 0 0,1 0 0 0 0,0 1 0 0 0,-1-1 1 0 0,1 1-1 0 0,-1 0 0 0 0,1 0 0 0 0,-1 0 0 0 0,1 0 0 0 0,-1 1 1 0 0,-4-2-1 0 0,-7 0 420 0 0,1 0 1 0 0,-1 0 0 0 0,0 1 0 0 0,1 1 0 0 0,-1 0-1 0 0,0 1 1 0 0,-22 4 0 0 0,32-4-712 0 0,-1 0-1 0 0,1 0 1 0 0,0 0-1 0 0,0 0 1 0 0,0 1 0 0 0,0 0-1 0 0,0-1 1 0 0,0 1-1 0 0,0 1 1 0 0,1-1-1 0 0,-1 1 1 0 0,1-1 0 0 0,0 1-1 0 0,0 0 1 0 0,0 0-1 0 0,0 0 1 0 0,0 1 0 0 0,0-1-1 0 0,1 1 1 0 0,0 0-1 0 0,0-1 1 0 0,0 1 0 0 0,0 0-1 0 0,0 0 1 0 0,1 0-1 0 0,0 0 1 0 0,0 1 0 0 0,-1 6-1 0 0,1-7-42 0 0,1 0 0 0 0,0 0-1 0 0,0 0 1 0 0,1 0 0 0 0,-1 0-1 0 0,1 0 1 0 0,0 0 0 0 0,0-1 0 0 0,0 1-1 0 0,0 0 1 0 0,1 0 0 0 0,0-1-1 0 0,-1 1 1 0 0,1-1 0 0 0,1 1-1 0 0,-1-1 1 0 0,5 6 0 0 0,-2-5-11 0 0,0 1 0 0 0,0-1 0 0 0,1 0 0 0 0,0 0 0 0 0,-1 0 0 0 0,1-1 0 0 0,0 0 0 0 0,1 0 0 0 0,12 4 0 0 0,-9-4-70 0 0,1-1 0 0 0,-1 1 1 0 0,1-2-1 0 0,0 0 0 0 0,0 0 1 0 0,0 0-1 0 0,0-2 0 0 0,0 1 0 0 0,0-1 1 0 0,-1-1-1 0 0,1 0 0 0 0,0-1 0 0 0,10-4 1 0 0,-16 5-34 0 0,0-1 0 0 0,0 1 0 0 0,0-1 0 0 0,-1-1 1 0 0,1 1-1 0 0,-1-1 0 0 0,0 0 0 0 0,0 0 1 0 0,0 0-1 0 0,-1 0 0 0 0,0 0 0 0 0,4-6 0 0 0,-6 7 79 0 0,0 1-1 0 0,1 0 1 0 0,-1-1-1 0 0,-1 1 0 0 0,1-1 1 0 0,0 1-1 0 0,0-1 0 0 0,-1 1 1 0 0,0-1-1 0 0,1 0 1 0 0,-1 1-1 0 0,0-1 0 0 0,0 1 1 0 0,0-1-1 0 0,-1 0 0 0 0,1 1 1 0 0,-1-1-1 0 0,1 1 1 0 0,-1-1-1 0 0,0 1 0 0 0,0-1 1 0 0,0 1-1 0 0,0-1 1 0 0,-1 1-1 0 0,1 0 0 0 0,0 0 1 0 0,-4-3-1 0 0,0-1-33 0 0,0 0 1 0 0,0 0-1 0 0,-1 1 0 0 0,0 0 0 0 0,0 0 1 0 0,0 1-1 0 0,-1 0 0 0 0,0 0 1 0 0,-8-4-1 0 0,11 7 37 0 0,1 0 0 0 0,-1 0 0 0 0,1 0 1 0 0,-1 1-1 0 0,1-1 0 0 0,-1 1 0 0 0,1 0 0 0 0,-1 0 0 0 0,0 0 1 0 0,1 0-1 0 0,-1 0 0 0 0,1 1 0 0 0,-1 0 0 0 0,1 0 1 0 0,-1 0-1 0 0,1 0 0 0 0,-1 0 0 0 0,1 1 0 0 0,0 0 1 0 0,0-1-1 0 0,0 1 0 0 0,-4 3 0 0 0,-4 4-209 0 0,0 0 0 0 0,0 1-1 0 0,1 0 1 0 0,0 0 0 0 0,1 1-1 0 0,-8 13 1 0 0,13-18-544 0 0,0 0 1 0 0,0 1-1 0 0,1 0 0 0 0,0 0 1 0 0,0 0-1 0 0,1 0 0 0 0,0 0 1 0 0,0 0-1 0 0,1 1 0 0 0,0-1 0 0 0,0 1 1 0 0,1-1-1 0 0,0 9 0 0 0,2-4-2691 0 0</inkml:trace>
</inkml:ink>
</file>

<file path=ppt/ink/ink1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21:10.4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61 70 9730 0 0,'-2'-26'3733'0'0,"1"24"-3238"0"0,1-1-1 0 0,-1 0 1 0 0,1 0-1 0 0,0 0 0 0 0,0 0 1 0 0,0 1-1 0 0,0-1 0 0 0,0 0 1 0 0,1 0-1 0 0,0-3 0 0 0,0 5-463 0 0,-1 1 0 0 0,1-1-1 0 0,0 0 1 0 0,0 0 0 0 0,0 1-1 0 0,0-1 1 0 0,0 0-1 0 0,0 1 1 0 0,0-1 0 0 0,0 1-1 0 0,0-1 1 0 0,0 1 0 0 0,0 0-1 0 0,0-1 1 0 0,1 1-1 0 0,-1 0 1 0 0,0 0 0 0 0,0 0-1 0 0,0 0 1 0 0,0 0 0 0 0,1 0-1 0 0,-1 0 1 0 0,0 0 0 0 0,0 0-1 0 0,0 1 1 0 0,0-1-1 0 0,0 0 1 0 0,0 1 0 0 0,1-1-1 0 0,0 2 1 0 0,163 39-1814 0 0,-163-40 1604 0 0,0-1 0 0 0,0 1 0 0 0,0-1 0 0 0,0 1 0 0 0,0 0 0 0 0,0 0 0 0 0,0 0 0 0 0,0 0 0 0 0,0 0 0 0 0,0 0 1 0 0,-1 0-1 0 0,1 1 0 0 0,2 1 0 0 0,-3-2 11 0 0,-1 0 0 0 0,1 0 1 0 0,-1 0-1 0 0,1 0 0 0 0,-1 0 0 0 0,0-1 1 0 0,1 1-1 0 0,-1 0 0 0 0,0 0 1 0 0,0 0-1 0 0,0 0 0 0 0,1 0 1 0 0,-1 0-1 0 0,0 0 0 0 0,0 0 0 0 0,0 0 1 0 0,-1 0-1 0 0,1 0 0 0 0,0 0 1 0 0,0 0-1 0 0,-1 1 0 0 0,0 1-56 0 0,-1 0 0 0 0,0 0 0 0 0,0 0 0 0 0,0 0 0 0 0,0 0 0 0 0,0 0 0 0 0,-1-1 0 0 0,1 1 1 0 0,-1-1-1 0 0,0 0 0 0 0,1 1 0 0 0,-1-1 0 0 0,0-1 0 0 0,-6 4 0 0 0,4-3 302 0 0,0 0 0 0 0,0-1 1 0 0,0 1-1 0 0,0-1 0 0 0,0 0 1 0 0,-1-1-1 0 0,1 1 0 0 0,-8-1 1 0 0,9-1 129 0 0,1 1 1 0 0,-1 0 0 0 0,0 0 0 0 0,1 0-1 0 0,-1 1 1 0 0,1-1 0 0 0,-1 1 0 0 0,1 0 0 0 0,-1 0-1 0 0,1 0 1 0 0,0 0 0 0 0,-1 1 0 0 0,1 0-1 0 0,0-1 1 0 0,0 1 0 0 0,0 0 0 0 0,0 0 0 0 0,0 1-1 0 0,1-1 1 0 0,-4 3 0 0 0,-11 18 64 0 0,-18 31 0 0 0,23-35 431 0 0,0 0 1 0 0,-1-1 0 0 0,-20 22 0 0 0,33-40-388 0 0,0 0-14 0 0,2-3-201 0 0,0-1 0 0 0,0 1 0 0 0,0 0 0 0 0,1 0 0 0 0,-1 0 1 0 0,1 0-1 0 0,0 1 0 0 0,0-1 0 0 0,0 1 0 0 0,4-3 0 0 0,-4 2-28 0 0,16-11-106 0 0,1 1-1 0 0,0 0 0 0 0,0 1 1 0 0,1 2-1 0 0,36-14 0 0 0,17 3-2451 0 0,-73 21 2401 0 0,-1 0 0 0 0,0 0 0 0 0,0 0 0 0 0,1 0 1 0 0,-1 0-1 0 0,0 0 0 0 0,0-1 0 0 0,1 1 0 0 0,-1 0 1 0 0,0 0-1 0 0,1 0 0 0 0,-1 0 0 0 0,0 0 0 0 0,0 0 0 0 0,1 0 1 0 0,-1 0-1 0 0,0 1 0 0 0,1-1 0 0 0,-1 0 0 0 0,0 0 1 0 0,0 0-1 0 0,1 0 0 0 0,-1 0 0 0 0,0 0 0 0 0,0 0 0 0 0,1 1 1 0 0,-1-1-1 0 0,0 0 0 0 0,0 0 0 0 0,1 0 0 0 0,-1 1 1 0 0,0-1-1 0 0,0 0 0 0 0,0 0 0 0 0,0 1 0 0 0,1-1 0 0 0,-5 12-2725 0 0,-11 10-947 0 0,8-15 479 0 0</inkml:trace>
</inkml:ink>
</file>

<file path=ppt/ink/ink1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21:10.7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61 8354 0 0,'0'0'111'0'0,"0"0"0"0"0,0 0 0 0 0,0 0 1 0 0,0 0-1 0 0,0 0 0 0 0,0 0 0 0 0,0 0 0 0 0,0 0 0 0 0,0 0 1 0 0,1 0-1 0 0,-1 0 0 0 0,0-1 0 0 0,0 1 0 0 0,0 0 1 0 0,0 0-1 0 0,0 0 0 0 0,0 0 0 0 0,0 0 0 0 0,0 0 0 0 0,0 0 1 0 0,0 0-1 0 0,0 0 0 0 0,0 0 0 0 0,0 0 0 0 0,0 0 1 0 0,1 0-1 0 0,-1 0 0 0 0,0-1 0 0 0,0 1 0 0 0,0 0 0 0 0,0 0 1 0 0,0 0-1 0 0,0 0 0 0 0,0 0 0 0 0,0 0 0 0 0,0 0 1 0 0,0 0-1 0 0,0 0 0 0 0,0 0 0 0 0,0-1 0 0 0,0 1 0 0 0,0 0 1 0 0,0 0-1 0 0,0 0 0 0 0,0 0 0 0 0,0 0 0 0 0,0 0 1 0 0,-1 0-1 0 0,1 0 0 0 0,0 0 0 0 0,0 0 0 0 0,0 0 0 0 0,0-1 1 0 0,15-6 1140 0 0,21-7-1453 0 0,5 3-60 0 0,0 3 1 0 0,0 1-1 0 0,78-3 1 0 0,-118 11 248 0 0,0 0 27 0 0,0 0 40 0 0,0 1 0 0 0,-1 0 0 0 0,1 0-1 0 0,-1 0 1 0 0,0 0 0 0 0,1-1 0 0 0,-1 1 0 0 0,0 0 0 0 0,0 0 0 0 0,0 0 0 0 0,0 0 0 0 0,-1 0 0 0 0,1 0 0 0 0,-1 3 0 0 0,-10 40-145 0 0,7-28-336 0 0,1-3-1702 0 0,1 1 0 0 0,0 0 0 0 0,1 16 1 0 0,1-28-919 0 0</inkml:trace>
</inkml:ink>
</file>

<file path=ppt/ink/ink1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21:11.7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 49 12187 0 0,'-4'-12'3025'0'0,"3"11"-2695"0"0,1-1-1 0 0,-1 1 1 0 0,1-1-1 0 0,0 1 1 0 0,-1-1-1 0 0,1 1 1 0 0,0-1-1 0 0,0 1 1 0 0,0-1-1 0 0,0 1 1 0 0,0-1-1 0 0,0-1 1 0 0,1 2-294 0 0,0 0 0 0 0,0 0 0 0 0,-1 0 0 0 0,1 1 0 0 0,0-1 0 0 0,0 0 0 0 0,0 1 0 0 0,0-1 0 0 0,0 1 0 0 0,0-1 0 0 0,0 1 0 0 0,0-1 0 0 0,0 1 0 0 0,0-1 0 0 0,0 1 0 0 0,0 0 0 0 0,0 0 0 0 0,0 0 0 0 0,0 0 0 0 0,1-1 0 0 0,1 2 0 0 0,42-5-336 0 0,1 3 0 0 0,92 8 0 0 0,-98-8-853 0 0,-47 2 1125 0 0,0 0 1 0 0,0 1-1 0 0,0 0 1 0 0,0 0-1 0 0,0 0 1 0 0,0 1-1 0 0,1 0 1 0 0,-1 1-1 0 0,1-1 1 0 0,0 1-1 0 0,0 0 1 0 0,-6 6-1 0 0,0 0 194 0 0,0 1 0 0 0,0 0-1 0 0,2 1 1 0 0,-19 24-1 0 0,27-33-142 0 0,0-1 0 0 0,0 1 0 0 0,1 0-1 0 0,0-1 1 0 0,-1 1 0 0 0,1 0 0 0 0,0 0-1 0 0,1 0 1 0 0,-1 0 0 0 0,0 0 0 0 0,1 0-1 0 0,0 1 1 0 0,-1-1 0 0 0,1 0 0 0 0,0 0 0 0 0,1 0-1 0 0,-1 0 1 0 0,1 0 0 0 0,0 5 0 0 0,0-6-9 0 0,0 0 1 0 0,1 0-1 0 0,-1 0 0 0 0,0 0 1 0 0,0 0-1 0 0,1-1 1 0 0,-1 1-1 0 0,1 0 1 0 0,0-1-1 0 0,-1 1 1 0 0,1-1-1 0 0,0 0 1 0 0,0 1-1 0 0,0-1 1 0 0,0 0-1 0 0,0 0 0 0 0,0 0 1 0 0,0 0-1 0 0,0-1 1 0 0,0 1-1 0 0,0-1 1 0 0,1 1-1 0 0,-1-1 1 0 0,0 0-1 0 0,0 1 1 0 0,1-1-1 0 0,2-1 1 0 0,11 1 40 0 0,1-1 1 0 0,-1 0-1 0 0,1-2 1 0 0,-1 0-1 0 0,29-9 1 0 0,-51 17-3 0 0,0 1 1 0 0,1 0-1 0 0,-1 0 1 0 0,1 0-1 0 0,1 1 1 0 0,-1 0-1 0 0,1 0 0 0 0,1 0 1 0 0,-1 0-1 0 0,1 1 1 0 0,0-1-1 0 0,1 1 1 0 0,0 0-1 0 0,-2 12 0 0 0,4-13-30 0 0,0 0-1 0 0,1 0 1 0 0,0 0-1 0 0,0 1 0 0 0,0-1 1 0 0,1 0-1 0 0,0 0 1 0 0,1-1-1 0 0,4 12 1 0 0,-5-16-43 0 0,-1 0 1 0 0,0 0-1 0 0,1 0 1 0 0,-1 0 0 0 0,1 0-1 0 0,0-1 1 0 0,-1 1-1 0 0,1 0 1 0 0,0-1 0 0 0,0 0-1 0 0,0 1 1 0 0,0-1-1 0 0,0 0 1 0 0,1 0 0 0 0,-1 0-1 0 0,0 0 1 0 0,0 0-1 0 0,1-1 1 0 0,-1 1 0 0 0,1-1-1 0 0,-1 1 1 0 0,0-1-1 0 0,1 0 1 0 0,-1 0 0 0 0,1 0-1 0 0,-1 0 1 0 0,1-1-1 0 0,-1 1 1 0 0,0-1 0 0 0,1 1-1 0 0,-1-1 1 0 0,4-1-1 0 0,0-1-280 0 0,0 1 0 0 0,1-1 0 0 0,-1 0-1 0 0,-1-1 1 0 0,1 1 0 0 0,0-1 0 0 0,-1 0 0 0 0,0 0-1 0 0,8-9 1 0 0,-9 8-333 0 0,1 0 1 0 0,-1-1-1 0 0,0 0 0 0 0,-1 1 1 0 0,1-2-1 0 0,-1 1 0 0 0,0 0 1 0 0,-1 0-1 0 0,0-1 0 0 0,0 0 0 0 0,0 1 1 0 0,-1-1-1 0 0,0 0 0 0 0,0 0 1 0 0,0-7-1 0 0,-9-70-1057 0 0,3 41 3240 0 0,3 0 8020 0 0,2 43-8907 0 0,73-8 2146 0 0,-19 1-2842 0 0,-52 7 33 0 0,11-2-33 0 0,-1 1-1 0 0,1 1 1 0 0,-1 1 0 0 0,1-1 0 0 0,14 4-1 0 0,-24-3 28 0 0,-1-1 0 0 0,1 1 0 0 0,-1 0 0 0 0,1 0 0 0 0,-1 0 0 0 0,0 0 0 0 0,1 0 0 0 0,-1 0 0 0 0,0 1 0 0 0,0-1 0 0 0,0 1 0 0 0,0 0 0 0 0,0 0 0 0 0,0-1 0 0 0,-1 1 0 0 0,1 0 0 0 0,-1 0 0 0 0,1 1 0 0 0,-1-1 0 0 0,0 0 0 0 0,1 0 0 0 0,-1 1 0 0 0,0-1 0 0 0,-1 1 0 0 0,1-1 0 0 0,0 0 0 0 0,-1 1 0 0 0,1 0 0 0 0,-1-1 0 0 0,0 1 0 0 0,0 4 0 0 0,0 8-30 0 0,0-1-1 0 0,-1 1 0 0 0,-1-1 0 0 0,0 1 1 0 0,-1-1-1 0 0,-1 1 0 0 0,0-1 1 0 0,-1-1-1 0 0,-11 24 0 0 0,9-24-511 0 0,2-5-486 0 0,0 0 1 0 0,1 0-1 0 0,0 0 1 0 0,1 0-1 0 0,-4 13 1 0 0,7-21 944 0 0,0 0 1 0 0,0 1-1 0 0,0-1 0 0 0,0 0 1 0 0,0 0-1 0 0,-1 1 0 0 0,1-1 1 0 0,0 0-1 0 0,0 1 0 0 0,0-1 1 0 0,0 0-1 0 0,0 1 0 0 0,0-1 1 0 0,0 0-1 0 0,1 0 0 0 0,-1 1 1 0 0,0-1-1 0 0,0 0 0 0 0,0 1 1 0 0,0-1-1 0 0,0 0 0 0 0,0 0 1 0 0,0 1-1 0 0,1-1 0 0 0,-1 0 1 0 0,0 0-1 0 0,0 1 0 0 0,0-1 1 0 0,1 0-1 0 0,-1 0 0 0 0,0 0 1 0 0,0 1-1 0 0,1-1 0 0 0,-1 0 1 0 0,0 0-1 0 0,0 0 0 0 0,1 0 1 0 0,-1 0-1 0 0,0 1 0 0 0,1-1 1 0 0,-1 0-1 0 0,14-4-2775 0 0,-8-1-123 0 0</inkml:trace>
</inkml:ink>
</file>

<file path=ppt/ink/ink1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21:12.0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 8 10946 0 0,'0'0'181'0'0,"0"-1"-1"0"0,0 1 1 0 0,-1 0-1 0 0,1-1 1 0 0,0 1-1 0 0,0 0 0 0 0,0-1 1 0 0,0 1-1 0 0,0 0 1 0 0,0-1-1 0 0,-1 1 1 0 0,1 0-1 0 0,0 0 0 0 0,0-1 1 0 0,0 1-1 0 0,-1 0 1 0 0,1-1-1 0 0,0 1 1 0 0,-1 0-1 0 0,1 0 1 0 0,0 0-1 0 0,0-1 0 0 0,-1 1 1 0 0,1 0-1 0 0,0 0 1 0 0,-1 0-1 0 0,1 0 1 0 0,0 0-1 0 0,-1-1 0 0 0,1 1 1 0 0,0 0-1 0 0,-1 0 1 0 0,1 0-1 0 0,-1 0 1 0 0,1 0-1 0 0,0 0 1 0 0,-1 0-1 0 0,0 1 0 0 0,-6 12 2077 0 0,1 22-1881 0 0,5 2-263 0 0,2-1-1 0 0,1 1 0 0 0,8 40 0 0 0,2 29-1351 0 0,-10-84-362 0 0,-2 0 0 0 0,-4 41 0 0 0,2-42-189 0 0,2-15 1128 0 0,0 0 0 0 0,-1-1 1 0 0,1 1-1 0 0,-1 0 0 0 0,0-1 0 0 0,0 1 0 0 0,-1 0 1 0 0,0-1-1 0 0,0 0 0 0 0,-4 8 0 0 0,4-11-2298 0 0</inkml:trace>
</inkml:ink>
</file>

<file path=ppt/ink/ink1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21:12.3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1 134 8442 0 0,'0'-4'571'0'0,"0"-6"541"0"0,-1 0 0 0 0,2 0 0 0 0,-1 0-1 0 0,1 0 1 0 0,1 0 0 0 0,0 0 0 0 0,0 1 0 0 0,1-1 0 0 0,0 0-1 0 0,5-9 1 0 0,-7 18-1097 0 0,0 0 0 0 0,0 0 0 0 0,0 0-1 0 0,0 0 1 0 0,0 0 0 0 0,0 1 0 0 0,0-1-1 0 0,0 0 1 0 0,0 1 0 0 0,1-1 0 0 0,-1 0 0 0 0,0 1-1 0 0,1 0 1 0 0,-1-1 0 0 0,0 1 0 0 0,1 0 0 0 0,-1 0-1 0 0,0-1 1 0 0,1 1 0 0 0,-1 0 0 0 0,0 0 0 0 0,1 1-1 0 0,-1-1 1 0 0,1 0 0 0 0,-1 0 0 0 0,0 1-1 0 0,1-1 1 0 0,-1 0 0 0 0,0 1 0 0 0,0 0 0 0 0,1-1-1 0 0,-1 1 1 0 0,0 0 0 0 0,0-1 0 0 0,2 2 0 0 0,4 3-306 0 0,0 0-1 0 0,0 0 1 0 0,0 0 0 0 0,7 8 0 0 0,3 5-1462 0 0,-13-13 555 0 0,1 1 1 0 0,0-1-1 0 0,0 0 1 0 0,0-1-1 0 0,1 1 1 0 0,-1-1-1 0 0,1 0 1 0 0,0-1 0 0 0,8 4-1 0 0,-4-3-2273 0 0</inkml:trace>
</inkml:ink>
</file>

<file path=ppt/ink/ink1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21:12.9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58 22 11699 0 0,'-43'-2'3260'0'0,"28"3"-1979"0"0,23 0 192 0 0,355-18-3561 0 0,-450 29-1350 0 0,28-2 5196 0 0,-77 22 0 0 0,130-30-1571 0 0,0 0 0 0 0,0 0-1 0 0,0 1 1 0 0,0 0 0 0 0,1 0 0 0 0,-1 1-1 0 0,1-1 1 0 0,-7 8 0 0 0,11-11-173 0 0,0 1 1 0 0,0 0-1 0 0,1 0 1 0 0,-1 0 0 0 0,1 0-1 0 0,-1 0 1 0 0,0 0-1 0 0,1 0 1 0 0,0 0 0 0 0,-1 0-1 0 0,1 0 1 0 0,-1 0-1 0 0,1 0 1 0 0,0 0 0 0 0,0 0-1 0 0,0 0 1 0 0,0 0-1 0 0,0 0 1 0 0,0 0 0 0 0,0 1-1 0 0,0 0 1 0 0,1 0-16 0 0,0 0 0 0 0,0 0 0 0 0,0-1 0 0 0,0 1 0 0 0,0 0 0 0 0,1-1 0 0 0,-1 1 1 0 0,0-1-1 0 0,1 1 0 0 0,-1-1 0 0 0,1 1 0 0 0,0-1 0 0 0,-1 0 0 0 0,1 0 0 0 0,4 2 0 0 0,1 0-42 0 0,0-1-1 0 0,0 1 0 0 0,1-1 0 0 0,-1 0 0 0 0,1-1 0 0 0,-1 0 1 0 0,1 0-1 0 0,0-1 0 0 0,-1 1 0 0 0,1-2 0 0 0,0 1 0 0 0,9-3 0 0 0,6-1-838 0 0,0-1 0 0 0,38-13 0 0 0,-51 14 288 0 0,0 1 1 0 0,0-1 0 0 0,-1-1-1 0 0,0 0 1 0 0,12-8-1 0 0,-19 12 560 0 0,0-1 0 0 0,0 0 0 0 0,0 0 0 0 0,0 0 0 0 0,0 0-1 0 0,-1 0 1 0 0,1 0 0 0 0,-1-1 0 0 0,1 1 0 0 0,-1 0-1 0 0,0-1 1 0 0,0 1 0 0 0,0-1 0 0 0,0 1 0 0 0,0-1 0 0 0,-1 0-1 0 0,1 1 1 0 0,-1-1 0 0 0,0 0 0 0 0,0 0 0 0 0,0 1 0 0 0,0-1-1 0 0,0 0 1 0 0,0 1 0 0 0,-1-4 0 0 0,-6-20 3160 0 0,8 45-838 0 0,1-8-2391 0 0,0 0-1 0 0,0-1 1 0 0,1 1 0 0 0,1-1-1 0 0,0 0 1 0 0,0 0-1 0 0,1 0 1 0 0,6 9-1 0 0,68-40-172 0 0,-62 20-1898 0 0,-16 1 1889 0 0,0 0 0 0 0,-1 0 0 0 0,1 0 0 0 0,0 0 0 0 0,-1 0 0 0 0,1 0 0 0 0,0 1 0 0 0,0-1 0 0 0,-1 0 0 0 0,1 0 0 0 0,0 0 0 0 0,-1 1 0 0 0,1-1 0 0 0,0 1 0 0 0,-1-1-1 0 0,1 0 1 0 0,0 1 0 0 0,-1-1 0 0 0,1 2 0 0 0,0-1-2855 0 0</inkml:trace>
</inkml:ink>
</file>

<file path=ppt/ink/ink1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21:13.3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35 34 10202 0 0,'-13'-3'2477'0'0,"-8"-3"1090"0"0,23 2-2678 0 0,13 0-587 0 0,12-2-236 0 0,-18 4-82 0 0,0-1 1 0 0,0 1-1 0 0,0 1 1 0 0,1-1 0 0 0,-1 2-1 0 0,1-1 1 0 0,-1 1-1 0 0,1 1 1 0 0,-1 0-1 0 0,15 3 1 0 0,-22-4-18 0 0,-1 0 1 0 0,1 1-1 0 0,-1-1 1 0 0,1 1-1 0 0,-1-1 0 0 0,1 1 1 0 0,-1 0-1 0 0,0-1 1 0 0,1 1-1 0 0,-1 0 0 0 0,0 0 1 0 0,0 0-1 0 0,1 0 0 0 0,-1 0 1 0 0,0 0-1 0 0,0 0 1 0 0,0 1-1 0 0,0-1 0 0 0,0 0 1 0 0,0 0-1 0 0,-1 1 1 0 0,1-1-1 0 0,0 1 0 0 0,-1-1 1 0 0,1 1-1 0 0,-1-1 1 0 0,0 1-1 0 0,1-1 0 0 0,-1 1 1 0 0,0-1-1 0 0,0 1 0 0 0,0 2 1 0 0,-1 3 99 0 0,-1-1 0 0 0,0 1 0 0 0,-1-1 0 0 0,1 0 0 0 0,-1 1 0 0 0,-6 8 0 0 0,6-11 207 0 0,0 1 0 0 0,1 0 1 0 0,-1 0-1 0 0,1 0 0 0 0,0 0 1 0 0,0 1-1 0 0,1-1 0 0 0,-1 7 1 0 0,2-11-254 0 0,0 0 0 0 0,0 0 0 0 0,0 0 0 0 0,1 0 0 0 0,-1 0 0 0 0,0-1 1 0 0,1 1-1 0 0,-1 0 0 0 0,1 0 0 0 0,-1 0 0 0 0,1 0 0 0 0,0 0 0 0 0,-1-1 0 0 0,1 1 0 0 0,0 0 1 0 0,-1 0-1 0 0,1-1 0 0 0,0 1 0 0 0,0-1 0 0 0,0 1 0 0 0,-1-1 0 0 0,1 1 0 0 0,0-1 1 0 0,0 1-1 0 0,0-1 0 0 0,0 0 0 0 0,0 1 0 0 0,0-1 0 0 0,0 0 0 0 0,0 0 0 0 0,0 0 0 0 0,0 0 1 0 0,0 0-1 0 0,0 0 0 0 0,0 0 0 0 0,0 0 0 0 0,0 0 0 0 0,0 0 0 0 0,0-1 0 0 0,0 1 0 0 0,1-1 1 0 0,4 0-72 0 0,-1 0 0 0 0,1 0 0 0 0,-1-1 0 0 0,0 1 0 0 0,1-1 0 0 0,4-3 0 0 0,2-3-1081 0 0,0 0 0 0 0,0 0 0 0 0,-1-1 0 0 0,-1-1 0 0 0,1 0-1 0 0,-1 0 1 0 0,-1-1 0 0 0,0 0 0 0 0,-1 0 0 0 0,0-1 0 0 0,11-21 0 0 0,-14 19-1931 0 0</inkml:trace>
</inkml:ink>
</file>

<file path=ppt/ink/ink1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21:14.0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44 4 8418 0 0,'-2'0'536'0'0,"0"-1"1"0"0,0 0-1 0 0,-1 1 1 0 0,1-1 0 0 0,0 1-1 0 0,0 0 1 0 0,-1-1-1 0 0,1 1 1 0 0,0 0-1 0 0,-1 1 1 0 0,1-1 0 0 0,0 0-1 0 0,0 1 1 0 0,-1-1-1 0 0,1 1 1 0 0,0 0-1 0 0,-3 1 1 0 0,8 0-378 0 0,0 0 1 0 0,0 0-1 0 0,0 0 0 0 0,0 0 0 0 0,1-1 1 0 0,-1 1-1 0 0,1-1 0 0 0,5 1 1 0 0,-9-1-135 0 0,26 6 85 0 0,-15-4-96 0 0,1 1 0 0 0,-1 0 0 0 0,1 1 0 0 0,15 8 0 0 0,-25-11-30 0 0,1-1 0 0 0,-1 1 0 0 0,1 0 0 0 0,-1 0 1 0 0,0 0-1 0 0,0 1 0 0 0,0-1 0 0 0,0 0 0 0 0,0 1 1 0 0,0 0-1 0 0,0-1 0 0 0,-1 1 0 0 0,0 0 0 0 0,1 0 0 0 0,-1-1 1 0 0,0 1-1 0 0,0 0 0 0 0,-1 0 0 0 0,1 0 0 0 0,-1 0 0 0 0,1 1 1 0 0,-1 3-1 0 0,-1 2-1 0 0,0 1 0 0 0,-1-1 0 0 0,0 0 0 0 0,-1 0 0 0 0,0-1 0 0 0,0 1 0 0 0,-7 13 0 0 0,4-10 69 0 0,1 1 1 0 0,-6 21 0 0 0,10-30-32 0 0,0 0 0 0 0,1 1-1 0 0,-1-1 1 0 0,1 0-1 0 0,0 1 1 0 0,0-1 0 0 0,1 0-1 0 0,-1 1 1 0 0,1-1-1 0 0,2 7 1 0 0,-3-10-14 0 0,1-1-1 0 0,-1 1 1 0 0,0 0 0 0 0,1 0 0 0 0,-1 0 0 0 0,1 0-1 0 0,0 0 1 0 0,-1-1 0 0 0,1 1 0 0 0,0 0 0 0 0,-1-1 0 0 0,1 1-1 0 0,0 0 1 0 0,0-1 0 0 0,0 1 0 0 0,-1-1 0 0 0,1 1-1 0 0,0-1 1 0 0,0 1 0 0 0,1-1 0 0 0,0 1-2 0 0,0-1 0 0 0,0 0 0 0 0,-1 0 0 0 0,1-1 0 0 0,0 1 0 0 0,0 0 0 0 0,-1 0 0 0 0,1-1 0 0 0,0 1 0 0 0,-1-1 0 0 0,1 0 0 0 0,0 1 0 0 0,-1-1 0 0 0,1 0 0 0 0,2-2 0 0 0,6-2-123 0 0,-1-1 0 0 0,0 0 0 0 0,0-1 0 0 0,-1 1 0 0 0,1-2 0 0 0,-1 1 0 0 0,-1-1 0 0 0,0 0 1 0 0,0-1-1 0 0,0 0 0 0 0,-1 0 0 0 0,-1 0 0 0 0,8-16 0 0 0,16-54 43 0 0,-19 48 710 0 0,18-38 0 0 0,-29 82-199 0 0,1 1-1 0 0,0-1 1 0 0,4 25 0 0 0,-1-4-3 0 0,2 24-827 0 0,-1-35-4 0 0,-2 1 0 0 0,-1 0 1 0 0,-1 1-1 0 0,-1-1 0 0 0,-1 0 0 0 0,-6 30 0 0 0,4-45-1114 0 0,2-9 603 0 0,-1-18 359 0 0,4-28 740 0 0,0 20-148 0 0,4-39 1251 0 0,-4 61-1081 0 0,-1-1 1 0 0,1 1 0 0 0,0 0-1 0 0,1 0 1 0 0,-1 0 0 0 0,1 0-1 0 0,-1 0 1 0 0,1 0 0 0 0,0 1-1 0 0,1-1 1 0 0,3-5-1 0 0,-4 8-200 0 0,-1 0-1 0 0,1-1 0 0 0,0 1 0 0 0,-1 0 0 0 0,1 0 0 0 0,0 1 0 0 0,0-1 0 0 0,0 0 0 0 0,0 1 1 0 0,0-1-1 0 0,0 1 0 0 0,0-1 0 0 0,0 1 0 0 0,0 0 0 0 0,0 0 0 0 0,0 0 0 0 0,0 0 0 0 0,0 0 0 0 0,0 0 1 0 0,2 1-1 0 0,47 15-1842 0 0,-13-4-3813 0 0,-5-9-697 0 0,-29-4 3399 0 0</inkml:trace>
</inkml:ink>
</file>

<file path=ppt/ink/ink1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21:14.3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36 9170 0 0,'-1'-1'499'0'0,"0"-1"1"0"0,0 0-1 0 0,1 0 0 0 0,-1 0 1 0 0,1 0-1 0 0,-1 0 0 0 0,1 0 1 0 0,0 0-1 0 0,-1 0 0 0 0,1 0 0 0 0,0 0 1 0 0,1-3-1 0 0,0 4-416 0 0,0 0-1 0 0,0 0 0 0 0,0 1 1 0 0,0-1-1 0 0,1 0 1 0 0,-1 1-1 0 0,0-1 1 0 0,0 1-1 0 0,1-1 1 0 0,-1 1-1 0 0,0 0 1 0 0,0 0-1 0 0,1-1 1 0 0,-1 1-1 0 0,0 0 1 0 0,1 0-1 0 0,-1 0 0 0 0,0 0 1 0 0,3 1-1 0 0,12 0-62 0 0,0 0 0 0 0,0 0 0 0 0,-1 2 0 0 0,1 0 0 0 0,-1 1 0 0 0,0 0-1 0 0,0 1 1 0 0,0 1 0 0 0,18 10 0 0 0,-31-15-15 0 0,-1 0 0 0 0,1 0 0 0 0,-1 0 0 0 0,1 1 0 0 0,-1-1 0 0 0,0 0 0 0 0,0 1 0 0 0,1-1 0 0 0,-1 1 0 0 0,0-1 0 0 0,0 1 0 0 0,0 0 0 0 0,-1-1 0 0 0,1 1 0 0 0,0 0 0 0 0,-1-1 0 0 0,1 1 0 0 0,-1 0 0 0 0,1 0 0 0 0,-1 0 0 0 0,0 0 0 0 0,0 0 0 0 0,0-1 0 0 0,0 1 0 0 0,0 0 0 0 0,0 0 0 0 0,0 0 0 0 0,-1 0 0 0 0,1 0 0 0 0,-1-1 0 0 0,0 4 0 0 0,-4 6-9 0 0,0 1 0 0 0,0-1 0 0 0,-14 20-1 0 0,0 2-9 0 0,13-21-230 0 0,-1 0 0 0 0,-16 21 0 0 0,-9 17-5297 0 0,31-49 5215 0 0,1 0 1 0 0,-1 0-1 0 0,1 0 0 0 0,-1 1 0 0 0,1-1 1 0 0,0 0-1 0 0,0 0 0 0 0,-1 1 0 0 0,1-1 1 0 0,0 0-1 0 0,0 0 0 0 0,0 1 1 0 0,1-1-1 0 0,-1 0 0 0 0,0 2 0 0 0,1-3-2706 0 0</inkml:trace>
</inkml:ink>
</file>

<file path=ppt/ink/ink1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21:14.7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47 6961 0 0,'0'-2'385'0'0,"0"0"-1"0"0,0-1 0 0 0,0 1 0 0 0,0 0 0 0 0,1 0 0 0 0,-1 0 0 0 0,1-1 0 0 0,-1 1 0 0 0,1 0 0 0 0,0 0 0 0 0,0 0 0 0 0,0 0 1 0 0,0 0-1 0 0,0 0 0 0 0,0 0 0 0 0,1 0 0 0 0,-1 1 0 0 0,0-1 0 0 0,1 0 0 0 0,1-1 0 0 0,-1 3-292 0 0,-1-1 0 0 0,0 1 0 0 0,0-1 0 0 0,1 1 0 0 0,-1 0 0 0 0,0 0 0 0 0,1-1-1 0 0,-1 1 1 0 0,0 0 0 0 0,1 0 0 0 0,-1 0 0 0 0,0 0 0 0 0,1 1 0 0 0,-1-1 0 0 0,0 0 0 0 0,1 1 0 0 0,-1-1-1 0 0,0 0 1 0 0,0 1 0 0 0,1 0 0 0 0,-1-1 0 0 0,0 1 0 0 0,0 0 0 0 0,0-1 0 0 0,0 1 0 0 0,0 0 0 0 0,0 0-1 0 0,0 0 1 0 0,0 0 0 0 0,0 0 0 0 0,0 0 0 0 0,0 0 0 0 0,0 2 0 0 0,50 55-806 0 0,-15-21-4601 0 0,-35-36 4951 0 0,0 0 1 0 0,0 1-1 0 0,0-1 1 0 0,1-1-1 0 0,-1 1 1 0 0,0 0-1 0 0,1 0 1 0 0,-1 0-1 0 0,0-1 1 0 0,1 1-1 0 0,-1 0 1 0 0,1-1-1 0 0,-1 0 1 0 0,1 1-1 0 0,1-1 1 0 0,1 0-2503 0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6:50:18.8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77 12 15307 0 0,'-29'-4'6043'0'0,"23"4"-5524"0"0,0-1 1 0 0,0 1-1 0 0,1-2 1 0 0,-1 1-1 0 0,-7-3 1 0 0,8 6-352 0 0,5 8-145 0 0,6 13-101 0 0,-6-20 89 0 0,13 47-654 0 0,-2 1 1 0 0,-2 1-1 0 0,-3 0 0 0 0,0 83 1 0 0,-13 17-2758 0 0,4-95-2754 0 0,10-145 7441 0 0,6-41 2367 0 0,-10 115-3268 0 0,0 0 0 0 0,1 1-1 0 0,1 0 1 0 0,0-1 0 0 0,0 2-1 0 0,1-1 1 0 0,10-14 0 0 0,-15 24-348 0 0,1 1 0 0 0,0-1 0 0 0,1 1 1 0 0,-1-1-1 0 0,0 1 0 0 0,1 0 0 0 0,-1 0 0 0 0,1 0 1 0 0,-1 0-1 0 0,1 0 0 0 0,0 1 0 0 0,0-1 0 0 0,0 1 1 0 0,0 0-1 0 0,0 0 0 0 0,0 0 0 0 0,0 0 0 0 0,4 0 1 0 0,-5 1-74 0 0,0 0 1 0 0,-1 0-1 0 0,1 0 1 0 0,0 0-1 0 0,0 1 1 0 0,0-1 0 0 0,-1 1-1 0 0,1-1 1 0 0,0 1-1 0 0,-1 0 1 0 0,1-1 0 0 0,0 1-1 0 0,-1 0 1 0 0,1 0-1 0 0,-1 0 1 0 0,0 0 0 0 0,1 1-1 0 0,-1-1 1 0 0,0 0-1 0 0,1 0 1 0 0,-1 1 0 0 0,0-1-1 0 0,0 1 1 0 0,0-1-1 0 0,0 1 1 0 0,-1-1 0 0 0,1 1-1 0 0,0 0 1 0 0,-1 0-1 0 0,1-1 1 0 0,-1 1 0 0 0,1 0-1 0 0,-1 2 1 0 0,3 9-1200 0 0,-2 0 0 0 0,1 0 0 0 0,-2 0 0 0 0,0 1 0 0 0,0-1 0 0 0,-1 0 0 0 0,-1 0 0 0 0,0 0 0 0 0,-5 14 0 0 0,3-8-2472 0 0</inkml:trace>
</inkml:ink>
</file>

<file path=ppt/ink/ink1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21:15.0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 23 7482 0 0,'0'-22'5740'0'0,"0"25"-992"0"0,0 10-4377 0 0,-10 150 1086 0 0,4-102-1247 0 0,2 83 0 0 0,5-130-206 0 0,0-1 1 0 0,1 1 0 0 0,6 21 0 0 0,-8-32-1 0 0,1 0 0 0 0,0 0 0 0 0,0 0-1 0 0,0-1 1 0 0,0 1 0 0 0,1 0 0 0 0,-1-1 0 0 0,1 1 0 0 0,-1-1 0 0 0,1 1 0 0 0,0-1 0 0 0,0 0 0 0 0,0 0 0 0 0,0 0 0 0 0,0 0 0 0 0,1 0 0 0 0,-1 0-1 0 0,1-1 1 0 0,-1 1 0 0 0,1-1 0 0 0,-1 1 0 0 0,1-1 0 0 0,3 1 0 0 0,-4-2-14 0 0,1 0 1 0 0,-1-1-1 0 0,1 1 1 0 0,-1-1-1 0 0,0 1 1 0 0,1-1-1 0 0,-1 0 0 0 0,0 1 1 0 0,0-1-1 0 0,1-1 1 0 0,-1 1-1 0 0,0 0 0 0 0,0 0 1 0 0,0-1-1 0 0,0 1 1 0 0,-1-1-1 0 0,1 0 1 0 0,0 1-1 0 0,-1-1 0 0 0,1 0 1 0 0,-1 0-1 0 0,2-2 1 0 0,3-5-46 0 0,0 0 0 0 0,0 0 1 0 0,7-17-1 0 0,-9 14 91 0 0,1 0 0 0 0,-2-1 0 0 0,0 1-1 0 0,3-21 1 0 0,-5 28-21 0 0,-1 0-1 0 0,0 0 1 0 0,0 0-1 0 0,0-1 1 0 0,0 1-1 0 0,-1 0 1 0 0,0 0-1 0 0,0 0 1 0 0,0 0-1 0 0,-1 0 0 0 0,1 0 1 0 0,-1 1-1 0 0,0-1 1 0 0,-5-7-1 0 0,6 12-3 0 0,1-1 0 0 0,-1 0-1 0 0,0 0 1 0 0,0 1 0 0 0,0-1-1 0 0,0 1 1 0 0,0-1 0 0 0,0 1-1 0 0,0-1 1 0 0,0 1 0 0 0,0 0-1 0 0,0 0 1 0 0,0-1-1 0 0,-1 1 1 0 0,1 0 0 0 0,0 0-1 0 0,0 0 1 0 0,0 0 0 0 0,0 0-1 0 0,0 0 1 0 0,0 0 0 0 0,0 1-1 0 0,0-1 1 0 0,0 0 0 0 0,-1 1-1 0 0,1-1 1 0 0,0 0 0 0 0,0 1-1 0 0,0 0 1 0 0,1-1 0 0 0,-1 1-1 0 0,0-1 1 0 0,0 1 0 0 0,0 0-1 0 0,-1 1 1 0 0,-35 32-1060 0 0,31-28 215 0 0,1-1-426 0 0,-1 0 0 0 0,2 1 0 0 0,-1-1-1 0 0,0 1 1 0 0,1 0 0 0 0,0 0-1 0 0,1 0 1 0 0,-1 1 0 0 0,-3 10 0 0 0,5-12-1894 0 0</inkml:trace>
</inkml:ink>
</file>

<file path=ppt/ink/ink1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21:15.3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10130 0 0,'2'0'944'0'0,"1"0"0"0"0,0 0 0 0 0,0 1-1 0 0,0-1 1 0 0,0 1 0 0 0,-1 0 0 0 0,1-1 0 0 0,3 3-1 0 0,9 7 328 0 0,-6 1-4655 0 0,-1 4-5316 0 0,-6-10 4402 0 0</inkml:trace>
</inkml:ink>
</file>

<file path=ppt/ink/ink1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21:15.7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34 6 11402 0 0,'-1'-1'1023'0'0,"-18"-2"2335"0"0,18 2-3288 0 0,1 1 1 0 0,0 0-1 0 0,-1 0 0 0 0,1 0 1 0 0,-1 0-1 0 0,1 0 1 0 0,0 0-1 0 0,-1 0 0 0 0,1 0 1 0 0,-1 0-1 0 0,1 0 0 0 0,-1 0 1 0 0,1 0-1 0 0,-1 0 1 0 0,1 0-1 0 0,0 0 0 0 0,-1 0 1 0 0,1 0-1 0 0,-1 0 1 0 0,1 1-1 0 0,0-1 0 0 0,-1 0 1 0 0,1 0-1 0 0,-1 0 0 0 0,1 1 1 0 0,0-1-1 0 0,-1 0 1 0 0,1 1-1 0 0,0-1 0 0 0,-1 0 1 0 0,1 1-1 0 0,0-1 1 0 0,-1 1-1 0 0,2 0-35 0 0,0 0 1 0 0,0 0-1 0 0,-1-1 1 0 0,1 1-1 0 0,0 0 1 0 0,0 0-1 0 0,0-1 1 0 0,0 1-1 0 0,0 0 1 0 0,0-1-1 0 0,0 1 1 0 0,0-1-1 0 0,0 1 1 0 0,0-1-1 0 0,1 0 1 0 0,-1 1-1 0 0,0-1 1 0 0,1 0-1 0 0,25 7 14 0 0,-26-7-31 0 0,42 5-413 0 0,0-1 0 0 0,1-2-1 0 0,0-3 1 0 0,55-6 0 0 0,-66 4-1339 0 0,-31 3 1514 0 0,3 0-648 0 0,-1 0 0 0 0,1-1 0 0 0,0 0 0 0 0,-1 1 0 0 0,1-1 0 0 0,-1-1 0 0 0,0 1 0 0 0,1 0 0 0 0,4-4 0 0 0,-9 4-2278 0 0</inkml:trace>
</inkml:ink>
</file>

<file path=ppt/ink/ink1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21:16.0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186 1 5529 0 0,'-16'4'2426'0'0,"1"1"-1"0"0,-26 13 1 0 0,26-11-2130 0 0,1 1 1 0 0,-1 1 0 0 0,2 1-1 0 0,0-1 1 0 0,-14 15 0 0 0,25-23-271 0 0,0 1 1 0 0,1 0-1 0 0,-1 0 0 0 0,1 0 1 0 0,-1 0-1 0 0,1 0 1 0 0,0 0-1 0 0,0 0 1 0 0,0 0-1 0 0,-1 4 0 0 0,1-5-73 0 0,1 0-1 0 0,0 0 1 0 0,0 0-1 0 0,0 0 1 0 0,0 0-1 0 0,0 0 1 0 0,0 0 0 0 0,0 0-1 0 0,0 0 1 0 0,1 0-1 0 0,-1 0 1 0 0,0 0-1 0 0,0 0 1 0 0,1 0-1 0 0,-1-1 1 0 0,1 1-1 0 0,-1 0 1 0 0,1 0-1 0 0,0 1 1 0 0,1-1-171 0 0,0 1 0 0 0,-1-1-1 0 0,1 0 1 0 0,0 1 0 0 0,0-1 0 0 0,0 0 0 0 0,1-1 0 0 0,-1 1 0 0 0,0 0 0 0 0,0 0 0 0 0,0-1 0 0 0,1 1 0 0 0,-1-1 0 0 0,0 0 0 0 0,1 0 0 0 0,-1 0 0 0 0,0 0 0 0 0,0 0-1 0 0,1 0 1 0 0,3-2 0 0 0,64-18-3093 0 0,-57 15 388 0 0</inkml:trace>
</inkml:ink>
</file>

<file path=ppt/ink/ink1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21:16.4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217 1 6585 0 0,'-9'5'1898'0'0,"-12"5"-1196"0"0,0 1 0 0 0,-20 15 0 0 0,20-9 215 0 0,-34 38 0 0 0,50-49-729 0 0,-1 0 0 0 0,1 0 0 0 0,1 1 0 0 0,-1 0 0 0 0,1 0 0 0 0,1 0 0 0 0,-1 1 0 0 0,1-1 0 0 0,0 1 0 0 0,-3 13 0 0 0,6-20-168 0 0,0 0 1 0 0,0-1-1 0 0,0 1 0 0 0,0 0 1 0 0,0-1-1 0 0,0 1 1 0 0,0 0-1 0 0,0-1 0 0 0,0 1 1 0 0,0 0-1 0 0,0-1 0 0 0,0 1 1 0 0,1 0-1 0 0,-1-1 0 0 0,0 1 1 0 0,0-1-1 0 0,1 1 0 0 0,-1 0 1 0 0,0-1-1 0 0,1 1 0 0 0,-1-1 1 0 0,1 1-1 0 0,-1-1 0 0 0,1 1 1 0 0,-1-1-1 0 0,1 1 1 0 0,-1-1-1 0 0,1 0 0 0 0,-1 1 1 0 0,1-1-1 0 0,1 1 0 0 0,0 0 27 0 0,0-1-1 0 0,0 1 1 0 0,1-1-1 0 0,-1 0 0 0 0,0 0 1 0 0,1 0-1 0 0,-1 0 1 0 0,0 0-1 0 0,5-1 1 0 0,2-1 24 0 0,-1 0 1 0 0,1-1-1 0 0,0 0 1 0 0,10-5 0 0 0,31-22-734 0 0,76-60 0 0 0,-86 59 37 0 0,-36 28 602 0 0,1 0-1 0 0,-1-1 1 0 0,0 0 0 0 0,0 0-1 0 0,-1 0 1 0 0,1 0-1 0 0,-1 0 1 0 0,0-1-1 0 0,0 1 1 0 0,-1-1-1 0 0,4-8 1 0 0,-7 21 282 0 0,-1 0 0 0 0,-1-1 0 0 0,1 1 0 0 0,-1-1 0 0 0,0 1 0 0 0,-1-1 0 0 0,-5 9 0 0 0,-9 19 160 0 0,15-27-400 0 0,1-1 0 0 0,0 1 0 0 0,1 0 0 0 0,0-1-1 0 0,0 1 1 0 0,0 0 0 0 0,1 11 0 0 0,0-16 1 0 0,0 0 0 0 0,0 1 0 0 0,1-1 0 0 0,-1 0 0 0 0,1 1 0 0 0,0-1 0 0 0,0 0 0 0 0,0 0 0 0 0,0 0 0 0 0,0 0 0 0 0,1 0 0 0 0,-1 0 0 0 0,1 0 0 0 0,0-1 0 0 0,0 1 0 0 0,0 0 0 0 0,0-1 0 0 0,0 0 0 0 0,6 5 0 0 0,-6-6-19 0 0,1 0 1 0 0,0 0-1 0 0,0-1 1 0 0,0 1-1 0 0,0-1 1 0 0,-1 1-1 0 0,1-1 1 0 0,0 0-1 0 0,0 0 1 0 0,0 0-1 0 0,0-1 1 0 0,0 1-1 0 0,0-1 1 0 0,0 1-1 0 0,2-2 1 0 0,47-17-544 0 0,-42 15 429 0 0,8-13 59 0 0,-9 9 424 0 0,-9 8-329 0 0,1 0-1 0 0,-1 0 0 0 0,0 0 1 0 0,0 0-1 0 0,0 0 1 0 0,1 0-1 0 0,-1 1 0 0 0,0-1 1 0 0,0 0-1 0 0,1 0 1 0 0,-1 0-1 0 0,0 1 0 0 0,0-1 1 0 0,0 0-1 0 0,0 0 1 0 0,0 0-1 0 0,1 1 1 0 0,-1-1-1 0 0,0 0 0 0 0,0 0 1 0 0,0 1-1 0 0,0-1 1 0 0,0 0-1 0 0,0 0 0 0 0,0 1 1 0 0,0-1-1 0 0,0 0 1 0 0,0 1-1 0 0,0-1 0 0 0,0 0 1 0 0,0 0-1 0 0,0 1 1 0 0,0-1-1 0 0,0 0 0 0 0,0 0 1 0 0,0 1-1 0 0,0-1 1 0 0,0 0-1 0 0,-1 1 1 0 0,2 7 105 0 0,-1 0 0 0 0,1 0 1 0 0,0 0-1 0 0,1 0 0 0 0,0 0 1 0 0,0-1-1 0 0,1 1 0 0 0,0-1 1 0 0,6 12-1 0 0,-8-17-217 0 0,0 0 1 0 0,0 0-1 0 0,1 0 1 0 0,-1 0-1 0 0,0-1 1 0 0,1 1-1 0 0,-1 0 1 0 0,1-1-1 0 0,0 1 0 0 0,-1-1 1 0 0,1 1-1 0 0,0-1 1 0 0,0 0-1 0 0,0 0 1 0 0,0 0-1 0 0,0 0 1 0 0,0 0-1 0 0,0-1 0 0 0,0 1 1 0 0,0 0-1 0 0,0-1 1 0 0,1 0-1 0 0,-1 1 1 0 0,0-1-1 0 0,0 0 1 0 0,0 0-1 0 0,1 0 0 0 0,-1 0 1 0 0,0-1-1 0 0,0 1 1 0 0,0-1-1 0 0,1 1 1 0 0,-1-1-1 0 0,0 0 0 0 0,0 0 1 0 0,0 0-1 0 0,0 0 1 0 0,3-2-1 0 0,-1 0-746 0 0,0 1 1 0 0,-1-1-1 0 0,1 1 0 0 0,-1-1 0 0 0,0 0 1 0 0,0-1-1 0 0,0 1 0 0 0,0 0 0 0 0,0-1 0 0 0,-1 0 1 0 0,0 1-1 0 0,3-6 0 0 0,-2 1-2290 0 0</inkml:trace>
</inkml:ink>
</file>

<file path=ppt/ink/ink1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21:16.8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105 2 9138 0 0,'-1'0'299'0'0,"0"-1"0"0"0,0 1 1 0 0,0 0-1 0 0,0 0 0 0 0,0-1 0 0 0,0 1 1 0 0,0 0-1 0 0,-1 0 0 0 0,1 0 1 0 0,0 0-1 0 0,0 1 0 0 0,0-1 0 0 0,0 0 1 0 0,0 0-1 0 0,0 1 0 0 0,0-1 0 0 0,0 0 1 0 0,1 1-1 0 0,-1-1 0 0 0,0 1 0 0 0,0-1 1 0 0,0 1-1 0 0,0 0 0 0 0,-1 1 0 0 0,0 0-23 0 0,0 0 0 0 0,0 1 0 0 0,1-1 1 0 0,-1 1-1 0 0,1 0 0 0 0,-1-1 0 0 0,1 1 0 0 0,-2 5 0 0 0,0 6-229 0 0,0 0 0 0 0,-3 25 0 0 0,6-36 135 0 0,-2 10-427 0 0,0 0 0 0 0,-1 0 1 0 0,0 0-1 0 0,-11 24 0 0 0,-12 18-8640 0 0,26-48 5782 0 0,1-7-39 0 0</inkml:trace>
</inkml:ink>
</file>

<file path=ppt/ink/ink1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21:17.1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79 4977 0 0,'1'-5'806'0'0,"0"0"1"0"0,0 1-1 0 0,1-1 0 0 0,-1 1 1 0 0,1-1-1 0 0,0 1 0 0 0,0 0 1 0 0,1 0-1 0 0,-1 0 0 0 0,1 0 1 0 0,0 0-1 0 0,5-5 0 0 0,-5 7-691 0 0,-1 0-1 0 0,1 0 1 0 0,-1 1 0 0 0,1-1-1 0 0,0 1 1 0 0,-1-1 0 0 0,1 1-1 0 0,0 0 1 0 0,0 0-1 0 0,0 1 1 0 0,0-1 0 0 0,0 0-1 0 0,0 1 1 0 0,0 0 0 0 0,0 0-1 0 0,0 0 1 0 0,0 0 0 0 0,0 0-1 0 0,0 1 1 0 0,5 0-1 0 0,3 2-148 0 0,0 0-1 0 0,0 0 0 0 0,0 1 1 0 0,0 1-1 0 0,-1-1 0 0 0,0 2 1 0 0,0-1-1 0 0,0 2 0 0 0,12 9 1 0 0,-21-15-98 0 0,0 0 1 0 0,0 1 0 0 0,1-1-1 0 0,-1 1 1 0 0,0-1-1 0 0,-1 1 1 0 0,1-1 0 0 0,0 1-1 0 0,0 0 1 0 0,-1-1 0 0 0,1 1-1 0 0,-1 0 1 0 0,1 0-1 0 0,-1-1 1 0 0,1 4 0 0 0,-1-3-261 0 0,-1-1 1 0 0,1 1-1 0 0,0 0 1 0 0,0 0-1 0 0,-1 0 1 0 0,1 0-1 0 0,-1-1 1 0 0,0 1-1 0 0,1 0 1 0 0,-1-1-1 0 0,0 1 1 0 0,0 0-1 0 0,0-1 1 0 0,0 1-1 0 0,0-1 1 0 0,-1 1-1 0 0,1-1 1 0 0,0 0-1 0 0,-1 0 1 0 0,1 1-1 0 0,-1-1 1 0 0,-2 1-1 0 0,1 1-2716 0 0</inkml:trace>
</inkml:ink>
</file>

<file path=ppt/ink/ink1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21:17.4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49 61 8154 0 0,'-1'0'236'0'0,"-1"-1"0"0"0,0 1 0 0 0,0 0 0 0 0,0 0 0 0 0,1 0 1 0 0,-1 1-1 0 0,0-1 0 0 0,0 0 0 0 0,1 1 0 0 0,-1-1 0 0 0,0 1 0 0 0,1-1 1 0 0,-1 1-1 0 0,-2 2 0 0 0,-16 3 3517 0 0,206-15-951 0 0,-125 3-2794 0 0,-13 2-83 0 0,0-2 0 0 0,-1-2 1 0 0,55-16-1 0 0,-87 18 437 0 0,0 0-3632 0 0,-11 2-1427 0 0,-19 7 778 0 0,7 0 612 0 0</inkml:trace>
  <inkml:trace contextRef="#ctx0" brushRef="#br0" timeOffset="1">319 86 6665 0 0,'-1'1'237'0'0,"-1"0"-1"0"0,1 0 0 0 0,-1 1 0 0 0,1-1 0 0 0,0 0 1 0 0,-1 1-1 0 0,1-1 0 0 0,0 1 0 0 0,0-1 0 0 0,0 1 1 0 0,0 0-1 0 0,0-1 0 0 0,0 1 0 0 0,1 0 0 0 0,-1 0 0 0 0,1 0 1 0 0,-1-1-1 0 0,1 1 0 0 0,-1 0 0 0 0,1 0 0 0 0,0 0 1 0 0,0 0-1 0 0,0 0 0 0 0,0 0 0 0 0,0 0 0 0 0,1-1 1 0 0,-1 1-1 0 0,1 0 0 0 0,-1 0 0 0 0,2 3 0 0 0,-1 0-33 0 0,1 0-1 0 0,0-1 1 0 0,0 1 0 0 0,0-1-1 0 0,0 1 1 0 0,1-1-1 0 0,-1 0 1 0 0,1 0-1 0 0,0 0 1 0 0,7 6-1 0 0,-5-6-594 0 0,1-1 0 0 0,1 1-1 0 0,-1-1 1 0 0,11 4 0 0 0,-14-6-356 0 0,1 0 1 0 0,-1 0-1 0 0,1 0 1 0 0,-1 0 0 0 0,1 0-1 0 0,-1-1 1 0 0,1 0-1 0 0,0 0 1 0 0,-1 0-1 0 0,7 0 1 0 0,-8-2-2292 0 0</inkml:trace>
</inkml:ink>
</file>

<file path=ppt/ink/ink1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21:17.8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17 10002 0 0,'1'-1'208'0'0,"-1"0"0"0"0,0 0 0 0 0,1 0 0 0 0,-1 1-1 0 0,0-1 1 0 0,1 0 0 0 0,-1 0 0 0 0,1 0 0 0 0,0 1 0 0 0,-1-1-1 0 0,1 0 1 0 0,0 1 0 0 0,-1-1 0 0 0,1 0 0 0 0,0 1 0 0 0,-1-1 0 0 0,1 1-1 0 0,0-1 1 0 0,0 1 0 0 0,0-1 0 0 0,0 1 0 0 0,0 0 0 0 0,-1 0-1 0 0,1-1 1 0 0,0 1 0 0 0,0 0 0 0 0,0 0 0 0 0,0 0 0 0 0,0 0 0 0 0,1 0-1 0 0,2 0-70 0 0,-1 1 0 0 0,1 0-1 0 0,0 0 1 0 0,-1 0 0 0 0,1 0 0 0 0,-1 0-1 0 0,1 1 1 0 0,3 2 0 0 0,5 3-238 0 0,0 1 0 0 0,-1 0 0 0 0,18 17 0 0 0,-18-15 107 0 0,-8-8-12 0 0,0 1-1 0 0,0 0 0 0 0,0-1 0 0 0,0 1 0 0 0,0 0 1 0 0,-1 0-1 0 0,1 1 0 0 0,-1-1 0 0 0,0 0 1 0 0,0 1-1 0 0,0-1 0 0 0,0 1 0 0 0,-1 0 0 0 0,1 0 1 0 0,-1 0-1 0 0,0-1 0 0 0,0 1 0 0 0,-1 0 1 0 0,1 0-1 0 0,-1 0 0 0 0,0 0 0 0 0,0 1 0 0 0,-1 5 1 0 0,0 5-106 0 0,-1 0 1 0 0,-1 0 0 0 0,-1 0 0 0 0,0-1-1 0 0,-1 1 1 0 0,0-1 0 0 0,-1 0 0 0 0,0-1-1 0 0,-2 0 1 0 0,1 0 0 0 0,-19 22 0 0 0,20-27-1084 0 0,0 0 0 0 0,0 0 1 0 0,1 1-1 0 0,-1-1 0 0 0,2 1 0 0 0,-5 10 1 0 0,11-16-224 0 0,-1-3-1549 0 0</inkml:trace>
</inkml:ink>
</file>

<file path=ppt/ink/ink1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21:18.3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7658 0 0,'2'13'7445'0'0,"3"10"-4002"0"0,0-4-3428 0 0,-1 1 1 0 0,-1 0-1 0 0,-1 0 0 0 0,0 30 1 0 0,-2-47-10 0 0,-1-1 0 0 0,1 0 0 0 0,0 0 0 0 0,0 0 0 0 0,0 0 0 0 0,1 0-1 0 0,-1 0 1 0 0,0 0 0 0 0,1 0 0 0 0,-1 0 0 0 0,1 0 0 0 0,1 3 0 0 0,-2-5-1 0 0,1 1 0 0 0,-1 0 0 0 0,1-1 0 0 0,-1 1 0 0 0,1 0 0 0 0,0-1-1 0 0,-1 1 1 0 0,1-1 0 0 0,0 1 0 0 0,-1-1 0 0 0,1 1 0 0 0,0-1 0 0 0,0 1 0 0 0,-1-1 0 0 0,1 0-1 0 0,0 1 1 0 0,0-1 0 0 0,0 0 0 0 0,0 0 0 0 0,1 1 0 0 0,1-2-6 0 0,0 1 1 0 0,0 0-1 0 0,0-1 0 0 0,0 0 1 0 0,0 0-1 0 0,0 0 0 0 0,0 0 1 0 0,0 0-1 0 0,0 0 1 0 0,0-1-1 0 0,-1 1 0 0 0,1-1 1 0 0,-1 0-1 0 0,5-4 0 0 0,119-108-311 0 0,-124 112 327 0 0,0 1 23 0 0,0-1 0 0 0,0 0 1 0 0,0 0-1 0 0,0 1 0 0 0,0-1 1 0 0,1 1-1 0 0,-1 0 1 0 0,0-1-1 0 0,1 1 0 0 0,-1 0 1 0 0,5-1-1 0 0,-11 39 147 0 0,-2 12-193 0 0,2-22 4 0 0,1 0 0 0 0,2 0 0 0 0,1 32 0 0 0,0-57 18 0 0,0 0-1 0 0,0-1 1 0 0,1 1-1 0 0,-1 0 1 0 0,0-1-1 0 0,0 1 1 0 0,1-1-1 0 0,-1 1 1 0 0,1 0-1 0 0,-1-1 0 0 0,1 1 1 0 0,0-1-1 0 0,0 1 1 0 0,-1-1-1 0 0,1 0 1 0 0,0 1-1 0 0,0-1 1 0 0,0 0-1 0 0,1 0 1 0 0,0 2-1 0 0,0-3 10 0 0,-1 0 1 0 0,1 0-1 0 0,-1 0 1 0 0,1 0-1 0 0,-1 0 1 0 0,1 0-1 0 0,-1 0 0 0 0,1-1 1 0 0,-1 1-1 0 0,1 0 1 0 0,-1-1-1 0 0,1 1 1 0 0,-1-1-1 0 0,0 0 0 0 0,1 1 1 0 0,-1-1-1 0 0,0 0 1 0 0,0 0-1 0 0,1 0 1 0 0,-1 0-1 0 0,0 0 0 0 0,1-2 1 0 0,41-40 163 0 0,-34 32 52 0 0,1 1 0 0 0,0 0 0 0 0,19-14 0 0 0,-28 23-178 0 0,0 0 0 0 0,-1 1 1 0 0,1-1-1 0 0,0 1 0 0 0,0-1 1 0 0,0 1-1 0 0,-1 0 0 0 0,1-1 1 0 0,0 1-1 0 0,0 0 0 0 0,0-1 1 0 0,0 1-1 0 0,0 0 0 0 0,0 0 1 0 0,0 0-1 0 0,0 0 0 0 0,0 0 1 0 0,0 0-1 0 0,0 0 0 0 0,0 0 1 0 0,0 1-1 0 0,-1-1 0 0 0,1 0 1 0 0,0 0-1 0 0,0 1 0 0 0,0-1 1 0 0,1 1-1 0 0,-1 1-9 0 0,1-1-1 0 0,-1 1 1 0 0,1-1 0 0 0,-1 1-1 0 0,1 0 1 0 0,-1-1 0 0 0,0 1-1 0 0,0 0 1 0 0,0 0 0 0 0,0 0-1 0 0,1 4 1 0 0,1 8-72 0 0,1 0 0 0 0,-2-1 1 0 0,1 16-1 0 0,-2-19 72 0 0,0-5-223 0 0,-1 0 0 0 0,0 0 0 0 0,-1 0 1 0 0,1 0-1 0 0,-1 0 0 0 0,0 0 0 0 0,-2 6 0 0 0,-2 7-3024 0 0,3 0-3839 0 0,4-13 2802 0 0,0-5 77 0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6:50:19.2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58 58 9130 0 0,'-8'-1'2510'0'0,"-23"1"1979"0"0,31 0-4322 0 0,-1 0 0 0 0,0 0 0 0 0,0 0 1 0 0,1 0-1 0 0,-1 0 0 0 0,0 0 1 0 0,1 0-1 0 0,-1 0 0 0 0,0 0 1 0 0,0 0-1 0 0,1 0 0 0 0,-1 1 1 0 0,0-1-1 0 0,1 0 0 0 0,-1 0 0 0 0,0 1 1 0 0,1-1-1 0 0,-1 1 0 0 0,1-1 1 0 0,-1 1-1 0 0,0-1 0 0 0,1 1 1 0 0,-1-1-1 0 0,1 1 0 0 0,-1-1 1 0 0,1 1-1 0 0,0-1 0 0 0,-1 2 0 0 0,1 3 5 0 0,1 0-1 0 0,1 0 0 0 0,-1 1 0 0 0,1-1 0 0 0,-1 0 0 0 0,1-1 0 0 0,1 1 0 0 0,-1 0 0 0 0,5 5 0 0 0,29 40 26 0 0,-34-47-261 0 0,1 1 0 0 0,0-1 1 0 0,0 0-1 0 0,1 0 0 0 0,-1 0 0 0 0,1 0 1 0 0,-1 0-1 0 0,1-1 0 0 0,0 0 1 0 0,0 0-1 0 0,0 0 0 0 0,0 0 1 0 0,0 0-1 0 0,1-1 0 0 0,-1 0 1 0 0,0 0-1 0 0,1 0 0 0 0,-1 0 1 0 0,1-1-1 0 0,-1 0 0 0 0,1 0 1 0 0,-1 0-1 0 0,1 0 0 0 0,-1-1 0 0 0,1 0 1 0 0,-1 0-1 0 0,0 0 0 0 0,1 0 1 0 0,-1-1-1 0 0,0 1 0 0 0,0-1 1 0 0,0 0-1 0 0,0 0 0 0 0,0-1 1 0 0,-1 1-1 0 0,7-6 0 0 0,-1 1-817 0 0,-1-1-1 0 0,1 0 1 0 0,-1-1-1 0 0,-1 0 1 0 0,1 0-1 0 0,-2-1 1 0 0,1 1-1 0 0,-1-1 0 0 0,-1-1 1 0 0,0 1-1 0 0,0-1 1 0 0,-1 0-1 0 0,3-14 1 0 0,-2 6-724 0 0,-1 0-1875 0 0</inkml:trace>
</inkml:ink>
</file>

<file path=ppt/ink/ink1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21:18.6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19 11362 0 0,'2'-4'8280'0'0,"5"-3"-5856"0"0,2 2-4759 0 0,3 3-3657 0 0,-12 2 3399 0 0,0 0-246 0 0,-1 0-1899 0 0</inkml:trace>
</inkml:ink>
</file>

<file path=ppt/ink/ink1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21:28.5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148 48 6825 0 0,'-23'-29'3726'0'0,"22"27"-3424"0"0,0 0 1 0 0,-1 1-1 0 0,1 0 0 0 0,-1-1 1 0 0,1 1-1 0 0,-1 0 1 0 0,1 0-1 0 0,-1-1 1 0 0,0 1-1 0 0,0 1 1 0 0,0-1-1 0 0,0 0 1 0 0,0 0-1 0 0,0 1 0 0 0,-2-1 1 0 0,3 1-214 0 0,-1 1-1 0 0,1-1 1 0 0,0 1-1 0 0,0-1 1 0 0,0 1 0 0 0,0-1-1 0 0,0 1 1 0 0,0 0-1 0 0,0 0 1 0 0,0 0 0 0 0,0 0-1 0 0,0 0 1 0 0,0 0 0 0 0,0 0-1 0 0,0 0 1 0 0,1 0-1 0 0,-1 0 1 0 0,1 0 0 0 0,-1 0-1 0 0,0 2 1 0 0,-11 27 190 0 0,12-29-231 0 0,-18 56 200 0 0,-16 90 0 0 0,29-111-377 0 0,1-1 0 0 0,1 1 0 0 0,5 67 0 0 0,-2-97-197 0 0,1 1 1 0 0,0 0-1 0 0,1-1 0 0 0,0 0 0 0 0,-1 1 0 0 0,2-1 0 0 0,-1 0 0 0 0,1 0 0 0 0,0 0 0 0 0,8 11 0 0 0,-9-15 40 0 0,0 0 1 0 0,0 1-1 0 0,0-1 0 0 0,1 0 0 0 0,-1 0 1 0 0,1 0-1 0 0,-1-1 0 0 0,1 1 0 0 0,0 0 1 0 0,0-1-1 0 0,0 0 0 0 0,-1 0 0 0 0,2 0 1 0 0,-1 0-1 0 0,0 0 0 0 0,0 0 0 0 0,0-1 1 0 0,0 0-1 0 0,0 0 0 0 0,0 1 0 0 0,1-2 1 0 0,-1 1-1 0 0,0 0 0 0 0,5-2 0 0 0,9-2-3150 0 0</inkml:trace>
</inkml:ink>
</file>

<file path=ppt/ink/ink1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21:28.8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87 2 13523 0 0,'-7'-1'504'0'0,"1"1"-1"0"0,0 0 1 0 0,-1 0 0 0 0,1 0 0 0 0,-10 2 0 0 0,14-2-419 0 0,0 0 1 0 0,0 1 0 0 0,0 0 0 0 0,0-1 0 0 0,0 1 0 0 0,0 0 0 0 0,0 0-1 0 0,0 0 1 0 0,0 0 0 0 0,0 0 0 0 0,0 0 0 0 0,0 1 0 0 0,1-1-1 0 0,-1 1 1 0 0,0-1 0 0 0,1 1 0 0 0,0 0 0 0 0,-1-1 0 0 0,0 3 0 0 0,1-2-84 0 0,1 0 1 0 0,0-1-1 0 0,0 1 1 0 0,0 0-1 0 0,0-1 1 0 0,0 1 0 0 0,0 0-1 0 0,0 0 1 0 0,1-1-1 0 0,-1 1 1 0 0,0 0-1 0 0,1-1 1 0 0,0 1 0 0 0,-1-1-1 0 0,1 1 1 0 0,0-1-1 0 0,0 1 1 0 0,0-1-1 0 0,1 3 1 0 0,22 26-418 0 0,-24-29 373 0 0,19 18-602 0 0,-11-11-418 0 0,-1 0 0 0 0,1 0 0 0 0,7 13 0 0 0,-14-19 712 0 0,1 0 0 0 0,-1 1 1 0 0,0-1-1 0 0,0 1 0 0 0,0 0 0 0 0,0-1 0 0 0,0 1 0 0 0,0 0 1 0 0,-1-1-1 0 0,1 1 0 0 0,-1 0 0 0 0,0 0 0 0 0,0 0 0 0 0,0-1 1 0 0,0 1-1 0 0,0 0 0 0 0,-2 5 0 0 0,-1 0-2909 0 0</inkml:trace>
</inkml:ink>
</file>

<file path=ppt/ink/ink1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21:29.1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 12 7450 0 0,'0'-1'282'0'0,"-1"0"1"0"0,0 0-1 0 0,0 0 1 0 0,1 0 0 0 0,-1 1-1 0 0,0-1 1 0 0,0 0 0 0 0,0 1-1 0 0,0-1 1 0 0,0 0 0 0 0,0 1-1 0 0,0-1 1 0 0,0 1-1 0 0,0 0 1 0 0,0-1 0 0 0,0 1-1 0 0,0 0 1 0 0,-1 0 0 0 0,1-1-1 0 0,0 1 1 0 0,0 0-1 0 0,0 0 1 0 0,0 0 0 0 0,0 0-1 0 0,-1 1 1 0 0,1-1 0 0 0,-2 1-1 0 0,28 20 172 0 0,8 1-416 0 0,-22-15-35 0 0,0 0 0 0 0,0 0 0 0 0,-1 1 0 0 0,0 1 0 0 0,0 0 0 0 0,-1 0 0 0 0,0 0 0 0 0,13 20 0 0 0,-17-20-73 0 0,-3-7 112 0 0,0 1 1 0 0,-1-1 0 0 0,0 1-1 0 0,1 0 1 0 0,-1-1-1 0 0,0 1 1 0 0,0 0-1 0 0,1 5 1 0 0,-2-7-25 0 0,-1 0 0 0 0,1 0 1 0 0,0 0-1 0 0,-1 0 0 0 0,1 0 0 0 0,0 0 0 0 0,-1-1 1 0 0,1 1-1 0 0,-1 0 0 0 0,1 0 0 0 0,-1 0 0 0 0,0-1 1 0 0,1 1-1 0 0,-1 0 0 0 0,0-1 0 0 0,0 1 0 0 0,1-1 1 0 0,-1 1-1 0 0,0-1 0 0 0,0 1 0 0 0,0-1 0 0 0,0 1 1 0 0,0-1-1 0 0,0 0 0 0 0,1 0 0 0 0,-1 1 0 0 0,0-1 1 0 0,0 0-1 0 0,0 0 0 0 0,0 0 0 0 0,0 0 0 0 0,-2 0 1 0 0,-4 2-106 0 0,-1 0 0 0 0,1 1 0 0 0,-1 0 0 0 0,1 0 0 0 0,0 0 0 0 0,-10 8 0 0 0,-17 15-3428 0 0,26-19 1299 0 0,5-5 1590 0 0,1 0 0 0 0,-1 0 0 0 0,1 1 0 0 0,-1-1 0 0 0,1 0 0 0 0,0 1 0 0 0,0 0 0 0 0,0 0 0 0 0,-3 5 0 0 0,5-6-2058 0 0</inkml:trace>
</inkml:ink>
</file>

<file path=ppt/ink/ink1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21:29.5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76 6337 0 0,'8'-1'630'0'0,"0"0"1"0"0,0-1-1 0 0,0-1 0 0 0,-1 1 0 0 0,11-6 0 0 0,1 0 360 0 0,125-39 1336 0 0,-143 47-2454 0 0,0-1 0 0 0,0 1 0 0 0,0 0 0 0 0,0-1 0 0 0,-1 1 0 0 0,1 0 0 0 0,0-1 0 0 0,0 1 0 0 0,0 0 0 0 0,0 0 0 0 0,0 0 0 0 0,0 0 0 0 0,0 0 0 0 0,0 0 0 0 0,0 0 0 0 0,0 0 0 0 0,0 0 0 0 0,0 0 0 0 0,0 1 0 0 0,0-1 0 0 0,0 0 0 0 0,0 1 0 0 0,0-1 0 0 0,0 1 0 0 0,0-1 0 0 0,1 1 0 0 0,-2 1-200 0 0,-1 0-1 0 0,1 0 1 0 0,0-1 0 0 0,-1 1 0 0 0,0 0 0 0 0,1-1-1 0 0,-1 1 1 0 0,0-1 0 0 0,1 1 0 0 0,-1-1-1 0 0,0 1 1 0 0,0-1 0 0 0,0 0 0 0 0,-1 1 0 0 0,-1 1-1 0 0,0 1-2485 0 0</inkml:trace>
</inkml:ink>
</file>

<file path=ppt/ink/ink1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21:29.8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59 207 7162 0 0,'-25'6'3682'0'0,"24"-6"-3523"0"0,0 0 0 0 0,-1 0 0 0 0,1 0 0 0 0,0 0 0 0 0,-1 0 0 0 0,1 1 0 0 0,0-1 1 0 0,0 0-1 0 0,-1 0 0 0 0,1 1 0 0 0,0-1 0 0 0,0 1 0 0 0,-1-1 0 0 0,1 1 1 0 0,0 0-1 0 0,0-1 0 0 0,0 1 0 0 0,0 0 0 0 0,0 0 0 0 0,0 0 0 0 0,0-1 1 0 0,0 1-1 0 0,1 0 0 0 0,-1 0 0 0 0,0 0 0 0 0,0 1 0 0 0,1-1 0 0 0,-1 0 1 0 0,1 0-1 0 0,-1 0 0 0 0,1 0 0 0 0,-1 1 0 0 0,1-1 0 0 0,0 0 0 0 0,-1 0 0 0 0,1 1 1 0 0,0-1-1 0 0,0 0 0 0 0,0 3 0 0 0,1 3-94 0 0,-1 0 1 0 0,1 0-1 0 0,0 0 0 0 0,1 0 1 0 0,0 0-1 0 0,0 0 1 0 0,0 0-1 0 0,1 0 0 0 0,0-1 1 0 0,1 1-1 0 0,-1-1 0 0 0,7 8 1 0 0,-8-11-43 0 0,0-1 0 0 0,0 1 0 0 0,0-1 0 0 0,0 1 0 0 0,1-1 0 0 0,-1 0 0 0 0,1 0 0 0 0,0 0 0 0 0,-1 0 0 0 0,1 0 0 0 0,0-1 0 0 0,0 1 0 0 0,0-1 0 0 0,0 0 0 0 0,0 0 0 0 0,1 0 0 0 0,-1 0 0 0 0,0 0 0 0 0,1-1 0 0 0,-1 0 0 0 0,0 1 0 0 0,1-1 0 0 0,-1 0 0 0 0,0-1 0 0 0,1 1 0 0 0,-1-1 0 0 0,6-1 0 0 0,1-2-94 0 0,-1 0 0 0 0,0-1 0 0 0,0 0 1 0 0,0 0-1 0 0,0-1 0 0 0,-1-1 1 0 0,0 1-1 0 0,0-1 0 0 0,-1 0 0 0 0,0-1 1 0 0,0 0-1 0 0,0 0 0 0 0,-1-1 1 0 0,-1 1-1 0 0,1-1 0 0 0,-1-1 0 0 0,-1 1 1 0 0,0-1-1 0 0,0 1 0 0 0,-1-1 0 0 0,0 0 1 0 0,-1 0-1 0 0,0-1 0 0 0,-1 1 1 0 0,0 0-1 0 0,0-1 0 0 0,-1 1 0 0 0,0 0 1 0 0,-1-1-1 0 0,-3-13 0 0 0,4 23 72 0 0,-2-10 78 0 0,-2-1 0 0 0,1 1 0 0 0,-1 0 0 0 0,-1 0 0 0 0,0 1 0 0 0,-9-16 0 0 0,14 26-34 0 0,0-1-1 0 0,-1 1 1 0 0,1-1 0 0 0,0 1 0 0 0,0-1 0 0 0,-1 1 0 0 0,1-1 0 0 0,0 1 0 0 0,-1-1 0 0 0,1 1-1 0 0,-1-1 1 0 0,1 1 0 0 0,0 0 0 0 0,-1-1 0 0 0,1 1 0 0 0,-1 0 0 0 0,1-1 0 0 0,-1 1 0 0 0,1 0-1 0 0,-1 0 1 0 0,0 0 0 0 0,1-1 0 0 0,-1 1 0 0 0,1 0 0 0 0,-1 0 0 0 0,1 0 0 0 0,-1 0-1 0 0,-1 0 1 0 0,-2 15 438 0 0,7 37-396 0 0,-2-42 86 0 0,25 227 218 0 0,-24-209-438 0 0,-2-15-716 0 0,1 1-1 0 0,0-1 0 0 0,1 1 1 0 0,4 13-1 0 0,-6-26 611 0 0,0-1 0 0 0,0 1 0 0 0,0-1 0 0 0,0 1 0 0 0,0-1 0 0 0,1 1 0 0 0,-1-1 0 0 0,0 1-1 0 0,0-1 1 0 0,0 0 0 0 0,1 1 0 0 0,-1-1 0 0 0,0 1 0 0 0,1-1 0 0 0,-1 0 0 0 0,0 1 0 0 0,1-1 0 0 0,-1 0 0 0 0,0 0 0 0 0,1 1 0 0 0,-1-1 0 0 0,1 0 0 0 0,-1 0 0 0 0,0 1-1 0 0,1-1 1 0 0,-1 0 0 0 0,1 0 0 0 0,-1 0 0 0 0,1 0 0 0 0,-1 0 0 0 0,1 0 0 0 0,-1 1 0 0 0,1-1 0 0 0,-1 0 0 0 0,1 0 0 0 0,0-1 0 0 0,14-9-4766 0 0,-10 4 1979 0 0</inkml:trace>
</inkml:ink>
</file>

<file path=ppt/ink/ink1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21:30.1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145 9 10138 0 0,'-1'-1'270'0'0,"0"0"-1"0"0,0 1 0 0 0,0-1 1 0 0,0 0-1 0 0,0 0 1 0 0,-1 1-1 0 0,1-1 0 0 0,0 0 1 0 0,0 1-1 0 0,-1 0 1 0 0,1-1-1 0 0,0 1 0 0 0,-1 0 1 0 0,1-1-1 0 0,0 1 1 0 0,-1 0-1 0 0,1 0 0 0 0,0 0 1 0 0,-1 0-1 0 0,1 0 1 0 0,0 1-1 0 0,-1-1 0 0 0,-1 1 1 0 0,1 0-197 0 0,1 1 1 0 0,-1-1-1 0 0,1 1 1 0 0,0 0-1 0 0,-1 0 1 0 0,1-1-1 0 0,0 1 1 0 0,0 0-1 0 0,0 0 1 0 0,0 0-1 0 0,1 0 1 0 0,-1 0-1 0 0,1 0 1 0 0,-1 0-1 0 0,0 4 1 0 0,-12 42-571 0 0,-31 74 0 0 0,8-25-9258 0 0,34-90 6237 0 0</inkml:trace>
  <inkml:trace contextRef="#ctx0" brushRef="#br0" timeOffset="1">122 142 10482 0 0,'-8'-11'4955'0'0,"12"8"-2700"0"0,22 9-1879 0 0,-15-3-303 0 0,0-1-289 0 0,0 1 0 0 0,0 0 0 0 0,-1 1 0 0 0,0 0 0 0 0,0 0-1 0 0,11 7 1 0 0,-18-9-128 0 0,-1-1-1 0 0,0 1 1 0 0,0-1-1 0 0,1 1 1 0 0,-1 0-1 0 0,0 0 1 0 0,-1 0-1 0 0,1 0 1 0 0,0 1-1 0 0,-1-1 1 0 0,1 0-1 0 0,-1 1 1 0 0,1-1-1 0 0,-1 1 1 0 0,0-1-1 0 0,0 1 1 0 0,0-1-1 0 0,-1 1 1 0 0,1 0-1 0 0,-1 0 1 0 0,1-1-1 0 0,-1 1 1 0 0,0 0-1 0 0,0 0 1 0 0,0-1-1 0 0,0 1 1 0 0,-1 0-1 0 0,1 0 1 0 0,-2 4-1 0 0,0-2-2723 0 0</inkml:trace>
</inkml:ink>
</file>

<file path=ppt/ink/ink1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21:30.5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74 1 8378 0 0,'-3'0'675'0'0,"-1"0"0"0"0,0 0 0 0 0,0 0 0 0 0,0 1 0 0 0,0-1 0 0 0,1 1 0 0 0,-1 0-1 0 0,0 0 1 0 0,1 0 0 0 0,-1 1 0 0 0,1-1 0 0 0,-1 1 0 0 0,-4 3 0 0 0,7-4-606 0 0,-1 1 0 0 0,0 0 0 0 0,1 0 0 0 0,-1 0 0 0 0,1 0 0 0 0,0 1 0 0 0,0-1 0 0 0,0 0 0 0 0,0 0 0 0 0,0 1 1 0 0,0-1-1 0 0,0 1 0 0 0,1-1 0 0 0,-1 1 0 0 0,1-1 0 0 0,0 1 0 0 0,0-1 0 0 0,0 1 0 0 0,0-1 0 0 0,0 1 0 0 0,0-1 0 0 0,2 4 0 0 0,-2-1-125 0 0,1 0 0 0 0,-1 0 0 0 0,2 0 0 0 0,-1 1-1 0 0,0-1 1 0 0,1 0 0 0 0,0 0 0 0 0,0-1 0 0 0,1 1 0 0 0,-1 0 0 0 0,1-1 0 0 0,0 1 0 0 0,0-1 0 0 0,1 0 0 0 0,-1 0 0 0 0,1 0-1 0 0,0-1 1 0 0,0 1 0 0 0,0-1 0 0 0,0 0 0 0 0,1 0 0 0 0,-1 0 0 0 0,1-1 0 0 0,0 0 0 0 0,-1 0 0 0 0,1 0 0 0 0,0 0 0 0 0,1-1-1 0 0,-1 1 1 0 0,0-1 0 0 0,0-1 0 0 0,0 1 0 0 0,1-1 0 0 0,-1 0 0 0 0,0 0 0 0 0,1 0 0 0 0,-1-1 0 0 0,9-2 0 0 0,-8 1-679 0 0,1 0 0 0 0,-1 0 0 0 0,0-1 0 0 0,-1 0 1 0 0,1 0-1 0 0,0 0 0 0 0,-1 0 0 0 0,0-1 0 0 0,1 0 0 0 0,-2 0 1 0 0,1-1-1 0 0,0 0 0 0 0,6-9 0 0 0,-5 6-2332 0 0</inkml:trace>
</inkml:ink>
</file>

<file path=ppt/ink/ink1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21:30.8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34 114 5865 0 0,'-4'-3'1633'0'0,"0"0"-1"0"0,-1-1 1 0 0,1 1-1 0 0,0-1 1 0 0,1 0-1 0 0,-6-7 1 0 0,9 11-1606 0 0,1-1-1 0 0,0 1 1 0 0,-1 0 0 0 0,1 0 0 0 0,0-1-1 0 0,0 1 1 0 0,-1 0 0 0 0,1 0-1 0 0,0 0 1 0 0,0 0 0 0 0,-1 0-1 0 0,1 0 1 0 0,0 0 0 0 0,0 0 0 0 0,-1 0-1 0 0,1 0 1 0 0,0 0 0 0 0,0 1-1 0 0,-1-1 1 0 0,1 0 0 0 0,0 1-1 0 0,-1-1 1 0 0,1 0 0 0 0,0 1 0 0 0,21 8 97 0 0,-14-5-35 0 0,-1 0-1 0 0,0 1 1 0 0,-1 0 0 0 0,1 1-1 0 0,-1-1 1 0 0,0 1 0 0 0,-1 0-1 0 0,7 9 1 0 0,-10-12-74 0 0,0 0 0 0 0,-1 0 0 0 0,1 0 0 0 0,-1 0 0 0 0,0 0 0 0 0,0 0 0 0 0,0 0 0 0 0,0 1 0 0 0,-1-1 0 0 0,1 0 0 0 0,-1 0 0 0 0,0 1 0 0 0,0-1 0 0 0,0 1 0 0 0,0-1 0 0 0,-1 0 0 0 0,1 0 0 0 0,-1 1 0 0 0,0-1 0 0 0,0 0 0 0 0,0 0 0 0 0,0 0 0 0 0,-3 4 0 0 0,-29 44-1066 0 0,26-42 256 0 0,0 0 0 0 0,1 1 0 0 0,0-1 0 0 0,1 1 1 0 0,-8 18-1 0 0,13-26 534 0 0,-1 0 0 0 0,1 0 0 0 0,-1 0-1 0 0,1 0 1 0 0,0 1 0 0 0,0-1 0 0 0,0 0 0 0 0,0 0 0 0 0,0 0 0 0 0,0 1 0 0 0,1-1-1 0 0,-1 0 1 0 0,1 0 0 0 0,0 0 0 0 0,1 4 0 0 0,-2-6 195 0 0,0 0-1 0 0,1 1 1 0 0,-1-1 0 0 0,0 1-1 0 0,0-1 1 0 0,1 0 0 0 0,-1 0-1 0 0,0 1 1 0 0,1-1 0 0 0,-1 0 0 0 0,0 0-1 0 0,1 1 1 0 0,-1-1 0 0 0,0 0-1 0 0,1 0 1 0 0,-1 0 0 0 0,1 1-1 0 0,-1-1 1 0 0,1 0 0 0 0,-1 0-1 0 0,0 0 1 0 0,1 0 0 0 0,-1 0-1 0 0,1 0 1 0 0,-1 0 0 0 0,0 0-1 0 0,1 0 1 0 0,0 0 0 0 0,0-1 47 0 0,1 1 1 0 0,-1-1 0 0 0,0 0-1 0 0,0 0 1 0 0,0 0-1 0 0,0 1 1 0 0,0-1 0 0 0,1 0-1 0 0,-2 0 1 0 0,1-1-1 0 0,0 1 1 0 0,0 0 0 0 0,1-2-1 0 0,15-25-121 0 0,27-58-1 0 0,4-34 3251 0 0,1-4 4639 0 0,-49 122-7686 0 0,0 1 0 0 0,1 0 0 0 0,-1-1-1 0 0,1 1 1 0 0,0 0 0 0 0,-1 0-1 0 0,1-1 1 0 0,0 1 0 0 0,0 0-1 0 0,-1 0 1 0 0,1 0 0 0 0,0 0-1 0 0,0 0 1 0 0,0 0 0 0 0,0 0 0 0 0,1 1-1 0 0,-1-1 1 0 0,0 0 0 0 0,0 0-1 0 0,0 1 1 0 0,1-1 0 0 0,1 0-1 0 0,-2 2-59 0 0,0-1 0 0 0,0 1 0 0 0,0-1 0 0 0,-1 1 0 0 0,1 0 0 0 0,0-1 0 0 0,0 1 0 0 0,0 0 0 0 0,-1-1 0 0 0,1 1 0 0 0,0 0 0 0 0,-1 0 0 0 0,1 0-1 0 0,0 0 1 0 0,-1 0 0 0 0,1 0 0 0 0,-1 0 0 0 0,0 0 0 0 0,1 0 0 0 0,-1 0 0 0 0,0 0 0 0 0,0 0 0 0 0,1 0 0 0 0,-1 0 0 0 0,0 0 0 0 0,0 0 0 0 0,0 0-1 0 0,-1 2 1 0 0,2 13-150 0 0,-1 1-1 0 0,0 0 0 0 0,-6 26 0 0 0,4-27-17 0 0,0-1 1 0 0,1 1-1 0 0,0-1 0 0 0,3 22 0 0 0,-2-35 162 0 0,0 0-1 0 0,1 0 0 0 0,-1 0 1 0 0,1 0-1 0 0,-1 0 0 0 0,1 0 1 0 0,0 0-1 0 0,0 0 0 0 0,0 0 1 0 0,0-1-1 0 0,0 1 0 0 0,0 0 1 0 0,0-1-1 0 0,1 1 0 0 0,-1-1 1 0 0,1 1-1 0 0,-1-1 0 0 0,1 0 1 0 0,-1 1-1 0 0,1-1 0 0 0,0 0 1 0 0,0 0-1 0 0,-1 0 0 0 0,1 0 1 0 0,0-1-1 0 0,0 1 0 0 0,0 0 1 0 0,0-1-1 0 0,0 1 0 0 0,0-1 1 0 0,0 0-1 0 0,0 0 0 0 0,2 0 0 0 0,8 0-393 0 0,-1-1 0 0 0,0 0 1 0 0,0 0-1 0 0,20-7 0 0 0,-12 4-1637 0 0,-12 3-286 0 0,-8 4 78 0 0,-8 5-182 0 0,3-4-808 0 0</inkml:trace>
</inkml:ink>
</file>

<file path=ppt/ink/ink1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21:31.6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74 69 8642 0 0,'-4'0'579'0'0,"0"0"1"0"0,0 0-1 0 0,0 1 1 0 0,0 0-1 0 0,0 0 1 0 0,0 0-1 0 0,0 0 0 0 0,0 0 1 0 0,0 1-1 0 0,0 0 1 0 0,1 0-1 0 0,-1 0 1 0 0,-5 4-1 0 0,8-5-533 0 0,-1 0 0 0 0,1 1 0 0 0,0-1-1 0 0,0 0 1 0 0,0 1 0 0 0,0-1 0 0 0,0 1 0 0 0,0-1-1 0 0,1 1 1 0 0,-1-1 0 0 0,0 1 0 0 0,1 0 0 0 0,-1-1-1 0 0,1 1 1 0 0,0 0 0 0 0,-1 0 0 0 0,1-1 0 0 0,0 1-1 0 0,0 0 1 0 0,0-1 0 0 0,0 1 0 0 0,0 0 0 0 0,1 0-1 0 0,-1-1 1 0 0,1 1 0 0 0,-1 0 0 0 0,1-1 0 0 0,-1 1-1 0 0,1 0 1 0 0,0-1 0 0 0,0 1 0 0 0,0-1 0 0 0,0 1-1 0 0,1 1 1 0 0,1 0-117 0 0,0 1 0 0 0,0-1 0 0 0,0 0-1 0 0,0-1 1 0 0,1 1 0 0 0,-1 0 0 0 0,1-1 0 0 0,0 0-1 0 0,0 0 1 0 0,-1 0 0 0 0,1 0 0 0 0,0-1 0 0 0,1 1-1 0 0,-1-1 1 0 0,0 0 0 0 0,0 0 0 0 0,1-1 0 0 0,-1 1-1 0 0,0-1 1 0 0,1 0 0 0 0,-1 0 0 0 0,8-1 0 0 0,-11 0 58 0 0,0 0 0 0 0,1 1 1 0 0,-1-1-1 0 0,0 0 1 0 0,0 1-1 0 0,0-1 1 0 0,0 0-1 0 0,0 0 0 0 0,0 0 1 0 0,0 0-1 0 0,0 0 1 0 0,0 0-1 0 0,0 0 1 0 0,0 0-1 0 0,-1-1 0 0 0,1 1 1 0 0,0 0-1 0 0,-1 0 1 0 0,1-1-1 0 0,-1 1 1 0 0,1 0-1 0 0,-1-1 0 0 0,0-2 1 0 0,4-41 531 0 0,-2 17 567 0 0,5 6 455 0 0,0 41-1482 0 0,-6-17-280 0 0,-1 1 1 0 0,1-1 0 0 0,0 0-1 0 0,0 1 1 0 0,-1-1 0 0 0,2 0-1 0 0,-1 0 1 0 0,0 1-1 0 0,0-1 1 0 0,1 0 0 0 0,-1 0-1 0 0,1 0 1 0 0,-1-1 0 0 0,1 1-1 0 0,0 0 1 0 0,0-1-1 0 0,0 1 1 0 0,0-1 0 0 0,0 1-1 0 0,0-1 1 0 0,0 0-1 0 0,0 0 1 0 0,1 0 0 0 0,-1 0-1 0 0,0 0 1 0 0,1-1 0 0 0,-1 1-1 0 0,1-1 1 0 0,-1 0-1 0 0,0 1 1 0 0,4-1 0 0 0,-2 0-268 0 0,0-1 0 0 0,0 1 0 0 0,0-1 0 0 0,0 0 0 0 0,0 0 0 0 0,0 0 1 0 0,0-1-1 0 0,0 0 0 0 0,6-3 0 0 0,15-16 158 0 0,-8 2 339 0 0,-8 10 916 0 0,-1 0-1 0 0,0 0 1 0 0,-1-1 0 0 0,6-11 0 0 0,-8 13 2896 0 0,-8 15-2368 0 0,-11 19-1174 0 0,3-12-491 0 0,0-1 1 0 0,-14 27 0 0 0,22-35-253 0 0,0 0 1 0 0,0 1 0 0 0,1-1 0 0 0,0 1 0 0 0,0-1 0 0 0,0 1 0 0 0,1 0-1 0 0,-1 0 1 0 0,2 0 0 0 0,-1-1 0 0 0,0 11 0 0 0,1-15 389 0 0,0 0 1 0 0,0 0-1 0 0,0-1 1 0 0,0 1 0 0 0,0 0-1 0 0,0-1 1 0 0,0 1-1 0 0,0 0 1 0 0,0-1 0 0 0,0 1-1 0 0,0 0 1 0 0,1 0-1 0 0,-1-1 1 0 0,0 1-1 0 0,0 0 1 0 0,1-1 0 0 0,-1 1-1 0 0,0-1 1 0 0,1 1-1 0 0,-1 0 1 0 0,1-1-1 0 0,-1 1 1 0 0,1-1 0 0 0,-1 1-1 0 0,1-1 1 0 0,-1 1-1 0 0,1-1 1 0 0,-1 0-1 0 0,1 1 1 0 0,0-1 0 0 0,-1 0-1 0 0,1 1 1 0 0,0-1-1 0 0,-1 0 1 0 0,1 0 0 0 0,0 0-1 0 0,-1 1 1 0 0,1-1-1 0 0,0 0 1 0 0,-1 0-1 0 0,1 0 1 0 0,0 0 0 0 0,0 0-1 0 0,-1 0 1 0 0,1 0-1 0 0,0-1 1 0 0,-1 1-1 0 0,1 0 1 0 0,0 0 0 0 0,-1 0-1 0 0,1-1 1 0 0,0 1-1 0 0,-1 0 1 0 0,1-1-1 0 0,-1 1 1 0 0,1-1 0 0 0,0 1-1 0 0,-1 0 1 0 0,1-1-1 0 0,0 0 1 0 0,2-2 79 0 0,0 1-1 0 0,0-1 1 0 0,-1 0 0 0 0,1 0 0 0 0,-1 0-1 0 0,1 0 1 0 0,-1 0 0 0 0,0 0 0 0 0,0-1-1 0 0,1-4 1 0 0,14-63 2827 0 0,-10 35 1744 0 0,-6 32-4141 0 0,0-1 0 0 0,0 1 0 0 0,1 0 0 0 0,-1 0 0 0 0,1 0 0 0 0,0 0 0 0 0,0 0 0 0 0,0 1 0 0 0,1-1 0 0 0,3-4 0 0 0,-6 8-403 0 0,1-1-1 0 0,-1 1 1 0 0,1-1 0 0 0,0 1 0 0 0,-1-1-1 0 0,1 1 1 0 0,0-1 0 0 0,-1 1 0 0 0,1 0-1 0 0,0 0 1 0 0,0-1 0 0 0,0 1 0 0 0,-1 0-1 0 0,1 0 1 0 0,0 0 0 0 0,0-1 0 0 0,0 1-1 0 0,-1 0 1 0 0,1 0 0 0 0,0 0 0 0 0,0 1 0 0 0,1-1-1 0 0,-1 1-38 0 0,1-1 0 0 0,0 1 1 0 0,-1 0-1 0 0,1 0 0 0 0,-1 0 0 0 0,1 0 0 0 0,-1 0 0 0 0,0 1 0 0 0,1-1 0 0 0,-1 0 0 0 0,0 1 1 0 0,0-1-1 0 0,0 1 0 0 0,1 1 0 0 0,15 27-687 0 0,-15-24 38 0 0,1-1 1 0 0,0 0-1 0 0,0 1 0 0 0,0-1 1 0 0,1-1-1 0 0,-1 1 0 0 0,7 6 1 0 0,-8-10 422 0 0,0 0 0 0 0,-1 0 1 0 0,1 0-1 0 0,0 0 0 0 0,0 0 0 0 0,0-1 1 0 0,0 1-1 0 0,0 0 0 0 0,0-1 0 0 0,0 0 1 0 0,0 1-1 0 0,0-1 0 0 0,1 0 1 0 0,-1 0-1 0 0,0 0 0 0 0,0-1 0 0 0,0 1 1 0 0,0 0-1 0 0,0-1 0 0 0,0 1 1 0 0,0-1-1 0 0,0 0 0 0 0,0 0 0 0 0,0 1 1 0 0,0-1-1 0 0,2-2 0 0 0,11-7-949 0 0,-6 2-1885 0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6:50:20.0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16 283 11034 0 0,'-15'0'6272'0'0,"22"-2"-3141"0"0,17-4-2810 0 0,157-42-1339 0 0,-180 47 937 0 0,0 1-1 0 0,-1 0 0 0 0,1 0 1 0 0,-1-1-1 0 0,1 1 1 0 0,0 0-1 0 0,-1 0 0 0 0,1 0 1 0 0,0 0-1 0 0,-1 0 1 0 0,1 0-1 0 0,0 0 0 0 0,-1 0 1 0 0,1 0-1 0 0,-1 0 1 0 0,1 0-1 0 0,0 0 0 0 0,-1 0 1 0 0,1 1-1 0 0,0-1 1 0 0,-1 0-1 0 0,1 0 0 0 0,-1 1 1 0 0,1-1-1 0 0,-1 0 1 0 0,1 1-1 0 0,0 0 0 0 0,-8 13-1268 0 0,-26 14 835 0 0,17-19 1149 0 0,2 2 1 0 0,-1 0-1 0 0,1 0 0 0 0,-23 26 0 0 0,28-28-266 0 0,6-6-272 0 0,0 1-1 0 0,0 0 0 0 0,0-1 0 0 0,0 1 0 0 0,1 0 0 0 0,0 0 0 0 0,-1 0 0 0 0,2 0 1 0 0,-1 1-1 0 0,0-1 0 0 0,1 1 0 0 0,0-1 0 0 0,0 1 0 0 0,-1 6 0 0 0,2-9-90 0 0,0-1 1 0 0,0 1-1 0 0,1 0 0 0 0,-1 0 0 0 0,0 0 0 0 0,1 0 0 0 0,-1 0 1 0 0,1-1-1 0 0,-1 1 0 0 0,1 0 0 0 0,0 0 0 0 0,0-1 0 0 0,0 1 0 0 0,0-1 1 0 0,0 1-1 0 0,0-1 0 0 0,0 1 0 0 0,0-1 0 0 0,1 0 0 0 0,-1 1 1 0 0,1-1-1 0 0,-1 0 0 0 0,1 0 0 0 0,-1 0 0 0 0,1 0 0 0 0,0 0 1 0 0,-1 0-1 0 0,1-1 0 0 0,0 1 0 0 0,0-1 0 0 0,-1 1 0 0 0,1-1 0 0 0,0 1 1 0 0,0-1-1 0 0,0 0 0 0 0,3 0 0 0 0,6 0-144 0 0,1 0-1 0 0,-1-1 1 0 0,1 0-1 0 0,-1-1 1 0 0,0 0-1 0 0,0-1 1 0 0,0 0-1 0 0,17-7 1 0 0,-9 2-614 0 0,0-2 0 0 0,-1 0 0 0 0,31-22 0 0 0,-48 32 720 0 0,0-1 1 0 0,1 0 0 0 0,-1 0-1 0 0,0 1 1 0 0,0-1 0 0 0,0 0 0 0 0,0 0-1 0 0,0 0 1 0 0,-1 0 0 0 0,1-1 0 0 0,0 1-1 0 0,0 0 1 0 0,-1 0 0 0 0,1 0 0 0 0,-1-1-1 0 0,1 1 1 0 0,0-2 0 0 0,-2 2 34 0 0,1 1 0 0 0,-1-1 1 0 0,1 1-1 0 0,-1-1 0 0 0,1 1 0 0 0,-1 0 1 0 0,1-1-1 0 0,-1 1 0 0 0,0 0 0 0 0,1-1 1 0 0,-1 1-1 0 0,0 0 0 0 0,1 0 0 0 0,-1 0 1 0 0,0-1-1 0 0,0 1 0 0 0,1 0 0 0 0,-1 0 1 0 0,0 0-1 0 0,1 0 0 0 0,-1 0 0 0 0,0 0 1 0 0,1 1-1 0 0,-1-1 0 0 0,0 0 0 0 0,0 0 1 0 0,1 0-1 0 0,-1 1 0 0 0,0-1 0 0 0,1 0 1 0 0,-1 1-1 0 0,1-1 0 0 0,-2 1 0 0 0,-8 3 202 0 0,0 0 0 0 0,0 1 0 0 0,1 0 0 0 0,-1 0 0 0 0,1 1 0 0 0,0 0 0 0 0,0 1 0 0 0,1 0-1 0 0,0 1 1 0 0,0-1 0 0 0,1 1 0 0 0,0 1 0 0 0,1 0 0 0 0,-1 0 0 0 0,2 0 0 0 0,-9 17-1 0 0,13-23-192 0 0,0 0 0 0 0,0 0 0 0 0,1 0-1 0 0,-1 0 1 0 0,1 1 0 0 0,0-1-1 0 0,0 0 1 0 0,0 0 0 0 0,0 0-1 0 0,0 1 1 0 0,1-1 0 0 0,-1 0-1 0 0,1 0 1 0 0,0 0 0 0 0,0 0-1 0 0,0 0 1 0 0,0 0 0 0 0,1 0 0 0 0,-1 0-1 0 0,1 0 1 0 0,0-1 0 0 0,0 1-1 0 0,0 0 1 0 0,0-1 0 0 0,0 0-1 0 0,0 1 1 0 0,1-1 0 0 0,-1 0-1 0 0,1 0 1 0 0,0-1 0 0 0,-1 1-1 0 0,1 0 1 0 0,0-1 0 0 0,3 2 0 0 0,1 0-11 0 0,-1 0 1 0 0,1-1 0 0 0,-1 1 0 0 0,1-1-1 0 0,0 0 1 0 0,0-1 0 0 0,0 0 0 0 0,0 0-1 0 0,0-1 1 0 0,0 1 0 0 0,0-1 0 0 0,1-1-1 0 0,-1 0 1 0 0,11-2 0 0 0,-7-1-92 0 0,-1-1 0 0 0,1-1 1 0 0,-2 1-1 0 0,1-2 0 0 0,0 1 0 0 0,-1-1 0 0 0,-1-1 1 0 0,1 1-1 0 0,-1-1 0 0 0,0-1 0 0 0,-1 0 0 0 0,0 0 1 0 0,0 0-1 0 0,-1-1 0 0 0,10-20 0 0 0,-5 5 29 0 0,-1-1-1 0 0,0 0 1 0 0,-2 0 0 0 0,-1-1-1 0 0,5-42 1 0 0,-7 26 522 0 0,-3 0 0 0 0,-1-1-1 0 0,-1 1 1 0 0,-10-55 0 0 0,10 97 236 0 0,-2 5-281 0 0,-1 15-161 0 0,0 26-184 0 0,19 266 794 0 0,-8-252-758 0 0,2 1 1 0 0,3-1-1 0 0,23 65 1 0 0,-34-120-98 0 0,-1 0 1 0 0,0 0 0 0 0,1-1 0 0 0,0 1-1 0 0,0 0 1 0 0,0-1 0 0 0,1 1 0 0 0,-1-1-1 0 0,1 0 1 0 0,-1 1 0 0 0,1-1 0 0 0,0 0-1 0 0,0-1 1 0 0,1 1 0 0 0,-1-1 0 0 0,8 5-1 0 0,-8-6 3 0 0,1 0-1 0 0,-1 0 0 0 0,1-1 1 0 0,-1 1-1 0 0,1-1 0 0 0,-1 1 1 0 0,1-1-1 0 0,0-1 0 0 0,-1 1 1 0 0,1 0-1 0 0,-1-1 0 0 0,1 0 0 0 0,0 1 1 0 0,-1-1-1 0 0,0-1 0 0 0,1 1 1 0 0,-1 0-1 0 0,0-1 0 0 0,4-2 1 0 0,1-1-14 0 0,0-1-1 0 0,0 0 1 0 0,-1 0 0 0 0,0-1 0 0 0,0 1 0 0 0,-1-2 0 0 0,0 1-1 0 0,0-1 1 0 0,-1 0 0 0 0,0 0 0 0 0,0 0 0 0 0,-1-1 0 0 0,0 1 0 0 0,0-1-1 0 0,4-17 1 0 0,-5 14 26 0 0,0 1-1 0 0,-1-1 0 0 0,0 0 0 0 0,-1 0 1 0 0,0 0-1 0 0,-1 0 0 0 0,0 0 0 0 0,-1 0 1 0 0,-1 0-1 0 0,0 1 0 0 0,0-1 0 0 0,-5-14 1 0 0,4 19 30 0 0,0 1 0 0 0,0 0 1 0 0,0 0-1 0 0,-1 0 0 0 0,0 0 0 0 0,0 0 1 0 0,-1 1-1 0 0,1 0 0 0 0,-1 0 0 0 0,0 0 1 0 0,-1 0-1 0 0,1 1 0 0 0,-1 0 0 0 0,0 0 1 0 0,-9-4-1 0 0,11 6-51 0 0,1 1-1 0 0,-1-1 1 0 0,0 1-1 0 0,0 0 1 0 0,1 1-1 0 0,-1-1 1 0 0,0 1-1 0 0,0 0 1 0 0,0-1-1 0 0,0 2 1 0 0,0-1-1 0 0,1 0 1 0 0,-1 1-1 0 0,0 0 1 0 0,0 0-1 0 0,0 0 1 0 0,1 0 0 0 0,-1 0-1 0 0,1 1 1 0 0,-1 0-1 0 0,1 0 1 0 0,-1 0-1 0 0,1 0 1 0 0,0 0-1 0 0,0 1 1 0 0,0-1-1 0 0,0 1 1 0 0,1 0-1 0 0,-4 4 1 0 0,0 0-537 0 0,1 0 0 0 0,0 0-1 0 0,0 1 1 0 0,1 0 0 0 0,0 0 0 0 0,0 0 0 0 0,0 0 0 0 0,1 1 0 0 0,-3 16-1 0 0,3-10-3445 0 0,1 1 0 0 0,1 25 0 0 0,1-30-125 0 0</inkml:trace>
</inkml:ink>
</file>

<file path=ppt/ink/ink1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21:32.1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250 83 7402 0 0,'-5'-3'658'0'0,"1"-1"0"0"0,0 1 0 0 0,-1 0 1 0 0,1 1-1 0 0,-1-1 0 0 0,-10-3 1 0 0,14 5-481 0 0,-1 0 0 0 0,1 1 0 0 0,-1-1 1 0 0,1 0-1 0 0,-1 1 0 0 0,1 0 1 0 0,-1-1-1 0 0,1 1 0 0 0,-1 0 1 0 0,1 0-1 0 0,-1 0 0 0 0,1 0 1 0 0,-1 0-1 0 0,0 0 0 0 0,1 0 1 0 0,-1 1-1 0 0,1-1 0 0 0,-1 1 1 0 0,1-1-1 0 0,-1 1 0 0 0,1-1 1 0 0,0 1-1 0 0,-1 0 0 0 0,1-1 1 0 0,0 1-1 0 0,-1 0 0 0 0,1 0 1 0 0,-2 2-1 0 0,3-1-145 0 0,-1-1-1 0 0,1 0 1 0 0,0 1-1 0 0,0-1 1 0 0,-1 1 0 0 0,1-1-1 0 0,0 1 1 0 0,0-1-1 0 0,1 1 1 0 0,-1-1-1 0 0,0 1 1 0 0,0-1 0 0 0,1 1-1 0 0,-1-1 1 0 0,1 0-1 0 0,-1 1 1 0 0,1-1 0 0 0,0 0-1 0 0,-1 1 1 0 0,1-1-1 0 0,0 0 1 0 0,0 0-1 0 0,0 0 1 0 0,0 0 0 0 0,0 0-1 0 0,0 0 1 0 0,2 1-1 0 0,31 27 314 0 0,-29-26-294 0 0,0 0 0 0 0,1 0 0 0 0,-1-1 0 0 0,1 1 0 0 0,0-1 1 0 0,-1-1-1 0 0,1 1 0 0 0,0-1 0 0 0,0 0 0 0 0,10 0 1 0 0,-13-1-40 0 0,1 0 1 0 0,-1 0 0 0 0,0-1-1 0 0,0 1 1 0 0,1-1 0 0 0,-1 0-1 0 0,0 0 1 0 0,0 0 0 0 0,0 0-1 0 0,0-1 1 0 0,0 1 0 0 0,0-1 0 0 0,0 0-1 0 0,0 1 1 0 0,-1-1 0 0 0,1-1-1 0 0,0 1 1 0 0,-1 0 0 0 0,0-1-1 0 0,3-3 1 0 0,-2 2-71 0 0,0 0-1 0 0,0 0 1 0 0,0-1-1 0 0,-1 1 0 0 0,0-1 1 0 0,0 0-1 0 0,0 0 1 0 0,0 0-1 0 0,0-5 1 0 0,-2 8 27 0 0,1 0 1 0 0,-2 0 0 0 0,1 0-1 0 0,0 0 1 0 0,0-1 0 0 0,-1 1-1 0 0,1 0 1 0 0,-1 0-1 0 0,1 0 1 0 0,-1 0 0 0 0,0 0-1 0 0,0 0 1 0 0,0 0 0 0 0,0 1-1 0 0,0-1 1 0 0,0 0 0 0 0,-1 0-1 0 0,1 1 1 0 0,-1-1-1 0 0,1 1 1 0 0,-1-1 0 0 0,1 1-1 0 0,-1 0 1 0 0,0-1 0 0 0,-2 0-1 0 0,0-1-43 0 0,-1 0-1 0 0,1 1 0 0 0,-1-1 0 0 0,1 1 1 0 0,-1 0-1 0 0,0 1 0 0 0,0-1 1 0 0,0 1-1 0 0,0 0 0 0 0,0 0 1 0 0,0 0-1 0 0,0 1 0 0 0,0 0 1 0 0,0 0-1 0 0,-1 0 0 0 0,1 0 1 0 0,-7 3-1 0 0,1 0-85 0 0,-1 1-1 0 0,1 0 1 0 0,1 1 0 0 0,-1 1-1 0 0,1-1 1 0 0,-16 12-1 0 0,-63 50 88 0 0,81-60 140 0 0,1 0-1 0 0,0 0 1 0 0,0 1-1 0 0,0-1 0 0 0,1 1 1 0 0,0 1-1 0 0,1-1 1 0 0,-9 18-1 0 0,14-25-43 0 0,-1 0 0 0 0,1 0 0 0 0,0-1 0 0 0,-1 1 1 0 0,1 0-1 0 0,0 0 0 0 0,0 0 0 0 0,0 0 0 0 0,0 0 0 0 0,0 0 0 0 0,0 0 0 0 0,0 0 0 0 0,0 0 0 0 0,0 0 0 0 0,0 0 0 0 0,0 0 1 0 0,0 0-1 0 0,1 0 0 0 0,-1 0 0 0 0,0 0 0 0 0,1 0 0 0 0,-1-1 0 0 0,1 1 0 0 0,-1 0 0 0 0,1 0 0 0 0,0 1 0 0 0,1-1 4 0 0,-1 0 0 0 0,1 0 1 0 0,0 0-1 0 0,-1 0 0 0 0,1 0 0 0 0,0-1 0 0 0,0 1 0 0 0,0 0 0 0 0,-1-1 0 0 0,1 0 0 0 0,0 1 0 0 0,3-1 0 0 0,7 1 29 0 0,0-2 0 0 0,0 1 0 0 0,16-4 0 0 0,-24 4-49 0 0,21-5-41 0 0,-14 3-127 0 0,-1 0 0 0 0,0 0 1 0 0,0 1-1 0 0,0 1 0 0 0,1 0 1 0 0,-1 0-1 0 0,20 3 0 0 0,-29-3-25 0 0,0 1 0 0 0,0-1 0 0 0,0 0 0 0 0,0 1 0 0 0,0-1 0 0 0,-1 0-1 0 0,1 1 1 0 0,0-1 0 0 0,0 1 0 0 0,0 0 0 0 0,-1-1 0 0 0,1 1 0 0 0,0 0 0 0 0,-1-1 0 0 0,1 1 0 0 0,-1 0 0 0 0,1-1-1 0 0,0 1 1 0 0,-1 0 0 0 0,0 0 0 0 0,1 0 0 0 0,-1 0 0 0 0,1 0 0 0 0,-1 1 0 0 0,0 0-12 0 0,0 0-1 0 0,0 0 1 0 0,0 0 0 0 0,0-1-1 0 0,-1 1 1 0 0,1 0 0 0 0,-1 0 0 0 0,1 0-1 0 0,-1-1 1 0 0,0 1 0 0 0,1 0-1 0 0,-2 1 1 0 0,-4 6-516 0 0,-1 0-1 0 0,1 0 1 0 0,-13 11-1 0 0,15-15 62 0 0,-6 5-2251 0 0</inkml:trace>
</inkml:ink>
</file>

<file path=ppt/ink/ink1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21:32.4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 0 7042 0 0,'-2'1'265'0'0,"0"0"1"0"0,0 0-1 0 0,0 0 1 0 0,0 0 0 0 0,0 0-1 0 0,0 1 1 0 0,1-1 0 0 0,-1 0-1 0 0,1 1 1 0 0,-3 2 0 0 0,7 0 1711 0 0,14-4-1682 0 0,-4-3-170 0 0,0 1 0 0 0,0 1 0 0 0,1 0 0 0 0,-1 1 0 0 0,0 0 0 0 0,1 1 0 0 0,-1 1 0 0 0,18 4 1 0 0,-30-6-49 0 0,-1 0 1 0 0,1 1 0 0 0,0-1 0 0 0,-1 0 0 0 0,1 0 0 0 0,-1 1 0 0 0,1-1 0 0 0,-1 1 0 0 0,1-1 0 0 0,-1 0 0 0 0,1 1 0 0 0,-1-1 0 0 0,0 1 0 0 0,1-1 0 0 0,-1 1 0 0 0,1-1 0 0 0,-1 1 0 0 0,0 0 0 0 0,0-1 0 0 0,1 1 0 0 0,-1-1 0 0 0,0 1 0 0 0,0 0 0 0 0,0-1 0 0 0,0 1 0 0 0,0 0 0 0 0,0-1 0 0 0,1 1 0 0 0,-1-1 0 0 0,-1 1 0 0 0,1 0 0 0 0,0-1 0 0 0,0 1 0 0 0,0 0 0 0 0,-1 0 0 0 0,-12 27 2391 0 0,12-26-2309 0 0,-1 0 0 0 0,1 0 0 0 0,0 0 0 0 0,0 0-1 0 0,0 0 1 0 0,0 0 0 0 0,0 0 0 0 0,0 0 0 0 0,1 0 0 0 0,-1 1 0 0 0,1-1 0 0 0,-1 0 0 0 0,1 3-1 0 0,1-4-161 0 0,0 0-1 0 0,0 1 1 0 0,0-1-1 0 0,0 0 1 0 0,0 0-1 0 0,0 0 1 0 0,0 0-1 0 0,1 0 0 0 0,-1 0 1 0 0,0 0-1 0 0,1-1 1 0 0,-1 1-1 0 0,1 0 1 0 0,-1-1-1 0 0,1 1 0 0 0,-1-1 1 0 0,1 1-1 0 0,-1-1 1 0 0,1 0-1 0 0,-1 0 1 0 0,1 0-1 0 0,-1 0 1 0 0,1 0-1 0 0,-1 0 0 0 0,1 0 1 0 0,0 0-1 0 0,-1-1 1 0 0,1 1-1 0 0,1-1 1 0 0,6-1-637 0 0,1 0 0 0 0,-1 0 0 0 0,14-6 0 0 0,9-7-3227 0 0,-1-1 0 0 0,36-24-1 0 0,-50 28 519 0 0</inkml:trace>
</inkml:ink>
</file>

<file path=ppt/ink/ink1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21:33.0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39 36 5217 0 0,'-2'6'10364'0'0,"-7"34"-8563"0"0,-3 36-810 0 0,6-44-693 0 0,-3 64-1 0 0,9-92-287 0 0,0 0 0 0 0,0 0 0 0 0,0-1-1 0 0,1 1 1 0 0,0 0 0 0 0,0 0 0 0 0,0-1 0 0 0,0 1 0 0 0,0 0 0 0 0,1-1-1 0 0,0 1 1 0 0,-1-1 0 0 0,1 0 0 0 0,0 1 0 0 0,6 4 0 0 0,-7-6-4 0 0,1 0 1 0 0,0-1 0 0 0,0 0-1 0 0,0 0 1 0 0,0 1-1 0 0,0-1 1 0 0,1 0 0 0 0,-1-1-1 0 0,0 1 1 0 0,0 0-1 0 0,1-1 1 0 0,-1 1 0 0 0,0-1-1 0 0,1 0 1 0 0,-1 1-1 0 0,1-1 1 0 0,-1 0 0 0 0,0-1-1 0 0,1 1 1 0 0,-1 0-1 0 0,0-1 1 0 0,1 1 0 0 0,-1-1-1 0 0,0 0 1 0 0,0 0 0 0 0,5-2-1 0 0,102-48-97 0 0,-84 39 84 0 0,-22 11 7 0 0,1-1-1 0 0,-1 1 1 0 0,1-1 0 0 0,-1 1-1 0 0,1-1 1 0 0,-1 0 0 0 0,0 0-1 0 0,0 0 1 0 0,0-1 0 0 0,0 1-1 0 0,0-1 1 0 0,-1 0 0 0 0,1 1-1 0 0,-1-1 1 0 0,0 0-1 0 0,0-1 1 0 0,0 1 0 0 0,0 0-1 0 0,0-1 1 0 0,1-4 0 0 0,-2 0 16 0 0,1 0 0 0 0,-2 0 0 0 0,1 0 0 0 0,-1-1 0 0 0,-1 1 0 0 0,1 0 0 0 0,-4-12 1 0 0,-15-58 120 0 0,17 72-137 0 0,0 1 4 0 0,0 0-1 0 0,0 0 0 0 0,0 0 0 0 0,-1 0 0 0 0,0 1 0 0 0,0-1 0 0 0,0 1 0 0 0,0-1 0 0 0,-1 1 0 0 0,1 0 0 0 0,-1 0 0 0 0,-7-5 0 0 0,9 8-163 0 0,0-1 0 0 0,0 1 0 0 0,-1 0 0 0 0,1 0 0 0 0,0 0-1 0 0,-1 0 1 0 0,1 0 0 0 0,-1 0 0 0 0,1 1 0 0 0,-1-1 0 0 0,1 1 0 0 0,-4 0-1 0 0,4 0-264 0 0,-1 0 0 0 0,1 0 0 0 0,-1 1 0 0 0,1 0-1 0 0,0-1 1 0 0,-1 1 0 0 0,1 0 0 0 0,0 0-1 0 0,-1 0 1 0 0,1 0 0 0 0,0 0 0 0 0,0 1-1 0 0,0-1 1 0 0,-3 3 0 0 0,-22 23-5175 0 0,19-20 2508 0 0</inkml:trace>
</inkml:ink>
</file>

<file path=ppt/ink/ink1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21:33.3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70 8898 0 0,'5'-11'6049'0'0,"10"1"-3924"0"0,20-7-2619 0 0,-25 13 1089 0 0,-9 4-617 0 0,51-21 329 0 0,-49 19-551 0 0,1 1 1 0 0,-1 0-1 0 0,1 0 0 0 0,0 1 0 0 0,-1-1 0 0 0,1 1 0 0 0,0-1 1 0 0,0 1-1 0 0,-1 1 0 0 0,1-1 0 0 0,0 0 0 0 0,4 2 0 0 0,-7-1 2 0 0,0-1-1 0 0,0 1 0 0 0,0 0 1 0 0,0 0-1 0 0,0 0 0 0 0,0 0 0 0 0,-1 0 1 0 0,1 0-1 0 0,0 0 0 0 0,-1 0 0 0 0,1 0 1 0 0,-1 0-1 0 0,1 0 0 0 0,-1 0 1 0 0,1 0-1 0 0,-1 0 0 0 0,0 1 0 0 0,0-1 1 0 0,1 0-1 0 0,-1 0 0 0 0,0 0 1 0 0,0 1-1 0 0,0-1 0 0 0,0 0 0 0 0,-1 0 1 0 0,1 0-1 0 0,0 1 0 0 0,0-1 1 0 0,-1 0-1 0 0,1 0 0 0 0,-1 0 0 0 0,0 2 1 0 0,-1 2-2804 0 0</inkml:trace>
</inkml:ink>
</file>

<file path=ppt/ink/ink1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21:33.6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84 7 6761 0 0,'-3'-1'728'0'0,"-1"-1"0"0"0,0 1-1 0 0,0 0 1 0 0,0 1-1 0 0,0-1 1 0 0,0 0 0 0 0,0 1-1 0 0,0 0 1 0 0,0 0-1 0 0,-5 1 1 0 0,7 0-671 0 0,0-1 1 0 0,1 1-1 0 0,-1 0 0 0 0,1-1 0 0 0,-1 1 0 0 0,1 0 1 0 0,-1 0-1 0 0,1 1 0 0 0,-1-1 0 0 0,1 0 1 0 0,0 0-1 0 0,0 0 0 0 0,0 1 0 0 0,0-1 0 0 0,0 1 1 0 0,0-1-1 0 0,0 1 0 0 0,0-1 0 0 0,0 1 0 0 0,1 0 1 0 0,-1-1-1 0 0,1 1 0 0 0,-1 0 0 0 0,1-1 1 0 0,-1 4-1 0 0,-1 6-212 0 0,0-1 0 0 0,1 0 0 0 0,0 0 0 0 0,0 1 0 0 0,1-1 0 0 0,2 15-1 0 0,-1-23-63 0 0,-1 1 0 0 0,0-1 0 0 0,1 0 0 0 0,0 0 0 0 0,0 1 0 0 0,0-1 0 0 0,0 0 0 0 0,0 0-1 0 0,0 0 1 0 0,0 0 0 0 0,0 0 0 0 0,1 0 0 0 0,-1 0 0 0 0,1-1 0 0 0,0 1 0 0 0,-1 0 0 0 0,1-1-1 0 0,0 1 1 0 0,0-1 0 0 0,0 0 0 0 0,0 0 0 0 0,0 0 0 0 0,0 0 0 0 0,0 0 0 0 0,1 0 0 0 0,-1 0-1 0 0,0-1 1 0 0,1 1 0 0 0,-1-1 0 0 0,0 1 0 0 0,1-1 0 0 0,-1 0 0 0 0,4 0 0 0 0,21-6-1204 0 0,-17 2-1607 0 0</inkml:trace>
</inkml:ink>
</file>

<file path=ppt/ink/ink1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21:33.9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17 8410 0 0,'1'-16'8800'0'0,"2"38"-7367"0"0,0 5-1412 0 0,-1-14-37 0 0,2 9-19 0 0,0-1 0 0 0,1 1 0 0 0,1-1 0 0 0,10 21 0 0 0,-15-39-51 0 0,0-1 0 0 0,1 1 0 0 0,-1-1 0 0 0,1 1 0 0 0,-1-1 0 0 0,1 0 0 0 0,0 0 0 0 0,0 0-1 0 0,0 0 1 0 0,0 0 0 0 0,0 0 0 0 0,0-1 0 0 0,1 1 0 0 0,-1 0 0 0 0,1-1 0 0 0,-1 0 0 0 0,5 2 0 0 0,-5-3 65 0 0,0 0 0 0 0,-1 0 1 0 0,1 0-1 0 0,0 0 1 0 0,-1 0-1 0 0,1 0 0 0 0,-1-1 1 0 0,1 1-1 0 0,0 0 1 0 0,-1-1-1 0 0,1 0 0 0 0,-1 1 1 0 0,1-1-1 0 0,-1 0 1 0 0,1 0-1 0 0,-1 1 0 0 0,0-1 1 0 0,1 0-1 0 0,-1-1 0 0 0,0 1 1 0 0,0 0-1 0 0,0 0 1 0 0,0 0-1 0 0,0-1 0 0 0,0 1 1 0 0,0-1-1 0 0,0 1 1 0 0,0 0-1 0 0,-1-1 0 0 0,2-2 1 0 0,4-9 299 0 0,-1-2 1 0 0,-1 1-1 0 0,4-15 1 0 0,4-16 1984 0 0,-15 72-1983 0 0,2 37 1 0 0,1-59-288 0 0,0 5-581 0 0,0 0-1 0 0,1 0 1 0 0,0 0 0 0 0,1 0-1 0 0,4 15 1 0 0,-6-24 409 0 0,0 1 0 0 0,1-1 0 0 0,-1 1 0 0 0,1-1 0 0 0,0 0 0 0 0,0 1 0 0 0,-1-1 0 0 0,1 0 0 0 0,0 0 0 0 0,0 0 0 0 0,0 0 0 0 0,0 1 0 0 0,0-1-1 0 0,0 0 1 0 0,1-1 0 0 0,-1 1 0 0 0,0 0 0 0 0,0 0 0 0 0,1 0 0 0 0,-1-1 0 0 0,0 1 0 0 0,1-1 0 0 0,-1 1 0 0 0,1-1 0 0 0,-1 1 0 0 0,1-1 0 0 0,-1 0 0 0 0,1 0 0 0 0,-1 0 0 0 0,1 0 0 0 0,-1 0 0 0 0,1 0 0 0 0,-1 0 0 0 0,0 0 0 0 0,1-1 0 0 0,-1 1 0 0 0,1-1 0 0 0,-1 1 0 0 0,1-1 0 0 0,-1 1 0 0 0,0-1 0 0 0,1 0 0 0 0,-1 1 0 0 0,0-1 0 0 0,2-2 0 0 0,5-1-156 0 0,-1-1 0 0 0,0 0 0 0 0,0 0 0 0 0,0-1 0 0 0,-1 0 0 0 0,11-13 0 0 0,-8 7-2622 0 0</inkml:trace>
</inkml:ink>
</file>

<file path=ppt/ink/ink1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21:34.3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137 20 6921 0 0,'1'-13'2195'0'0,"-1"7"3768"0"0,-6 19-3589 0 0,-18 51-1571 0 0,14-33-996 0 0,-24 48 0 0 0,21-54-266 0 0,-24 49-2816 0 0,34-68 2587 0 0,1 1 1 0 0,0-1-1 0 0,0 1 1 0 0,1-1-1 0 0,-1 1 1 0 0,1 0-1 0 0,1-1 0 0 0,0 1 1 0 0,0 11-1 0 0,2-13-252 0 0,1-2-2139 0 0</inkml:trace>
</inkml:ink>
</file>

<file path=ppt/ink/ink1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21:34.6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1 177 6905 0 0,'0'-3'582'0'0,"0"-1"-1"0"0,0 1 1 0 0,0 0-1 0 0,0-1 1 0 0,1 1-1 0 0,-1 0 1 0 0,1-1-1 0 0,0 1 1 0 0,0 0-1 0 0,0 0 1 0 0,0 0-1 0 0,0 0 0 0 0,1 0 1 0 0,0 0-1 0 0,-1 0 1 0 0,1 0-1 0 0,2-2 1 0 0,-2 10-515 0 0,0 0 0 0 0,-1 0-1 0 0,0 0 1 0 0,-1 0 0 0 0,1 9 0 0 0,-1-8-75 0 0,3 72 24 0 0,-2-71-82 0 0,0 1 0 0 0,1 0-1 0 0,-1 0 1 0 0,1-1 0 0 0,1 1-1 0 0,0-1 1 0 0,5 11-1 0 0,-8-17 61 0 0,1-1 0 0 0,-1 1 0 0 0,0-1 0 0 0,1 1 0 0 0,-1-1-1 0 0,1 0 1 0 0,-1 1 0 0 0,1-1 0 0 0,-1 0 0 0 0,0 1 0 0 0,1-1 0 0 0,-1 0-1 0 0,1 0 1 0 0,-1 1 0 0 0,1-1 0 0 0,0 0 0 0 0,-1 0 0 0 0,1 0-1 0 0,-1 0 1 0 0,1 0 0 0 0,-1 1 0 0 0,1-1 0 0 0,-1 0 0 0 0,1 0 0 0 0,-1-1-1 0 0,1 1 1 0 0,0 0 0 0 0,-1 0 0 0 0,1 0 0 0 0,-1 0 0 0 0,2-1 0 0 0,20-12-88 0 0,15-24-89 0 0,-12 8-65 0 0,-1-2 1 0 0,41-66-1 0 0,-44 48 299 0 0,-17 37 349 0 0,1 1 1 0 0,0-1-1 0 0,8-11 0 0 0,-13 23-379 0 0,0-1 0 0 0,0 1 0 0 0,0 0 0 0 0,0 0-1 0 0,0 0 1 0 0,0 0 0 0 0,1 0 0 0 0,-1 0 0 0 0,0-1 0 0 0,0 1-1 0 0,0 0 1 0 0,0 0 0 0 0,0 0 0 0 0,0 0 0 0 0,0 0-1 0 0,1 0 1 0 0,-1 0 0 0 0,0 0 0 0 0,0-1 0 0 0,0 1-1 0 0,0 0 1 0 0,0 0 0 0 0,1 0 0 0 0,-1 0 0 0 0,0 0-1 0 0,0 0 1 0 0,0 0 0 0 0,0 0 0 0 0,0 0 0 0 0,1 0 0 0 0,-1 0-1 0 0,0 0 1 0 0,0 0 0 0 0,0 0 0 0 0,0 0 0 0 0,1 0-1 0 0,-1 0 1 0 0,0 0 0 0 0,0 0 0 0 0,0 1 0 0 0,0-1-1 0 0,0 0 1 0 0,1 0 0 0 0,-1 0 0 0 0,0 0 0 0 0,0 0 0 0 0,0 0-1 0 0,0 0 1 0 0,0 0 0 0 0,0 1 0 0 0,0-1 0 0 0,0 0-1 0 0,1 0 1 0 0,-1 0 0 0 0,0 0 0 0 0,0 0 0 0 0,0 0-1 0 0,0 1 1 0 0,0-1 0 0 0,0 0 0 0 0,0 0 0 0 0,0 0-1 0 0,0 1 1 0 0,5 17 424 0 0,-2 23-349 0 0,-3-30-266 0 0,-2 0 0 0 0,1 1 0 0 0,-1-1 0 0 0,-1 0 0 0 0,0 0 0 0 0,0 0 0 0 0,-1 0 0 0 0,-10 18 0 0 0,-6 6-3767 0 0,-28 37 0 0 0,25-39 339 0 0,5-8-334 0 0</inkml:trace>
</inkml:ink>
</file>

<file path=ppt/ink/ink1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21:35.0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101 59 8122 0 0,'-3'-2'436'0'0,"-1"0"0"0"0,1 0 1 0 0,-1 0-1 0 0,0 0 0 0 0,1 0 0 0 0,-1 1 1 0 0,0 0-1 0 0,0 0 0 0 0,0 0 1 0 0,0 0-1 0 0,0 1 0 0 0,0-1 1 0 0,0 1-1 0 0,-5 0 0 0 0,7 1-374 0 0,0-1-1 0 0,0 1 1 0 0,0 0-1 0 0,0-1 1 0 0,0 1-1 0 0,0 0 1 0 0,1 0 0 0 0,-1 0-1 0 0,0 0 1 0 0,1 0-1 0 0,-1 1 1 0 0,1-1-1 0 0,-1 0 1 0 0,1 1-1 0 0,-1-1 1 0 0,1 1-1 0 0,0 0 1 0 0,0-1 0 0 0,0 1-1 0 0,0 0 1 0 0,0 0-1 0 0,0 0 1 0 0,0 0-1 0 0,1-1 1 0 0,-1 1-1 0 0,1 0 1 0 0,-1 0 0 0 0,1 0-1 0 0,0 0 1 0 0,0 4-1 0 0,0 0-4 0 0,0 0 0 0 0,0 0 1 0 0,0 1-1 0 0,1-2 0 0 0,0 1 0 0 0,1 0 0 0 0,-1 0 0 0 0,1 0 0 0 0,0 0 0 0 0,0-1 0 0 0,1 1 0 0 0,0-1 1 0 0,0 0-1 0 0,0 0 0 0 0,0 0 0 0 0,1 0 0 0 0,0 0 0 0 0,0-1 0 0 0,0 0 0 0 0,1 1 0 0 0,-1-2 1 0 0,1 1-1 0 0,0 0 0 0 0,0-1 0 0 0,0 0 0 0 0,1 0 0 0 0,7 2 0 0 0,-12-4-57 0 0,1 0-1 0 0,0 0 1 0 0,-1-1-1 0 0,1 1 0 0 0,-1 0 1 0 0,1-1-1 0 0,0 0 1 0 0,0 1-1 0 0,-1-1 1 0 0,1 0-1 0 0,0 0 0 0 0,0 0 1 0 0,-1 0-1 0 0,1 0 1 0 0,0 0-1 0 0,0 0 1 0 0,-1-1-1 0 0,1 1 0 0 0,0-1 1 0 0,-1 1-1 0 0,1-1 1 0 0,-1 0-1 0 0,1 0 1 0 0,0 1-1 0 0,-1-1 1 0 0,1 0-1 0 0,-1 0 0 0 0,0-1 1 0 0,1 1-1 0 0,-1 0 1 0 0,0 0-1 0 0,0-1 1 0 0,0 1-1 0 0,0 0 0 0 0,0-1 1 0 0,0 1-1 0 0,0-1 1 0 0,0 1-1 0 0,-1-1 1 0 0,1 0-1 0 0,0-2 1 0 0,1-2-32 0 0,0-1 0 0 0,-1 0 0 0 0,0 1 0 0 0,0-1 1 0 0,0 0-1 0 0,-1 0 0 0 0,0 0 0 0 0,-1 0 1 0 0,0-7-1 0 0,-1 3 40 0 0,-1 0 0 0 0,0 1 1 0 0,0-1-1 0 0,-1 1 0 0 0,-7-13 0 0 0,9 19-24 0 0,0 0 0 0 0,0 0 0 0 0,-1 0 0 0 0,0 1 0 0 0,0-1 0 0 0,0 1 0 0 0,0 0 0 0 0,0 0 0 0 0,-1 0-1 0 0,1 0 1 0 0,-1 1 0 0 0,0-1 0 0 0,1 1 0 0 0,-1 0 0 0 0,-6-2 0 0 0,9 4-108 0 0,0-1 0 0 0,0 1 0 0 0,0 0 0 0 0,0 0 0 0 0,0 0 0 0 0,1 0 0 0 0,-1 0 0 0 0,0 0 0 0 0,0 1 0 0 0,0-1 0 0 0,0 0 0 0 0,1 0 0 0 0,-1 1 0 0 0,0-1 0 0 0,0 0 0 0 0,0 1 0 0 0,1-1 0 0 0,-1 1 0 0 0,0-1 0 0 0,0 1 0 0 0,1-1 1 0 0,-1 1-1 0 0,1-1 0 0 0,-1 1 0 0 0,0 0 0 0 0,1-1 0 0 0,-1 1 0 0 0,1 0 0 0 0,-1 0 0 0 0,1-1 0 0 0,-1 2 0 0 0,-11 29-5955 0 0,9-23 4958 0 0,1-4-2007 0 0</inkml:trace>
</inkml:ink>
</file>

<file path=ppt/ink/ink1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21:35.3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94 7114 0 0,'13'19'1312'0'0,"3"2"2158"0"0,-15-21-3334 0 0,0 1-1 0 0,0-1 0 0 0,0 0 1 0 0,-1 1-1 0 0,1-1 0 0 0,0 0 1 0 0,0 0-1 0 0,0 1 0 0 0,0-1 1 0 0,0 0-1 0 0,0 0 0 0 0,0 0 1 0 0,0 0-1 0 0,0 0 0 0 0,0 0 0 0 0,0-1 1 0 0,0 1-1 0 0,0 0 0 0 0,0-1 1 0 0,0 1-1 0 0,0 0 0 0 0,0-1 1 0 0,0 1-1 0 0,0-1 0 0 0,0 1 1 0 0,0-2-1 0 0,11-6 394 0 0,-1 0 1 0 0,-1-1-1 0 0,0-1 1 0 0,10-11-1 0 0,29-26-222 0 0,-45 44-295 0 0,1-1 0 0 0,-1 1 0 0 0,1 0 1 0 0,0 1-1 0 0,0-1 0 0 0,0 1 0 0 0,0 0 0 0 0,0 0 0 0 0,9-1 0 0 0,-12 3-10 0 0,0 0-1 0 0,-1 0 0 0 0,1 0 1 0 0,0 0-1 0 0,-1 0 1 0 0,1 1-1 0 0,-1-1 0 0 0,1 0 1 0 0,-1 1-1 0 0,1 0 1 0 0,-1-1-1 0 0,1 1 0 0 0,-1 0 1 0 0,1 0-1 0 0,-1 0 1 0 0,0 0-1 0 0,1 0 0 0 0,-1 0 1 0 0,0 0-1 0 0,2 3 1 0 0,24 33 28 0 0,-6-7-18 0 0,-13-22-365 0 0,0 0-1 0 0,1-1 0 0 0,0 1 1 0 0,15 8-1 0 0,-22-15 267 0 0,0 1 0 0 0,1-1 1 0 0,-1 0-1 0 0,1 0 0 0 0,-1 0 0 0 0,1-1 0 0 0,-1 1 1 0 0,1 0-1 0 0,-1-1 0 0 0,1 0 0 0 0,0 1 1 0 0,-1-1-1 0 0,1 0 0 0 0,0-1 0 0 0,-1 1 0 0 0,1 0 1 0 0,-1-1-1 0 0,1 1 0 0 0,0-1 0 0 0,-1 0 0 0 0,0 0 1 0 0,1 0-1 0 0,-1 0 0 0 0,1 0 0 0 0,2-3 0 0 0,1-1-1074 0 0,1-1-1 0 0,-1 0 1 0 0,-1 0-1 0 0,1 0 1 0 0,-1-1-1 0 0,5-8 0 0 0,-2 4-2066 0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6:50:20.3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54 5945 0 0,'13'-9'10924'0'0,"5"3"-6611"0"0,14-8-1027 0 0,-31 13-3279 0 0,21-16 1208 0 0,-10 11-1605 0 0,-12 6 341 0 0,0 0-1 0 0,0 0 0 0 0,0 0 0 0 0,0 0 0 0 0,0 0 1 0 0,0 0-1 0 0,0 0 0 0 0,1 0 0 0 0,-1 0 0 0 0,0 0 1 0 0,0 0-1 0 0,0 0 0 0 0,0 0 0 0 0,0 0 0 0 0,0 0 1 0 0,1 0-1 0 0,-1 0 0 0 0,0 0 0 0 0,0 0 1 0 0,0 0-1 0 0,0 0 0 0 0,0 0 0 0 0,1 0 0 0 0,-1 0 1 0 0,0 0-1 0 0,0 0 0 0 0,0 0 0 0 0,0 0 0 0 0,0 0 1 0 0,0 0-1 0 0,0 0 0 0 0,1 0 0 0 0,-1 0 0 0 0,0 0 1 0 0,0 1-1 0 0,0-1 0 0 0,0 0 0 0 0,0 0 0 0 0,0 0 1 0 0,0 0-1 0 0,0 0 0 0 0,0 0 0 0 0,0 0 0 0 0,0 1 1 0 0,0-1-1 0 0,1 0 0 0 0,-1 0 0 0 0,0 0 0 0 0,0 0 1 0 0,0 1-1 0 0,-8 8-7558 0 0,3-6 3485 0 0,-1 3-2146 0 0</inkml:trace>
</inkml:ink>
</file>

<file path=ppt/ink/ink1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21:35.7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 1 8826 0 0,'-1'0'314'0'0,"0"0"0"0"0,1 0 0 0 0,-1 0 0 0 0,0 0 0 0 0,0 0 0 0 0,0 0 0 0 0,1 0 0 0 0,-1 1 0 0 0,0-1 0 0 0,0 0 0 0 0,1 1 0 0 0,-1-1 0 0 0,0 1 0 0 0,1-1 1 0 0,-1 1-1 0 0,0-1 0 0 0,1 1 0 0 0,-1-1 0 0 0,0 2 0 0 0,-6 16 2575 0 0,7 25-1962 0 0,0-31-483 0 0,0 25-154 0 0,-1 0-752 0 0,2-1 0 0 0,10 69 0 0 0,-10-97-785 0 0,2 1 0 0 0,-1-1 0 0 0,2 0 1 0 0,6 14-1 0 0,-9-19 691 0 0,1 0 1 0 0,0 0-1 0 0,0 0 1 0 0,0-1-1 0 0,0 1 1 0 0,1-1-1 0 0,-1 1 1 0 0,1-1-1 0 0,3 2 0 0 0,0 0-2700 0 0</inkml:trace>
</inkml:ink>
</file>

<file path=ppt/ink/ink1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21:36.0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116 76 8954 0 0,'2'-21'3324'0'0,"-1"18"-2754"0"0,0-1 1 0 0,0 1-1 0 0,0-1 0 0 0,-1 1 1 0 0,0-1-1 0 0,0 1 0 0 0,0-1 1 0 0,0 0-1 0 0,0 1 1 0 0,-1-1-1 0 0,0 1 0 0 0,0-1 1 0 0,-2-5-1 0 0,-5 51 30 0 0,-1-5-1369 0 0,-1-2 0 0 0,-2 1 0 0 0,-19 39-1 0 0,14-35-2354 0 0,-10 30-4835 0 0,25-64 4537 0 0</inkml:trace>
  <inkml:trace contextRef="#ctx0" brushRef="#br0" timeOffset="1">89 178 8666 0 0,'-5'-37'6935'0'0,"5"36"-6785"0"0,0-1 1 0 0,0 1-1 0 0,0-1 1 0 0,0 1 0 0 0,0 0-1 0 0,0-1 1 0 0,0 1 0 0 0,1-1-1 0 0,-1 1 1 0 0,1 0 0 0 0,-1-1-1 0 0,1 1 1 0 0,-1 0 0 0 0,1-1-1 0 0,0 1 1 0 0,-1 0 0 0 0,1 0-1 0 0,0-1 1 0 0,0 1 0 0 0,0 0-1 0 0,0 0 1 0 0,0 0-1 0 0,2-1 1 0 0,-2 2-145 0 0,1 0 0 0 0,0 0 0 0 0,-1 0 0 0 0,1 0-1 0 0,0 0 1 0 0,0 0 0 0 0,-1 0 0 0 0,1 0 0 0 0,0 1 0 0 0,-1-1 0 0 0,1 1-1 0 0,0-1 1 0 0,-1 1 0 0 0,1 0 0 0 0,-1-1 0 0 0,1 1 0 0 0,-1 0 0 0 0,0 0-1 0 0,1 0 1 0 0,-1 0 0 0 0,0 0 0 0 0,1 1 0 0 0,-1-1 0 0 0,0 0 0 0 0,0 1-1 0 0,1 0 1 0 0,27 39-1180 0 0,-17-13-1662 0 0,-10-22 1441 0 0,0-1 0 0 0,0 0 0 0 0,1 0 0 0 0,-1 0 0 0 0,1 0 0 0 0,6 8 0 0 0,-7-11-1555 0 0</inkml:trace>
</inkml:ink>
</file>

<file path=ppt/ink/ink1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21:36.4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0 112 7306 0 0,'4'-19'2094'0'0,"1"1"0"0"0,1 0 0 0 0,0 0 0 0 0,10-18 0 0 0,-16 36-2068 0 0,0 0 0 0 0,0 0 0 0 0,0-1 1 0 0,0 1-1 0 0,0 0 0 0 0,0 0 0 0 0,1 0 0 0 0,-1 0 0 0 0,0 0 1 0 0,0 0-1 0 0,0-1 0 0 0,0 1 0 0 0,0 0 0 0 0,0 0 1 0 0,0 0-1 0 0,0 0 0 0 0,1 0 0 0 0,-1 0 0 0 0,0 0 1 0 0,0 0-1 0 0,0 0 0 0 0,0 0 0 0 0,0 0 0 0 0,1-1 1 0 0,-1 1-1 0 0,0 0 0 0 0,0 0 0 0 0,0 0 0 0 0,0 0 0 0 0,0 0 1 0 0,1 0-1 0 0,-1 0 0 0 0,0 0 0 0 0,0 0 0 0 0,0 1 1 0 0,0-1-1 0 0,0 0 0 0 0,1 0 0 0 0,-1 0 0 0 0,0 0 1 0 0,0 0-1 0 0,0 0 0 0 0,0 0 0 0 0,0 0 0 0 0,1 0 0 0 0,-1 0 1 0 0,0 0-1 0 0,0 1 0 0 0,0-1 0 0 0,0 0 0 0 0,0 0 1 0 0,0 0-1 0 0,0 0 0 0 0,0 0 0 0 0,0 0 0 0 0,0 1 1 0 0,1-1-1 0 0,-1 0 0 0 0,0 0 0 0 0,0 0 0 0 0,7 16 426 0 0,3 20-361 0 0,-7 14-546 0 0,-2 0 0 0 0,-2 0 0 0 0,-11 71 0 0 0,3-34-2080 0 0,6-65 1114 0 0,4-40 1089 0 0,1-23 954 0 0,-1 21 210 0 0,1 0 1 0 0,0-1-1 0 0,7-20 1 0 0,-9 36-769 0 0,2 1 0 0 0,-1 0 1 0 0,1 0-1 0 0,-1 0 0 0 0,1 0 1 0 0,0 0-1 0 0,0 0 0 0 0,1 0 1 0 0,-1 1-1 0 0,1-1 1 0 0,0 1-1 0 0,0-1 0 0 0,0 1 1 0 0,0 0-1 0 0,1 0 0 0 0,-1 1 1 0 0,1-1-1 0 0,0 1 0 0 0,6-4 1 0 0,-8 6-454 0 0,0 0 1 0 0,1-1-1 0 0,-1 1 1 0 0,0 0-1 0 0,1 0 1 0 0,-1 0 0 0 0,0 0-1 0 0,1 1 1 0 0,-1-1-1 0 0,0 1 1 0 0,0-1-1 0 0,0 1 1 0 0,1 0-1 0 0,-1 0 1 0 0,0 0-1 0 0,0 0 1 0 0,0 0 0 0 0,0 0-1 0 0,0 1 1 0 0,-1-1-1 0 0,1 1 1 0 0,0-1-1 0 0,2 3 1 0 0,21 13-3680 0 0,-21-15 1165 0 0</inkml:trace>
</inkml:ink>
</file>

<file path=ppt/ink/ink1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21:36.7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13 137 6825 0 0,'-7'-18'2994'0'0,"2"2"3417"0"0,5 16-6344 0 0,1 0-1 0 0,-1-1 1 0 0,1 1 0 0 0,0 0 0 0 0,-1 0-1 0 0,1-1 1 0 0,-1 1 0 0 0,1 0 0 0 0,0 0-1 0 0,-1 0 1 0 0,1 0 0 0 0,0 0-1 0 0,-1 0 1 0 0,1 0 0 0 0,-1 0 0 0 0,1 0-1 0 0,0 0 1 0 0,-1 0 0 0 0,1 0 0 0 0,0 0-1 0 0,-1 1 1 0 0,1-1 0 0 0,-1 0-1 0 0,1 0 1 0 0,0 1 0 0 0,-1-1 0 0 0,1 0-1 0 0,-1 1 1 0 0,1-1 0 0 0,0 1 0 0 0,15 4 96 0 0,2-1 1 0 0,-1 0-1 0 0,0-2 1 0 0,1 0 0 0 0,32 0-1 0 0,-49-2-169 0 0,0 0 0 0 0,1 0 0 0 0,-1 0 0 0 0,1 0 1 0 0,-1 0-1 0 0,0 0 0 0 0,1 0 0 0 0,-1 0 0 0 0,1 0 0 0 0,-1-1 0 0 0,0 1 0 0 0,1 0 0 0 0,-1-1 0 0 0,0 1 0 0 0,0-1 0 0 0,1 0 0 0 0,-1 1 0 0 0,0-1 1 0 0,0 0-1 0 0,0 0 0 0 0,0 0 0 0 0,0 0 0 0 0,0 0 0 0 0,0 0 0 0 0,0 0 0 0 0,0 0 0 0 0,0 0 0 0 0,0 0 0 0 0,-1 0 0 0 0,1-1 0 0 0,-1 1 1 0 0,1 0-1 0 0,-1-1 0 0 0,1 1 0 0 0,-1 0 0 0 0,1-1 0 0 0,-1 1 0 0 0,0 0 0 0 0,0-1 0 0 0,0 1 0 0 0,0-3 0 0 0,-1-3-85 0 0,0 0 0 0 0,-1 1 0 0 0,0-1 0 0 0,0 0 0 0 0,0 1-1 0 0,-7-13 1 0 0,7 17 69 0 0,1-1 1 0 0,0 1-1 0 0,-1 1 0 0 0,1-1 0 0 0,-1 0 0 0 0,1 0 0 0 0,-1 0 0 0 0,0 1 0 0 0,0-1 1 0 0,0 1-1 0 0,0 0 0 0 0,0-1 0 0 0,0 1 0 0 0,0 0 0 0 0,0 0 0 0 0,-1 0 1 0 0,1 1-1 0 0,0-1 0 0 0,0 0 0 0 0,-1 1 0 0 0,1 0 0 0 0,-1-1 0 0 0,1 1 1 0 0,0 0-1 0 0,-1 0 0 0 0,-2 1 0 0 0,1-1-207 0 0,0 1-1 0 0,0-1 1 0 0,0 1 0 0 0,0 0 0 0 0,0 1-1 0 0,1-1 1 0 0,-1 1 0 0 0,0-1 0 0 0,1 1-1 0 0,-1 0 1 0 0,1 0 0 0 0,0 1 0 0 0,0-1 0 0 0,0 1-1 0 0,-4 3 1 0 0,5-3-405 0 0,-1 0 0 0 0,1 1 1 0 0,0-1-1 0 0,0 1 0 0 0,0-1 0 0 0,0 1 0 0 0,1 0 1 0 0,-1 0-1 0 0,1 0 0 0 0,0 0 0 0 0,-1 4 0 0 0,1-4-2630 0 0</inkml:trace>
</inkml:ink>
</file>

<file path=ppt/ink/ink1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21:37.0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2 11090 0 0,'-1'-2'4749'0'0,"1"5"-1520"0"0,4 16-298 0 0,13 78-3393 0 0,-18 55-750 0 0,-2-55-3268 0 0,3-65-35 0 0,5 33 0 0 0,-3-54 1621 0 0,1 0 181 0 0</inkml:trace>
</inkml:ink>
</file>

<file path=ppt/ink/ink1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21:37.4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21 7650 0 0,'0'0'103'0'0,"-1"0"0"0"0,1-1-1 0 0,0 1 1 0 0,-1 0 0 0 0,1 0 0 0 0,0 0 0 0 0,0-1 0 0 0,-1 1 0 0 0,1 0 0 0 0,0 0 0 0 0,0-1 0 0 0,-1 1 0 0 0,1 0 0 0 0,0-1 0 0 0,0 1 0 0 0,0 0 0 0 0,0-1 0 0 0,-1 1 0 0 0,1 0-1 0 0,0-1 1 0 0,0 1 0 0 0,0 0 0 0 0,0-1 0 0 0,0 1 0 0 0,0 0 0 0 0,0-1 0 0 0,0 1 0 0 0,0 0 0 0 0,0-1 0 0 0,0 1 0 0 0,0-1 0 0 0,0 1 0 0 0,0 0 0 0 0,0-1 0 0 0,1 1 0 0 0,-1 0-1 0 0,0-1 1 0 0,0 1 0 0 0,0 0 0 0 0,0-1 0 0 0,1 1 0 0 0,-1 0 0 0 0,0 0 0 0 0,0-1 0 0 0,1 1 0 0 0,-1 0 0 0 0,0 0 0 0 0,0-1 0 0 0,1 1 0 0 0,-1 0 0 0 0,0 0 0 0 0,1-1 0 0 0,30-3 1093 0 0,-19 3-1251 0 0,0 2 1 0 0,1 0-1 0 0,21 5 0 0 0,-27-4 67 0 0,0 0 1 0 0,0 1-1 0 0,0 0 0 0 0,-1 1 1 0 0,1-1-1 0 0,-1 1 0 0 0,12 10 1 0 0,-15-11 14 0 0,0 1 1 0 0,1 0 0 0 0,-1 0-1 0 0,-1 0 1 0 0,1 0-1 0 0,-1 0 1 0 0,1 1-1 0 0,-1-1 1 0 0,0 1 0 0 0,-1 0-1 0 0,1 0 1 0 0,1 7-1 0 0,-1-4 16 0 0,-1 1 0 0 0,0-1 0 0 0,0 0 0 0 0,0 0 0 0 0,-1 0 0 0 0,0 1 0 0 0,-1-1 0 0 0,0 0 0 0 0,0 0 0 0 0,0 0 0 0 0,-1 0 0 0 0,-1 0 0 0 0,1 0 0 0 0,-1 0 0 0 0,-1-1 0 0 0,1 1 0 0 0,-6 6 0 0 0,5-7-497 0 0,3-5-104 0 0,-1 1-1 0 0,0 0 0 0 0,1-1 1 0 0,-1 1-1 0 0,0-1 1 0 0,0 1-1 0 0,0-1 1 0 0,-1 0-1 0 0,1 0 0 0 0,-1 0 1 0 0,1 0-1 0 0,-1 0 1 0 0,-3 1-1 0 0,6-4-1735 0 0,2-1-468 0 0</inkml:trace>
</inkml:ink>
</file>

<file path=ppt/ink/ink1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21:37.7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15 7818 0 0,'3'-14'4585'0'0,"5"16"-1179"0"0,-7 0-3305 0 0,1 0 0 0 0,-1 0 0 0 0,0 0 0 0 0,1 0 1 0 0,-1 1-1 0 0,0-1 0 0 0,0 0 0 0 0,-1 0 0 0 0,1 1 0 0 0,0 3 0 0 0,-1 52-216 0 0,-2-49-144 0 0,2 1 1 0 0,-1-1-1 0 0,1 1 0 0 0,1-1 1 0 0,0 0-1 0 0,0 1 0 0 0,5 16 0 0 0,-5-25 250 0 0,0 1-1 0 0,-1-1 0 0 0,1 0 0 0 0,0 0 0 0 0,0 0 0 0 0,0 0 0 0 0,0 0 0 0 0,0-1 0 0 0,0 1 0 0 0,1 0 0 0 0,-1 0 0 0 0,0-1 0 0 0,0 1 0 0 0,1-1 0 0 0,-1 1 0 0 0,0-1 0 0 0,0 1 0 0 0,1-1 0 0 0,-1 0 0 0 0,0 0 0 0 0,1 1 0 0 0,-1-1 0 0 0,1 0 0 0 0,-1 0 0 0 0,0 0 0 0 0,1-1 0 0 0,-1 1 0 0 0,0 0 0 0 0,1 0 0 0 0,-1-1 0 0 0,0 1 0 0 0,1-1 0 0 0,-1 1 0 0 0,2-2 0 0 0,9-3-20 0 0,1 0 0 0 0,18-11-1 0 0,-19 10-290 0 0,-5 2 161 0 0,18-8-2025 0 0,-17 13-110 0 0,-11 10-976 0 0,1-6 264 0 0</inkml:trace>
</inkml:ink>
</file>

<file path=ppt/ink/ink1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21:38.3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47 85 11314 0 0,'-2'-1'256'0'0,"1"1"-1"0"0,-1 1 0 0 0,0-1 0 0 0,0 0 1 0 0,0 0-1 0 0,0 1 0 0 0,0-1 0 0 0,1 1 0 0 0,-1 0 1 0 0,0-1-1 0 0,0 1 0 0 0,1 0 0 0 0,-1 0 1 0 0,0 0-1 0 0,1 0 0 0 0,-1 0 0 0 0,1 1 0 0 0,0-1 1 0 0,-1 0-1 0 0,1 1 0 0 0,0-1 0 0 0,0 1 1 0 0,0-1-1 0 0,0 1 0 0 0,0-1 0 0 0,0 1 0 0 0,0 0 1 0 0,0 2-1 0 0,0-2-220 0 0,0 0 0 0 0,1 1 1 0 0,-1-1-1 0 0,1 0 0 0 0,0 0 0 0 0,0 0 0 0 0,0 0 1 0 0,0 0-1 0 0,0 1 0 0 0,1-1 0 0 0,-1 0 0 0 0,0 0 1 0 0,1 0-1 0 0,0 0 0 0 0,-1 0 0 0 0,1 0 0 0 0,0 0 1 0 0,0 0-1 0 0,0 0 0 0 0,0 0 0 0 0,0-1 0 0 0,1 1 1 0 0,-1 0-1 0 0,1-1 0 0 0,-1 1 0 0 0,1-1 0 0 0,-1 1 1 0 0,1-1-1 0 0,0 0 0 0 0,0 0 0 0 0,0 0 0 0 0,-1 0 1 0 0,1 0-1 0 0,0 0 0 0 0,0 0 0 0 0,0 0 0 0 0,4 0 1 0 0,1-1-82 0 0,-1 1-1 0 0,0-1 1 0 0,0 0 0 0 0,1-1 0 0 0,-1 1 0 0 0,0-1 0 0 0,0-1 0 0 0,0 1 0 0 0,0-1 0 0 0,0 0 0 0 0,0 0 0 0 0,0-1 0 0 0,-1 0 0 0 0,1 0 0 0 0,-1 0-1 0 0,0 0 1 0 0,0-1 0 0 0,0 0 0 0 0,0 0 0 0 0,-1-1 0 0 0,1 1 0 0 0,-1-1 0 0 0,0 0 0 0 0,-1 0 0 0 0,1 0 0 0 0,-1 0 0 0 0,0-1 0 0 0,0 0-1 0 0,-1 1 1 0 0,3-9 0 0 0,1 1 864 0 0,-3 30-544 0 0,0 8-293 0 0,0-16 160 0 0,-2-4-317 0 0,0 0 1 0 0,0 0-1 0 0,1-1 0 0 0,0 1 1 0 0,0-1-1 0 0,0 0 0 0 0,4 7 1 0 0,-5-10 28 0 0,0 0 0 0 0,1 0 0 0 0,-1 0 0 0 0,0 0 0 0 0,0-1 0 0 0,0 1 0 0 0,0 0 0 0 0,1-1 0 0 0,-1 1 1 0 0,0-1-1 0 0,1 0 0 0 0,-1 1 0 0 0,0-1 0 0 0,1 0 0 0 0,-1 0 0 0 0,0 0 0 0 0,1 0 0 0 0,-1 0 0 0 0,1 0 0 0 0,-1 0 1 0 0,0 0-1 0 0,1 0 0 0 0,-1-1 0 0 0,0 1 0 0 0,1-1 0 0 0,-1 1 0 0 0,0-1 0 0 0,0 1 0 0 0,0-1 0 0 0,1 0 0 0 0,-1 1 0 0 0,2-3 1 0 0,6-2-598 0 0,-1-1 1 0 0,0 0 0 0 0,0-1 0 0 0,-1 0 0 0 0,1 0 0 0 0,-2 0 0 0 0,1-1 0 0 0,5-8 0 0 0,-1 0 1497 0 0,-2-1 0 0 0,0 0 0 0 0,9-23 0 0 0,-20 54 7565 0 0,-21 69-7661 0 0,5-43-871 0 0,-9 21-2232 0 0,25-56 1601 0 0,0 1 0 0 0,1-1 0 0 0,0 1 0 0 0,0-1 0 0 0,0 8 0 0 0,1-13 781 0 0,1-1 1 0 0,-1 1-1 0 0,0 0 0 0 0,0 0 0 0 0,0 0 1 0 0,1-1-1 0 0,-1 1 0 0 0,0 0 0 0 0,0 0 1 0 0,1 0-1 0 0,-1 0 0 0 0,0 0 1 0 0,0 0-1 0 0,1 0 0 0 0,-1-1 0 0 0,0 1 1 0 0,1 0-1 0 0,-1 0 0 0 0,0 0 0 0 0,0 0 1 0 0,1 0-1 0 0,-1 0 0 0 0,0 0 1 0 0,1 0-1 0 0,-1 1 0 0 0,0-1 0 0 0,0 0 1 0 0,1 0-1 0 0,-1 0 0 0 0,0 0 0 0 0,0 0 1 0 0,1 0-1 0 0,-1 0 0 0 0,0 1 0 0 0,0-1 1 0 0,1 0-1 0 0,-1 0 0 0 0,0 0 1 0 0,0 1-1 0 0,0-1 0 0 0,1 0 0 0 0,-1 0 1 0 0,0 0-1 0 0,0 1 0 0 0,0-1 0 0 0,0 0 1 0 0,0 0-1 0 0,0 1 0 0 0,1-1 1 0 0,-1 0-1 0 0,0 1 0 0 0,0-1 0 0 0,0 0 1 0 0,0 0-1 0 0,0 1 0 0 0,0-1 0 0 0,0 0 1 0 0,0 1-1 0 0,0-1 0 0 0,0 0 0 0 0,0 0 1 0 0,0 1-1 0 0,-1-1 0 0 0,1 0 1 0 0,0 0-1 0 0,0 1 0 0 0,0-1 0 0 0,0 0 1 0 0,-1 1-1 0 0,16-18-1000 0 0,-10 11-1731 0 0</inkml:trace>
</inkml:ink>
</file>

<file path=ppt/ink/ink1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21:38.6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0 110 6337 0 0,'13'-40'2135'0'0,"-8"30"282"0"0,0 0 0 0 0,0 0 0 0 0,11-16 0 0 0,-15 25-2323 0 0,1 0 0 0 0,-1 0-1 0 0,1-1 1 0 0,-1 1 0 0 0,1 0 0 0 0,-1 0 0 0 0,1 0-1 0 0,-1 0 1 0 0,1 1 0 0 0,0-1 0 0 0,-1 0 0 0 0,1 1 0 0 0,0-1-1 0 0,0 1 1 0 0,0 0 0 0 0,-1-1 0 0 0,1 1 0 0 0,0 0-1 0 0,0 0 1 0 0,0 0 0 0 0,0 1 0 0 0,-1-1 0 0 0,1 0 0 0 0,0 1-1 0 0,0-1 1 0 0,-1 1 0 0 0,1-1 0 0 0,0 1 0 0 0,0 0 0 0 0,-1 0-1 0 0,2 1 1 0 0,8 3-897 0 0,-2 1 0 0 0,1 0 0 0 0,13 11 0 0 0,-22-16 677 0 0,13 19-6885 0 0,-8-10 2939 0 0,-4-8 488 0 0</inkml:trace>
</inkml:ink>
</file>

<file path=ppt/ink/ink1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21:40.1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235 194 8114 0 0,'-8'-3'585'0'0,"0"0"1"0"0,-1 1-1 0 0,1 0 1 0 0,0 0-1 0 0,-1 1 0 0 0,1 0 1 0 0,-1 1-1 0 0,1 0 1 0 0,-1 0-1 0 0,1 1 1 0 0,-1 0-1 0 0,-11 3 1 0 0,20-4-572 0 0,0 0 0 0 0,0 0 0 0 0,-1 0 0 0 0,1 0 1 0 0,0 0-1 0 0,0 0 0 0 0,-1 0 0 0 0,1 1 0 0 0,0-1 1 0 0,0 0-1 0 0,0 0 0 0 0,-1 0 0 0 0,1 0 0 0 0,0 1 0 0 0,0-1 1 0 0,0 0-1 0 0,0 0 0 0 0,-1 0 0 0 0,1 1 0 0 0,0-1 1 0 0,0 0-1 0 0,0 0 0 0 0,0 1 0 0 0,0-1 0 0 0,0 0 0 0 0,0 0 1 0 0,0 1-1 0 0,0-1 0 0 0,0 0 0 0 0,0 0 0 0 0,0 1 1 0 0,0-1-1 0 0,0 0 0 0 0,0 0 0 0 0,0 1 0 0 0,0-1 1 0 0,0 0-1 0 0,7 12 454 0 0,12 5 194 0 0,-14-15-602 0 0,1 0-1 0 0,-1 0 0 0 0,1 0 1 0 0,-1 0-1 0 0,1-1 0 0 0,0 0 0 0 0,0 0 1 0 0,-1-1-1 0 0,1 0 0 0 0,0 0 1 0 0,7-1-1 0 0,3 0 54 0 0,-1-2 0 0 0,30-8 0 0 0,-36 8-112 0 0,0-1 1 0 0,-1 1-1 0 0,1-2 0 0 0,-1 1 0 0 0,0-1 0 0 0,0 0 1 0 0,-1-1-1 0 0,0 0 0 0 0,0 0 0 0 0,7-8 0 0 0,-12 12-8 0 0,0 0-1 0 0,-1 0 1 0 0,1 0 0 0 0,0 0-1 0 0,-1-1 1 0 0,0 1-1 0 0,1 0 1 0 0,-1-1-1 0 0,0 1 1 0 0,0-1-1 0 0,0 1 1 0 0,0-1-1 0 0,-1 0 1 0 0,1 1 0 0 0,-1-1-1 0 0,0 0 1 0 0,0 1-1 0 0,0-1 1 0 0,0 0-1 0 0,0 0 1 0 0,0 1-1 0 0,-1-1 1 0 0,1 0 0 0 0,-1 1-1 0 0,0-1 1 0 0,1 1-1 0 0,-2-1 1 0 0,1 1-1 0 0,0-1 1 0 0,0 1-1 0 0,-1 0 1 0 0,1-1 0 0 0,-1 1-1 0 0,1 0 1 0 0,-1 0-1 0 0,0 0 1 0 0,0 0-1 0 0,-4-3 1 0 0,1 2-59 0 0,-1-1 0 0 0,1 1 1 0 0,-1 0-1 0 0,0 0 0 0 0,0 1 0 0 0,0 0 1 0 0,0 0-1 0 0,0 0 0 0 0,0 1 1 0 0,0 0-1 0 0,-1 0 0 0 0,1 0 0 0 0,-1 1 1 0 0,1 0-1 0 0,-9 1 0 0 0,4 0 0 0 0,1 0-1 0 0,-1 1 1 0 0,0 0-1 0 0,1 1 1 0 0,0 0 0 0 0,0 1-1 0 0,0 0 1 0 0,-13 7-1 0 0,10-2 57 0 0,1 0 1 0 0,-1 0-1 0 0,2 1 0 0 0,-1 1 0 0 0,2 0 0 0 0,-1 0 1 0 0,2 1-1 0 0,-1 1 0 0 0,2 0 0 0 0,-1 0 0 0 0,2 0 1 0 0,0 1-1 0 0,1 0 0 0 0,0 1 0 0 0,1-1 0 0 0,-5 25 0 0 0,9-35 38 0 0,0 0-1 0 0,0 0 1 0 0,1 1-1 0 0,0-1 0 0 0,0 1 1 0 0,0-1-1 0 0,0 0 1 0 0,1 1-1 0 0,0-1 0 0 0,0 0 1 0 0,0 1-1 0 0,0-1 1 0 0,1 0-1 0 0,-1 0 0 0 0,1 0 1 0 0,0 0-1 0 0,0 0 1 0 0,4 5-1 0 0,-3-6 29 0 0,1 0-1 0 0,-1 0 1 0 0,1-1-1 0 0,-1 1 1 0 0,1-1-1 0 0,0 0 1 0 0,0 0-1 0 0,0 0 1 0 0,0 0-1 0 0,1-1 1 0 0,-1 1 0 0 0,0-1-1 0 0,1 0 1 0 0,-1-1-1 0 0,1 1 1 0 0,-1-1-1 0 0,9 0 1 0 0,13-2-166 0 0,-1-1 0 0 0,1-1 0 0 0,-1-1 0 0 0,0-1 0 0 0,-1-1 0 0 0,0-2 0 0 0,0 0 0 0 0,-1-2 0 0 0,23-13 0 0 0,-43 23-252 0 0,-1 0 0 0 0,0-1 1 0 0,0 1-1 0 0,0-1 1 0 0,0 0-1 0 0,0 1 1 0 0,0-1-1 0 0,0 0 1 0 0,0 0-1 0 0,-1 0 0 0 0,1 0 1 0 0,-1-1-1 0 0,1 1 1 0 0,-1 0-1 0 0,0 0 1 0 0,0-1-1 0 0,0 1 1 0 0,0-1-1 0 0,-1 1 0 0 0,1-1 1 0 0,-1 1-1 0 0,1-5 1 0 0,-1-2-105 0 0,-1 0 1 0 0,0 0-1 0 0,0 0 0 0 0,-1 0 1 0 0,-2-10-1 0 0,-6-28 1300 0 0,9 37-99 0 0,1 0 0 0 0,0 0 0 0 0,0 0-1 0 0,1 0 1 0 0,0 0 0 0 0,1 0 0 0 0,0 0 0 0 0,0 0 0 0 0,5-11-1 0 0,-5 18-413 0 0,-1-1-1 0 0,1 1 1 0 0,0-1-1 0 0,1 1 1 0 0,-1-1-1 0 0,0 1 0 0 0,1 0 1 0 0,0 0-1 0 0,0 1 1 0 0,0-1-1 0 0,0 0 1 0 0,0 1-1 0 0,6-4 0 0 0,-5 5-298 0 0,0-1-1 0 0,0 0 0 0 0,0 1 0 0 0,0 0 1 0 0,0 0-1 0 0,0 0 0 0 0,1 1 0 0 0,-1-1 0 0 0,5 1 1 0 0,-7 0-17 0 0,1 0 0 0 0,-1 0 0 0 0,0 0 0 0 0,1 0 0 0 0,-1 0 1 0 0,0 0-1 0 0,1 1 0 0 0,-1-1 0 0 0,0 1 0 0 0,0 0 0 0 0,1 0 0 0 0,-1 0 1 0 0,0 0-1 0 0,0 0 0 0 0,0 0 0 0 0,0 0 0 0 0,0 1 0 0 0,-1-1 1 0 0,1 1-1 0 0,0-1 0 0 0,0 1 0 0 0,1 2 0 0 0,-1-1-4 0 0,-1 0 1 0 0,0 0-1 0 0,0 0 0 0 0,-1 0 0 0 0,1 0 0 0 0,0 0 1 0 0,-1 0-1 0 0,0 0 0 0 0,0 1 0 0 0,0-1 0 0 0,0 0 1 0 0,0 0-1 0 0,-1 0 0 0 0,0 5 0 0 0,-5 10 9 0 0,0 0-1 0 0,0 0 1 0 0,-2-1-1 0 0,-12 21 1 0 0,18-35 0 0 0,-25 43-22 0 0,17-32 10 0 0,2 1 1 0 0,0 0-1 0 0,-11 26 1 0 0,19-40 2 0 0,-1-1 0 0 0,1 1 1 0 0,0-1-1 0 0,0 1 0 0 0,0-1 0 0 0,0 1 1 0 0,-1 0-1 0 0,1-1 0 0 0,0 1 1 0 0,0-1-1 0 0,0 1 0 0 0,0-1 1 0 0,0 1-1 0 0,0 0 0 0 0,0-1 1 0 0,1 1-1 0 0,-1-1 0 0 0,0 1 0 0 0,0-1 1 0 0,0 1-1 0 0,0-1 0 0 0,1 1 1 0 0,-1-1-1 0 0,0 1 0 0 0,1-1 1 0 0,-1 1-1 0 0,0-1 0 0 0,1 1 0 0 0,-1-1 1 0 0,0 0-1 0 0,1 1 0 0 0,-1-1 1 0 0,1 0-1 0 0,-1 1 0 0 0,1-1 1 0 0,1 1 2 0 0,1 0 1 0 0,-1-1-1 0 0,0 1 1 0 0,0-1-1 0 0,0 0 1 0 0,0 0-1 0 0,0 0 1 0 0,1 0-1 0 0,3 0 1 0 0,2-2-24 0 0,1 1 1 0 0,-1-1-1 0 0,0-1 1 0 0,10-3 0 0 0,28-14-267 0 0,-31 14 236 0 0,0-1 0 0 0,25-14 0 0 0,-25 14 412 0 0,-15 18 556 0 0,-2 12-700 0 0,2-17-157 0 0,0 11 82 0 0,1 1 0 0 0,4 28 1 0 0,-5-42-121 0 0,1 0 1 0 0,0 0 0 0 0,0 0 0 0 0,1 0-1 0 0,-1 0 1 0 0,1-1 0 0 0,0 1 0 0 0,0 0 0 0 0,0-1-1 0 0,0 1 1 0 0,0-1 0 0 0,1 0 0 0 0,0 0-1 0 0,0 0 1 0 0,0 0 0 0 0,0 0 0 0 0,4 2-1 0 0,-5-4-25 0 0,0 0 0 0 0,1 0-1 0 0,-1-1 1 0 0,1 0 0 0 0,-1 1-1 0 0,0-1 1 0 0,1 0-1 0 0,-1 0 1 0 0,1 0 0 0 0,-1 0-1 0 0,0-1 1 0 0,1 1-1 0 0,-1-1 1 0 0,0 1 0 0 0,1-1-1 0 0,-1 0 1 0 0,0 0 0 0 0,0 0-1 0 0,1 0 1 0 0,-1 0-1 0 0,0-1 1 0 0,0 1 0 0 0,0-1-1 0 0,-1 1 1 0 0,3-3 0 0 0,9-7-1936 0 0,-1 0 1 0 0,15-18-1 0 0,-24 24 669 0 0,23-30-6052 0 0,-22 27 3994 0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6:50:25.2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213 299 11490 0 0,'-15'-8'1128'0'0,"1"1"-1"0"0,-2 0 0 0 0,1 1 0 0 0,-1 0 0 0 0,0 2 0 0 0,-28-6 0 0 0,42 10-1100 0 0,0 0 1 0 0,-1 0-1 0 0,1 0 0 0 0,0 0 0 0 0,0 0 0 0 0,0 0 0 0 0,0 0 1 0 0,0 1-1 0 0,0-1 0 0 0,0 1 0 0 0,0-1 0 0 0,0 1 1 0 0,0 0-1 0 0,0 0 0 0 0,0 0 0 0 0,0 0 0 0 0,1 0 1 0 0,-4 3-1 0 0,2-1-12 0 0,0 0 0 0 0,1 0 0 0 0,0 0 0 0 0,-1 0 0 0 0,1 0 0 0 0,1 1 0 0 0,-1-1 0 0 0,0 1 0 0 0,-1 6 0 0 0,-1 2-10 0 0,1 2 1 0 0,1-1-1 0 0,0 0 0 0 0,1 25 1 0 0,1-15-4 0 0,1 1-1 0 0,7 39 1 0 0,-6-55 6 0 0,0 0-1 0 0,0 0 0 0 0,1 0 0 0 0,0 0 0 0 0,0 0 1 0 0,1-1-1 0 0,0 1 0 0 0,0-1 0 0 0,1 0 0 0 0,-1 0 0 0 0,8 6 1 0 0,-11-11-7 0 0,0-1 1 0 0,1 1 0 0 0,-1-1-1 0 0,1 0 1 0 0,-1 1 0 0 0,1-1-1 0 0,-1 0 1 0 0,1 0-1 0 0,0 0 1 0 0,0 0 0 0 0,-1-1-1 0 0,1 1 1 0 0,0 0 0 0 0,0-1-1 0 0,0 1 1 0 0,0-1 0 0 0,0 0-1 0 0,0 1 1 0 0,0-1 0 0 0,0 0-1 0 0,3-1 1 0 0,-2 1-10 0 0,-1-1 0 0 0,0 0 0 0 0,1-1 0 0 0,-1 1 0 0 0,0 0 0 0 0,0 0-1 0 0,0-1 1 0 0,0 0 0 0 0,0 1 0 0 0,0-1 0 0 0,0 0 0 0 0,-1 0 0 0 0,1 0 0 0 0,2-3 0 0 0,3-9-70 0 0,1 1 1 0 0,-2-1-1 0 0,0-1 0 0 0,6-18 0 0 0,-10 26 46 0 0,8-29 120 0 0,-2 0 1 0 0,-1 0-1 0 0,-2-1 0 0 0,-1 0 0 0 0,-2-39 1 0 0,-2 74-81 0 0,1 1 0 0 0,-1-1 0 0 0,1 1 0 0 0,0-1 0 0 0,0 1 0 0 0,-1-1 0 0 0,1 1 0 0 0,0-1 0 0 0,0 1 0 0 0,1 0 0 0 0,-1 0 0 0 0,0-1 0 0 0,0 1 0 0 0,0 0 0 0 0,1 0 0 0 0,-1 0 0 0 0,1 0 0 0 0,-1 0 0 0 0,1 1 0 0 0,2-2 0 0 0,35-14-7 0 0,-36 15 14 0 0,44-16-102 0 0,59-20-414 0 0,132-67 0 0 0,-230 100 108 0 0,41-20-1383 0 0,-47 23 1323 0 0,0 0 0 0 0,1 0 0 0 0,0 0 0 0 0,-1 1 0 0 0,1-1 1 0 0,0 0-1 0 0,-1 1 0 0 0,1 0 0 0 0,0 0 0 0 0,-1 0 0 0 0,1 0 1 0 0,0 0-1 0 0,-1 0 0 0 0,1 1 0 0 0,3 0 0 0 0,-6-1 361 0 0,1 0 1 0 0,-1 1-1 0 0,0-1 0 0 0,0 0 0 0 0,0 0 1 0 0,1 0-1 0 0,-1 0 0 0 0,0 1 0 0 0,0-1 1 0 0,0 0-1 0 0,0 0 0 0 0,1 1 0 0 0,-1-1 1 0 0,0 0-1 0 0,0 0 0 0 0,0 1 0 0 0,0-1 1 0 0,0 0-1 0 0,0 0 0 0 0,0 1 0 0 0,0-1 1 0 0,0 0-1 0 0,0 0 0 0 0,0 1 0 0 0,0-1 1 0 0,0 0-1 0 0,0 1 0 0 0,0-1 1 0 0,0 0-1 0 0,0 0 0 0 0,0 1 0 0 0,0-1 1 0 0,-1 0-1 0 0,-2 7-3474 0 0</inkml:trace>
</inkml:ink>
</file>

<file path=ppt/ink/ink1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21:40.9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37 40 11426 0 0,'-8'-32'4448'0'0,"1"24"-2503"0"0,6 8-1904 0 0,1 1 1 0 0,-1-1 0 0 0,1 1 0 0 0,-1-1 0 0 0,1 1-1 0 0,-1-1 1 0 0,1 1 0 0 0,-1-1 0 0 0,1 1-1 0 0,-1-1 1 0 0,1 1 0 0 0,-1 0 0 0 0,1-1 0 0 0,0 1-1 0 0,0 0 1 0 0,-1-1 0 0 0,1 1 0 0 0,0 0-1 0 0,0 0 1 0 0,0 0 0 0 0,-5 18 53 0 0,2 1 0 0 0,0-1 1 0 0,1 1-1 0 0,1 0 0 0 0,1-1 0 0 0,3 24 1 0 0,-1 15 0 0 0,1 7-375 0 0,18 101 0 0 0,-15-129-574 0 0,0-17 639 0 0,-6-18-166 0 0,1 0 0 0 0,0-1 0 0 0,0 1 0 0 0,0 0 0 0 0,-1-1 0 0 0,2 1 0 0 0,-1-1 0 0 0,0 0 0 0 0,0 1 0 0 0,0-1 0 0 0,3 2 0 0 0,-4-3 243 0 0,0 0-1 0 0,1 0 0 0 0,-1 1 1 0 0,0-1-1 0 0,1 0 1 0 0,-1 0-1 0 0,0 0 1 0 0,1 0-1 0 0,-1 0 1 0 0,1 0-1 0 0,-1 1 1 0 0,1-1-1 0 0,-1 0 0 0 0,0 0 1 0 0,1 0-1 0 0,-1 0 1 0 0,1-1-1 0 0,-1 1 1 0 0,0 0-1 0 0,1 0 1 0 0,-1 0-1 0 0,1 0 1 0 0,-1 0-1 0 0,0 0 0 0 0,1-1 1 0 0,-1 1-1 0 0,0 0 1 0 0,1 0-1 0 0,-1-1 1 0 0,0 1-1 0 0,1 0 1 0 0,-1-1-1 0 0,1 0-58 0 0,1-1-1 0 0,-1 0 1 0 0,0 0 0 0 0,0 0-1 0 0,0 0 1 0 0,-1 0-1 0 0,1 0 1 0 0,0 0 0 0 0,-1 0-1 0 0,1-4 1 0 0,2-14-592 0 0,-3 7-2062 0 0</inkml:trace>
</inkml:ink>
</file>

<file path=ppt/ink/ink1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21:41.3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15 102 6825 0 0,'-1'-7'561'0'0,"1"1"0"0"0,0-1-1 0 0,1 1 1 0 0,-1-1-1 0 0,4-12 1 0 0,-4 16-162 0 0,1-1 0 0 0,0 1 0 0 0,0-1 0 0 0,1 1 0 0 0,-1-1 0 0 0,0 1 0 0 0,1 0 0 0 0,0 0 0 0 0,0 0 0 0 0,0 0 1 0 0,0 0-1 0 0,4-3 0 0 0,-6 5-353 0 0,1 1 0 0 0,-1-1 1 0 0,1 1-1 0 0,0 0 0 0 0,-1-1 1 0 0,1 1-1 0 0,-1 0 0 0 0,1 0 1 0 0,0-1-1 0 0,-1 1 0 0 0,1 0 1 0 0,0 0-1 0 0,-1 0 0 0 0,1 0 1 0 0,0 0-1 0 0,-1 0 0 0 0,1 0 1 0 0,0 0-1 0 0,-1 0 0 0 0,1 0 1 0 0,0 0-1 0 0,-1 1 0 0 0,1-1 1 0 0,0 0-1 0 0,-1 0 0 0 0,1 1 1 0 0,-1-1-1 0 0,2 1 0 0 0,14 18 407 0 0,2 26-276 0 0,-9-12-100 0 0,-1-1-1 0 0,5 64 0 0 0,-12-77-209 0 0,-1 0 0 0 0,-1 0 0 0 0,0 0 0 0 0,-2 0 0 0 0,0-1 0 0 0,-9 30 0 0 0,8-37-59 0 0,2-3-38 0 0,0-1 0 0 0,0 0-1 0 0,0 1 1 0 0,-1-1 0 0 0,-1 0-1 0 0,1 0 1 0 0,-1-1 0 0 0,0 1 0 0 0,0-1-1 0 0,-9 10 1 0 0,12-16 229 0 0,1 1 0 0 0,-1-1 0 0 0,1 0 0 0 0,-1 1-1 0 0,0-1 1 0 0,1 0 0 0 0,-1 0 0 0 0,1 1 0 0 0,-1-1 0 0 0,1 0 0 0 0,-1 0 0 0 0,0 0 0 0 0,1 0 0 0 0,-1 0-1 0 0,1 0 1 0 0,-1 0 0 0 0,0 0 0 0 0,1 0 0 0 0,-1 0 0 0 0,0 0 0 0 0,1 0 0 0 0,-1 0 0 0 0,1-1 0 0 0,-1 1-1 0 0,1 0 1 0 0,-1 0 0 0 0,0-1 0 0 0,0 0 0 0 0,-14-17 15 0 0,-3-24 115 0 0,16 34-79 0 0,0 0 1 0 0,1 0-1 0 0,0 1 1 0 0,0-1 0 0 0,1 0-1 0 0,0 0 1 0 0,0 0-1 0 0,1 0 1 0 0,0 0-1 0 0,0 0 1 0 0,5-15 0 0 0,-2 12 112 0 0,1 0 0 0 0,0 1 0 0 0,0 0 1 0 0,1 0-1 0 0,0 1 0 0 0,1-1 1 0 0,12-12-1 0 0,5-1 215 0 0,1 0 1 0 0,1 2-1 0 0,1 1 0 0 0,51-28 0 0 0,-65 40-505 0 0,0 2-1 0 0,1-1 0 0 0,-1 2 0 0 0,18-5 0 0 0,-25 8 72 0 0,-1 1 0 0 0,1-1-1 0 0,0 2 1 0 0,-1-1 0 0 0,1 0-1 0 0,-1 1 1 0 0,1 0 0 0 0,0 1-1 0 0,-1-1 1 0 0,1 1 0 0 0,0 0-1 0 0,-1 0 1 0 0,0 1 0 0 0,7 2-1 0 0,-11-4-66 0 0,-1 1 0 0 0,1-1 0 0 0,0 1 0 0 0,-1-1 0 0 0,1 1 0 0 0,0-1 0 0 0,-1 1 0 0 0,1-1 0 0 0,0 1 0 0 0,-1 0 0 0 0,1 0 0 0 0,-1-1 0 0 0,1 1 0 0 0,-1 0 0 0 0,0-1 0 0 0,1 1 0 0 0,-1 0 0 0 0,0 0-1 0 0,1 0 1 0 0,-1 0 0 0 0,0-1 0 0 0,0 1 0 0 0,0 0 0 0 0,0 0 0 0 0,0 1 0 0 0,-8 25-2921 0 0,4-20 2388 0 0,0 1-1 0 0,-1-1 1 0 0,0 0 0 0 0,-9 9-1 0 0,4-6-117 0 0,-2 2-2200 0 0</inkml:trace>
</inkml:ink>
</file>

<file path=ppt/ink/ink1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21:41.7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10 351 6985 0 0,'-1'0'142'0'0,"1"0"-1"0"0,-1 0 1 0 0,1-1-1 0 0,-1 1 1 0 0,1 0-1 0 0,-1 0 1 0 0,1-1-1 0 0,-1 1 1 0 0,1 0-1 0 0,-1-1 1 0 0,1 1-1 0 0,0 0 1 0 0,-1-1-1 0 0,1 1 1 0 0,0-1-1 0 0,-1 1 1 0 0,1 0-1 0 0,0-1 1 0 0,-1 1-1 0 0,1-1 1 0 0,0 1-1 0 0,0-1 1 0 0,0 1-1 0 0,0-1 1 0 0,-1 1-1 0 0,1-1 1 0 0,0 1-1 0 0,0-1 1 0 0,0 0-1 0 0,0 1 1 0 0,0-1-1 0 0,0 1 1 0 0,0-1-1 0 0,0 1 1 0 0,0-1-1 0 0,1 1 1 0 0,-1-1-1 0 0,1-1 57 0 0,0 0 0 0 0,1 0 0 0 0,-1 0 0 0 0,0 1-1 0 0,1-1 1 0 0,-1 0 0 0 0,1 1 0 0 0,0 0-1 0 0,3-3 1 0 0,49-25 409 0 0,-51 27-323 0 0,141-57 125 0 0,-46 26-3549 0 0,-95 33 2991 0 0,-1-1 0 0 0,0 0 0 0 0,1 0 0 0 0,-1 0 0 0 0,0 0 0 0 0,0 0 0 0 0,0 0 0 0 0,0-1 1 0 0,0 1-1 0 0,0-1 0 0 0,0 1 0 0 0,0-1 0 0 0,0 0 0 0 0,-1 0 0 0 0,1 0 0 0 0,-1 0 0 0 0,1 0 0 0 0,-1 0 0 0 0,2-4 0 0 0,-2 2 57 0 0,0 1-1 0 0,0-1 0 0 0,-1 0 0 0 0,1 1 1 0 0,-1-1-1 0 0,0 0 0 0 0,0 0 1 0 0,0 1-1 0 0,-1-1 0 0 0,1 0 1 0 0,-3-6-1 0 0,-1-3 542 0 0,0 2-1 0 0,-1-1 1 0 0,-1 1-1 0 0,0-1 1 0 0,0 1 0 0 0,-15-17-1 0 0,21 27-312 0 0,0 0-1 0 0,-1 1 1 0 0,1-1 0 0 0,-1 0-1 0 0,1 1 1 0 0,-1-1 0 0 0,1 1-1 0 0,-1-1 1 0 0,1 0 0 0 0,-1 1-1 0 0,0-1 1 0 0,1 1 0 0 0,-1 0-1 0 0,0-1 1 0 0,0 1 0 0 0,1-1-1 0 0,-1 1 1 0 0,0 0 0 0 0,0 0-1 0 0,0-1 1 0 0,-2 13 1117 0 0,10 24-687 0 0,-7-35-563 0 0,11 34-20 0 0,-2 0 0 0 0,7 52 0 0 0,-14-75-677 0 0,-2 0 1 0 0,0 0-1 0 0,0 0 1 0 0,-1 0-1 0 0,0 1 1 0 0,-1-1-1 0 0,-1 0 1 0 0,0-1-1 0 0,-1 1 1 0 0,0 0-1 0 0,-7 13 1 0 0,-9 15-2414 0 0,12-28 319 0 0</inkml:trace>
</inkml:ink>
</file>

<file path=ppt/ink/ink1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21:42.1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 18 8490 0 0,'-17'-15'6090'0'0,"19"13"-2866"0"0,10 8-2611 0 0,30 25-540 0 0,-36-25-138 0 0,1 0-1 0 0,-1-1 0 0 0,1 0 1 0 0,1 0-1 0 0,-1-1 0 0 0,1 0 1 0 0,13 5-1 0 0,-12-6-506 0 0,-1-1 0 0 0,2 0 0 0 0,-1-1-1 0 0,0 0 1 0 0,0-1 0 0 0,0 1 0 0 0,0-2 0 0 0,16-1-1 0 0,-20 1 167 0 0,0 0 0 0 0,0 0 0 0 0,0-1-1 0 0,0 0 1 0 0,0 0 0 0 0,0 0 0 0 0,0 0-1 0 0,-1-1 1 0 0,1 0 0 0 0,-1 0 0 0 0,1 0-1 0 0,-1 0 1 0 0,0-1 0 0 0,-1 1 0 0 0,1-1 0 0 0,3-5-1 0 0,-1 1-2485 0 0</inkml:trace>
</inkml:ink>
</file>

<file path=ppt/ink/ink1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21:43.0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 66 7026 0 0,'-4'-12'1045'0'0,"3"9"-393"0"0,0-1 1 0 0,-1 0-1 0 0,1 1 0 0 0,0-1 0 0 0,-1 0 1 0 0,0 1-1 0 0,0 0 0 0 0,0-1 0 0 0,0 1 1 0 0,-1 0-1 0 0,-3-4 0 0 0,20 52 995 0 0,-9-28-1612 0 0,-1-3-6 0 0,1 0-1 0 0,0 0 0 0 0,0-1 0 0 0,2 0 1 0 0,8 13-1 0 0,-14-24-47 0 0,0 0 0 0 0,0 0 0 0 0,1 0-1 0 0,-1 0 1 0 0,1 0 0 0 0,0-1 0 0 0,-1 1 0 0 0,1-1 0 0 0,0 1 0 0 0,0-1 0 0 0,0 0 0 0 0,0 0 0 0 0,0 0-1 0 0,0 0 1 0 0,1 0 0 0 0,-1 0 0 0 0,0 0 0 0 0,0-1 0 0 0,1 1 0 0 0,-1-1 0 0 0,0 1 0 0 0,1-1 0 0 0,-1 0-1 0 0,0 0 1 0 0,1 0 0 0 0,-1-1 0 0 0,0 1 0 0 0,1 0 0 0 0,-1-1 0 0 0,0 0 0 0 0,1 1 0 0 0,-1-1 0 0 0,0 0-1 0 0,0 0 1 0 0,0 0 0 0 0,0 0 0 0 0,0-1 0 0 0,3-2 0 0 0,5-3-73 0 0,0-1-1 0 0,-1-1 1 0 0,0 1 0 0 0,0-2-1 0 0,-1 1 1 0 0,0-1 0 0 0,-1 0-1 0 0,9-17 1 0 0,-13 14 85 0 0,-9 19 164 0 0,-10 21 359 0 0,16-21-482 0 0,-1-1 0 0 0,1 0 0 0 0,-1 1 0 0 0,1-1 0 0 0,1 1 0 0 0,-1-1 0 0 0,1 0-1 0 0,0 1 1 0 0,0-1 0 0 0,1 0 0 0 0,0 0 0 0 0,-1 0 0 0 0,2 0 0 0 0,-1 0 0 0 0,1 0 0 0 0,-1-1 0 0 0,1 1 0 0 0,0-1 0 0 0,1 0 0 0 0,-1 1 0 0 0,1-2 0 0 0,0 1 0 0 0,0 0 0 0 0,0-1 0 0 0,0 0 0 0 0,1 0 0 0 0,0 0 0 0 0,-1 0 0 0 0,1-1 0 0 0,0 1 0 0 0,0-2 0 0 0,8 3 0 0 0,-10-3-3 0 0,1 0 1 0 0,0 0-1 0 0,0 0 0 0 0,0-1 0 0 0,0 0 0 0 0,0 0 1 0 0,0 0-1 0 0,0 0 0 0 0,0-1 0 0 0,0 1 1 0 0,-1-1-1 0 0,1 0 0 0 0,0 0 0 0 0,0-1 0 0 0,-1 1 1 0 0,1-1-1 0 0,0 0 0 0 0,2-2 0 0 0,-4 3-37 0 0,0 0-1 0 0,0 0 0 0 0,-1 0 0 0 0,1-1 1 0 0,-1 1-1 0 0,0-1 0 0 0,1 1 1 0 0,-1-1-1 0 0,0 0 0 0 0,0 1 1 0 0,0-1-1 0 0,0 0 0 0 0,0 0 1 0 0,0 0-1 0 0,0 0 0 0 0,-1 0 0 0 0,1 0 1 0 0,-1 0-1 0 0,1 0 0 0 0,-1 0 1 0 0,0 0-1 0 0,0 0 0 0 0,0 0 1 0 0,0 0-1 0 0,0 0 0 0 0,0 0 0 0 0,-1 0 1 0 0,1 0-1 0 0,-1 0 0 0 0,1 0 1 0 0,-1 0-1 0 0,0 0 0 0 0,1 1 1 0 0,-1-1-1 0 0,-2-3 0 0 0,1 3 13 0 0,1-1 0 0 0,0 1-1 0 0,-1-1 1 0 0,0 1 0 0 0,0-1 0 0 0,0 1-1 0 0,0 0 1 0 0,0 0 0 0 0,0 0 0 0 0,0 0-1 0 0,-1 1 1 0 0,1-1 0 0 0,0 1 0 0 0,-6-3-1 0 0,6 4 1 0 0,0-1-1 0 0,1 1 1 0 0,-1 0-1 0 0,0 0 1 0 0,0 0-1 0 0,1 0 1 0 0,-1 1-1 0 0,0-1 1 0 0,1 0-1 0 0,-1 1 1 0 0,0-1-1 0 0,1 1 1 0 0,-1 0-1 0 0,1-1 1 0 0,-1 1-1 0 0,1 0 1 0 0,-1 0-1 0 0,1 0 1 0 0,-1 0-1 0 0,1 0 1 0 0,0 0-1 0 0,-1 0 1 0 0,1 1-1 0 0,0-1 1 0 0,0 0-1 0 0,-2 4 1 0 0,-4 5 57 0 0,0 0-1 0 0,1 0 1 0 0,0 1-1 0 0,0 0 1 0 0,1 0-1 0 0,1 0 1 0 0,0 1 0 0 0,-3 16-1 0 0,5-21-21 0 0,1 0 0 0 0,0 0 0 0 0,0 0 0 0 0,1 0 1 0 0,0 0-1 0 0,1-1 0 0 0,-1 1 0 0 0,1 0 0 0 0,0 0 0 0 0,1 0 0 0 0,0 0 0 0 0,0 0 0 0 0,0-1 0 0 0,1 1 0 0 0,0-1 0 0 0,4 7 1 0 0,-6-12-23 0 0,1 1 1 0 0,-1 0 0 0 0,0-1-1 0 0,1 0 1 0 0,-1 1 0 0 0,1-1-1 0 0,-1 0 1 0 0,1 0 0 0 0,0 0-1 0 0,-1 0 1 0 0,1 0 0 0 0,0 0-1 0 0,0 0 1 0 0,0-1 0 0 0,0 1-1 0 0,0-1 1 0 0,0 1 0 0 0,0-1-1 0 0,0 0 1 0 0,0 0 0 0 0,0 0-1 0 0,0 0 1 0 0,0 0 0 0 0,0 0-1 0 0,0 0 1 0 0,0-1 0 0 0,-1 1-1 0 0,1-1 1 0 0,0 1 0 0 0,0-1-1 0 0,0 0 1 0 0,2-1 0 0 0,8-4 3 0 0,-1 0 1 0 0,1-1 0 0 0,18-15 0 0 0,-18 13-119 0 0,1-1-32 0 0,0-1-1 0 0,-1 0 1 0 0,0-1 0 0 0,-1-1-1 0 0,-1 0 1 0 0,0 0 0 0 0,0-1-1 0 0,-1 0 1 0 0,10-22-1 0 0,-5 3 149 0 0,-1-1-1 0 0,-1 0 0 0 0,8-46 1 0 0,-19 58 468 0 0,-3 24-188 0 0,1 13-167 0 0,1-8-142 0 0,0 0 1 0 0,1-1-1 0 0,0 1 1 0 0,1 0-1 0 0,-1 0 1 0 0,1 0-1 0 0,0-1 1 0 0,1 1-1 0 0,6 10 1 0 0,1 0-28 0 0,1 0 1 0 0,15 15-1 0 0,-16-19 27 0 0,-8-11 6 0 0,-1 0 1 0 0,0-1-1 0 0,0 1 0 0 0,0 0 0 0 0,-1 0 0 0 0,1 0 0 0 0,0 0 1 0 0,-1-1-1 0 0,1 1 0 0 0,-1 0 0 0 0,0 0 0 0 0,1 0 0 0 0,-1 0 1 0 0,0 0-1 0 0,0 0 0 0 0,-1 0 0 0 0,1 0 0 0 0,0 0 0 0 0,-1 0 1 0 0,1 0-1 0 0,-1 0 0 0 0,1 0 0 0 0,-3 4 0 0 0,-2 4 69 0 0,-1 0-1 0 0,0 1 1 0 0,-10 11 0 0 0,11-15 51 0 0,0 0 1 0 0,0 1-1 0 0,0-1 1 0 0,-4 12-1 0 0,7-14-58 0 0,0 1 0 0 0,1 0 0 0 0,0 0 0 0 0,0 0 0 0 0,0 0 0 0 0,0 0 0 0 0,1 0 0 0 0,0 0 0 0 0,1 0 0 0 0,0 9 0 0 0,0-13-48 0 0,0 1 0 0 0,0-1 0 0 0,0 0 1 0 0,0 1-1 0 0,0-1 0 0 0,0 0 0 0 0,0 0 0 0 0,1 0 1 0 0,-1 0-1 0 0,1 0 0 0 0,0 0 0 0 0,0 0 0 0 0,-1 0 1 0 0,1-1-1 0 0,0 1 0 0 0,0 0 0 0 0,1-1 1 0 0,-1 0-1 0 0,0 0 0 0 0,0 1 0 0 0,1-1 0 0 0,-1-1 1 0 0,0 1-1 0 0,1 0 0 0 0,-1-1 0 0 0,1 1 0 0 0,3 0 1 0 0,-2-1-57 0 0,1 0-1 0 0,-1 0 1 0 0,0-1 0 0 0,1 1 0 0 0,-1-1 0 0 0,0 0 0 0 0,0 0 0 0 0,0 0 0 0 0,0-1 0 0 0,0 1-1 0 0,0-1 1 0 0,0 0 0 0 0,0 0 0 0 0,-1-1 0 0 0,1 1 0 0 0,-1-1 0 0 0,1 0 0 0 0,-1 1 0 0 0,0-2 0 0 0,0 1-1 0 0,2-3 1 0 0,2-2-743 0 0,-1 0 0 0 0,0-1 0 0 0,-1 1 0 0 0,0-1 0 0 0,0 0 0 0 0,-1-1 0 0 0,6-17 0 0 0,-7 13-928 0 0,0-1 0 0 0,-1 1 0 0 0,-1-1 0 0 0,0-17 0 0 0,-1 18-1231 0 0</inkml:trace>
</inkml:ink>
</file>

<file path=ppt/ink/ink1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21:43.3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50 6473 0 0,'1'-3'255'0'0,"-1"1"-1"0"0,1-1 1 0 0,-1 0-1 0 0,1 1 1 0 0,0-1-1 0 0,0 1 1 0 0,0 0-1 0 0,0-1 0 0 0,0 1 1 0 0,1 0-1 0 0,-1 0 1 0 0,1 0-1 0 0,-1 0 1 0 0,1 0-1 0 0,0 0 1 0 0,0 0-1 0 0,0 0 0 0 0,0 1 1 0 0,4-3-1 0 0,-4 3-44 0 0,0 0 0 0 0,1 1-1 0 0,-1-1 1 0 0,0 1-1 0 0,1 0 1 0 0,-1 0 0 0 0,0 0-1 0 0,1 0 1 0 0,-1 0 0 0 0,0 1-1 0 0,1-1 1 0 0,-1 1-1 0 0,0-1 1 0 0,1 1 0 0 0,-1 0-1 0 0,0 0 1 0 0,0 0 0 0 0,0 0-1 0 0,0 0 1 0 0,0 0-1 0 0,4 4 1 0 0,7 5 38 0 0,0 1 0 0 0,0 1 0 0 0,-1 0 0 0 0,-1 0 0 0 0,0 1 0 0 0,-1 1 0 0 0,0 0 0 0 0,-1 0 0 0 0,0 1 0 0 0,8 20 0 0 0,-8-12-179 0 0,0 0 1 0 0,-2 1-1 0 0,0 0 0 0 0,-2 0 0 0 0,-1 0 1 0 0,2 39-1 0 0,-6-48-4 0 0,-1-1 1 0 0,-1 1-1 0 0,0 0 1 0 0,-1 0-1 0 0,-1-1 1 0 0,0 0-1 0 0,-1 1 1 0 0,0-2-1 0 0,-10 19 1 0 0,-30 44-1123 0 0,-2-9-4274 0 0,22-42-937 0 0,18-20 2147 0 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6:50:25.6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22 183 8138 0 0,'-1'1'266'0'0,"0"-1"-1"0"0,0 0 1 0 0,0 0 0 0 0,0 0 0 0 0,0 0-1 0 0,0 0 1 0 0,0 0 0 0 0,0 0 0 0 0,0 0-1 0 0,0 0 1 0 0,0 0 0 0 0,0-1 0 0 0,0 1 0 0 0,0 0-1 0 0,1-1 1 0 0,-1 1 0 0 0,0-1 0 0 0,0 1-1 0 0,0-1 1 0 0,0 1 0 0 0,0-1 0 0 0,1 0-167 0 0,1 0 0 0 0,-1 0 0 0 0,1 1 0 0 0,-1-1-1 0 0,1 0 1 0 0,-1 0 0 0 0,1 1 0 0 0,0-1 0 0 0,-1 1 0 0 0,1-1 0 0 0,0 0 0 0 0,0 1 0 0 0,0-1 0 0 0,-1 1 0 0 0,1 0 0 0 0,0-1 0 0 0,1 1 0 0 0,57-24-702 0 0,-52 21 939 0 0,38-12-971 0 0,-31 11 251 0 0,-2 0-1 0 0,1 0 1 0 0,0-1-1 0 0,-1-1 1 0 0,0 0-1 0 0,0 0 1 0 0,0-1-1 0 0,20-18 1 0 0,-32 25 406 0 0,23-26-35 0 0,-23 25 135 0 0,1 1 0 0 0,-1-1 0 0 0,1 1 0 0 0,-1-1 0 0 0,1 1 1 0 0,-1-1-1 0 0,1 0 0 0 0,-1 1 0 0 0,1-1 0 0 0,-1 0 0 0 0,0 1 0 0 0,1-1 0 0 0,-1 0 0 0 0,0 0 0 0 0,0 1 0 0 0,0-1 1 0 0,0 0-1 0 0,1 0 0 0 0,-1 1 0 0 0,0-1 0 0 0,0 0 0 0 0,0 0 0 0 0,-1 0 0 0 0,1 1 0 0 0,0-1 0 0 0,0 0 1 0 0,0 0-1 0 0,0 1 0 0 0,-1-1 0 0 0,1 0 0 0 0,0 1 0 0 0,-1-1 0 0 0,1 0 0 0 0,-1 1 0 0 0,1-1 0 0 0,0 0 1 0 0,-1 1-1 0 0,0-1 0 0 0,0 0 0 0 0,1 1-55 0 0,0-1 0 0 0,-1 1 1 0 0,1 0-1 0 0,0-1 0 0 0,-1 1 1 0 0,1 0-1 0 0,-1-1 0 0 0,1 1 0 0 0,0 0 1 0 0,-1 0-1 0 0,1 0 0 0 0,-1-1 1 0 0,1 1-1 0 0,-1 0 0 0 0,1 0 0 0 0,-1 0 1 0 0,1 0-1 0 0,0 0 0 0 0,-1 0 1 0 0,1 0-1 0 0,-1 0 0 0 0,1 0 0 0 0,-1 0 1 0 0,1 0-1 0 0,-1 0 0 0 0,1 0 1 0 0,-1 0-1 0 0,1 0 0 0 0,0 1 0 0 0,-1-1 1 0 0,1 0-1 0 0,-1 0 0 0 0,1 0 1 0 0,-1 1-1 0 0,1-1 0 0 0,0 0 0 0 0,-1 1 1 0 0,1-1-1 0 0,0 0 0 0 0,-1 1 1 0 0,1-1-1 0 0,0 0 0 0 0,0 1 0 0 0,-1-1 1 0 0,1 1-1 0 0,0-1 0 0 0,0 0 1 0 0,0 1-1 0 0,-1-1 0 0 0,1 1 0 0 0,0-1 1 0 0,0 1-1 0 0,0-1 0 0 0,0 1 1 0 0,0-1-1 0 0,0 1 0 0 0,0-1 0 0 0,0 0 1 0 0,0 1-1 0 0,0-1 0 0 0,0 1 1 0 0,0-1-1 0 0,0 1 0 0 0,1-1 0 0 0,-1 1 1 0 0,0-1-1 0 0,0 0 0 0 0,0 1 1 0 0,1 0-1 0 0,13 39-219 0 0,-11-35 352 0 0,12 46-236 0 0,-9-29-563 0 0,14 33 1 0 0,-18-50-74 0 0,1 1 0 0 0,0-1-1 0 0,0 0 1 0 0,1 0 0 0 0,-1 0 0 0 0,1 0 0 0 0,0-1-1 0 0,0 1 1 0 0,0-1 0 0 0,9 6 0 0 0,-11-9 479 0 0,-1 0 0 0 0,0 0-1 0 0,1-1 1 0 0,-1 1 0 0 0,1-1 0 0 0,-1 0 0 0 0,1 1 0 0 0,-1-1-1 0 0,1 0 1 0 0,-1 0 0 0 0,0 0 0 0 0,1 0 0 0 0,-1 0-1 0 0,1 0 1 0 0,-1 0 0 0 0,1 0 0 0 0,-1-1 0 0 0,1 1-1 0 0,-1 0 1 0 0,1-1 0 0 0,-1 0 0 0 0,0 1 0 0 0,1-1 0 0 0,-1 0-1 0 0,0 1 1 0 0,1-1 0 0 0,0-2 0 0 0,2 0 26 0 0,0 0 1 0 0,0-1-1 0 0,0 0 1 0 0,0 0-1 0 0,-1 0 1 0 0,5-8-1 0 0,0-2-2677 0 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6:50:25.9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33 266 5897 0 0,'6'-29'905'0'0,"-1"-1"0"0"0,0-36 0 0 0,-4 46 707 0 0,-2 0 1 0 0,0 0-1 0 0,-1 0 1 0 0,-6-25-1 0 0,8 45-1476 0 0,0-1 0 0 0,-1 0-1 0 0,1 0 1 0 0,0 0 0 0 0,0 0-1 0 0,0 0 1 0 0,-1 1 0 0 0,1-1-1 0 0,0 0 1 0 0,-1 0 0 0 0,1 1 0 0 0,-1-1-1 0 0,1 0 1 0 0,-1 0 0 0 0,1 1-1 0 0,-1-1 1 0 0,1 1 0 0 0,-1-1-1 0 0,0 0 1 0 0,0 0 0 0 0,0 1-79 0 0,1 1 1 0 0,0-1-1 0 0,-1 0 1 0 0,1 0-1 0 0,-1 0 1 0 0,1 1 0 0 0,-1-1-1 0 0,1 0 1 0 0,0 0-1 0 0,-1 1 1 0 0,1-1-1 0 0,-1 0 1 0 0,1 1-1 0 0,0-1 1 0 0,-1 1-1 0 0,1-1 1 0 0,0 0-1 0 0,0 1 1 0 0,-1-1-1 0 0,1 1 1 0 0,0-1 0 0 0,0 1-1 0 0,-1 0 1 0 0,-8 36 476 0 0,6-10-586 0 0,-5 128 371 0 0,9-136-990 0 0,0 0 1 0 0,1 0-1 0 0,1-1 0 0 0,0 1 0 0 0,2-1 0 0 0,7 21 0 0 0,-11-36 241 0 0,0-1-1 0 0,0 1 0 0 0,1-1 1 0 0,-1 0-1 0 0,0 0 1 0 0,1 1-1 0 0,0-1 0 0 0,-1 0 1 0 0,1 0-1 0 0,0-1 1 0 0,4 4-1 0 0,-5-4 208 0 0,1 0 1 0 0,-1-1-1 0 0,0 1 1 0 0,1 0-1 0 0,-1-1 1 0 0,0 0-1 0 0,1 1 1 0 0,-1-1-1 0 0,0 0 1 0 0,1 0-1 0 0,-1 0 1 0 0,1 1-1 0 0,-1-2 1 0 0,1 1-1 0 0,-1 0 1 0 0,0 0-1 0 0,1 0 1 0 0,-1-1-1 0 0,0 1 1 0 0,1 0-1 0 0,-1-1 1 0 0,0 0-1 0 0,1 1 1 0 0,0-2-1 0 0,8-4-2952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6:56:21.5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 10 9850 0 0,'-12'-10'3289'0'0,"12"10"-3225"0"0,-1 0-1 0 0,1 0 1 0 0,0 0-1 0 0,0 0 0 0 0,0 1 1 0 0,-1-1-1 0 0,1 0 1 0 0,0 0-1 0 0,0 0 1 0 0,0 0-1 0 0,-1 0 1 0 0,1 0-1 0 0,0 0 1 0 0,0 1-1 0 0,0-1 1 0 0,0 0-1 0 0,0 0 1 0 0,-1 0-1 0 0,1 0 0 0 0,0 1 1 0 0,0-1-1 0 0,0 0 1 0 0,0 0-1 0 0,0 0 1 0 0,0 0-1 0 0,0 1 1 0 0,0-1-1 0 0,0 0 1 0 0,0 0-1 0 0,0 0 1 0 0,0 1-1 0 0,0-1 1 0 0,0 0-1 0 0,0 0 0 0 0,0 1 1 0 0,0 1 136 0 0,0 1-1 0 0,1 0 1 0 0,-1 0-1 0 0,1-1 1 0 0,-1 1 0 0 0,1-1-1 0 0,3 6 1 0 0,8 16 10 0 0,18 49 0 0 0,-21-48-186 0 0,-3-6 1 0 0,-4-13-37 0 0,-1 0 1 0 0,1 1-1 0 0,1-1 1 0 0,0 0-1 0 0,6 10 1 0 0,-8-15-2 0 0,0 0 0 0 0,0 0 0 0 0,0 0 0 0 0,0 0 0 0 0,1 0 1 0 0,-1 0-1 0 0,0 0 0 0 0,1 0 0 0 0,-1 0 0 0 0,0 0 1 0 0,1-1-1 0 0,-1 1 0 0 0,1 0 0 0 0,0-1 0 0 0,-1 1 0 0 0,1-1 1 0 0,0 0-1 0 0,-1 1 0 0 0,1-1 0 0 0,0 0 0 0 0,-1 0 1 0 0,1 0-1 0 0,0 0 0 0 0,0 0 0 0 0,-1 0 0 0 0,1 0 0 0 0,0-1 1 0 0,-1 1-1 0 0,1 0 0 0 0,0-1 0 0 0,2 0 0 0 0,25-9-241 0 0,-23 8 58 0 0,0-1 1 0 0,0 1 0 0 0,0 0-1 0 0,1 0 1 0 0,-1 1-1 0 0,1 0 1 0 0,-1 0 0 0 0,1 0-1 0 0,0 0 1 0 0,-1 1-1 0 0,10 0 1 0 0,-15 0 169 0 0,0 1 1 0 0,0-1-1 0 0,0 0 0 0 0,0 0 0 0 0,0 1 1 0 0,0-1-1 0 0,0 0 0 0 0,0 1 0 0 0,0-1 1 0 0,0 1-1 0 0,-1-1 0 0 0,1 1 0 0 0,0-1 1 0 0,0 1-1 0 0,-1 0 0 0 0,1-1 1 0 0,0 1-1 0 0,-1 0 0 0 0,1-1 0 0 0,0 1 1 0 0,-1 0-1 0 0,0 0 0 0 0,1 1 0 0 0,0 0 24 0 0,0 0-1 0 0,-1 0 1 0 0,0 0 0 0 0,0 0-1 0 0,1 0 1 0 0,-1 0-1 0 0,-1 0 1 0 0,1 0-1 0 0,-1 3 1 0 0,-2 5 222 0 0,0-1 1 0 0,-1 0-1 0 0,-6 10 1 0 0,10-17-173 0 0,-21 24 960 0 0,16-21-676 0 0,0 1 1 0 0,1-1-1 0 0,-6 11 1 0 0,9-15-291 0 0,0 0 1 0 0,1 1-1 0 0,-1-1 1 0 0,1 0 0 0 0,-1 1-1 0 0,1-1 1 0 0,0 1-1 0 0,0-1 1 0 0,0 0-1 0 0,0 1 1 0 0,0-1 0 0 0,0 1-1 0 0,0-1 1 0 0,0 0-1 0 0,1 1 1 0 0,-1-1-1 0 0,1 1 1 0 0,-1-1 0 0 0,1 0-1 0 0,0 0 1 0 0,1 3-1 0 0,-1-4-29 0 0,0 1 1 0 0,1 0-1 0 0,-1 0 0 0 0,0-1 0 0 0,1 1 0 0 0,-1-1 1 0 0,1 1-1 0 0,-1-1 0 0 0,0 1 0 0 0,1-1 0 0 0,-1 0 0 0 0,1 0 1 0 0,-1 0-1 0 0,1 1 0 0 0,-1-1 0 0 0,1 0 0 0 0,-1 0 1 0 0,1-1-1 0 0,-1 1 0 0 0,3 0 0 0 0,30-8 84 0 0,-4-5-61 0 0,-19 7-55 0 0,0 1 0 0 0,1 0 0 0 0,23-6 0 0 0,-34 11 17 0 0,-1 0 1 0 0,1 0-1 0 0,0 0 1 0 0,-1 0-1 0 0,1 0 1 0 0,-1 0-1 0 0,1 1 1 0 0,0-1-1 0 0,-1 0 1 0 0,1 0-1 0 0,-1 0 1 0 0,1 1-1 0 0,0-1 1 0 0,-1 0-1 0 0,1 0 1 0 0,-1 1-1 0 0,1-1 1 0 0,-1 0-1 0 0,0 1 1 0 0,1-1-1 0 0,-1 1 0 0 0,1-1 1 0 0,-1 0-1 0 0,0 1 1 0 0,1-1-1 0 0,-1 1 1 0 0,0-1-1 0 0,0 1 1 0 0,1-1-1 0 0,-1 1 1 0 0,0-1-1 0 0,0 1 1 0 0,0 0-1 0 0,7 25 200 0 0,-3-11-24 0 0,-1-10-103 0 0,-1 1 0 0 0,1-1 0 0 0,0 0 1 0 0,1 0-1 0 0,-1-1 0 0 0,1 1 0 0 0,5 4 1 0 0,-7-8-95 0 0,-1 1 1 0 0,1-1-1 0 0,0 0 1 0 0,0 0-1 0 0,-1 0 1 0 0,1 0-1 0 0,0 0 1 0 0,0 0-1 0 0,0 0 1 0 0,0 0-1 0 0,1-1 1 0 0,-1 1-1 0 0,0-1 1 0 0,0 1-1 0 0,0-1 1 0 0,1 0-1 0 0,-1 1 1 0 0,0-1 0 0 0,1 0-1 0 0,-1 0 1 0 0,0-1-1 0 0,0 1 1 0 0,1 0-1 0 0,2-1 1 0 0,4-2-1451 0 0,0 0 0 0 0,0 0 1 0 0,0-1-1 0 0,-1 0 0 0 0,1 0 1 0 0,-1-1-1 0 0,9-6 0 0 0,-8 6-2027 0 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6:50:26.2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129 28 8818 0 0,'-5'-25'6785'0'0,"0"23"-3351"0"0,-2 15-2784 0 0,-41 147-217 0 0,25-79-2275 0 0,-2-1-4119 0 0,13-36 635 0 0,9-31 1584 0 0</inkml:trace>
  <inkml:trace contextRef="#ctx0" brushRef="#br0" timeOffset="1">152 144 13123 0 0,'-22'-18'6265'0'0,"20"16"-5822"0"0,-1 1-1 0 0,1-1 0 0 0,0 0 0 0 0,-1 0 1 0 0,1 1-1 0 0,0-2 0 0 0,0 1 1 0 0,-2-3-1 0 0,31 18-17 0 0,35 47-1591 0 0,-48-44 397 0 0,0-1-1 0 0,1 0 1 0 0,1-2-1 0 0,0 0 1 0 0,1-1 0 0 0,1 0-1 0 0,24 12 1 0 0,-37-22 161 0 0,0 0 1 0 0,0-1 0 0 0,0 1-1 0 0,1-1 1 0 0,-1 0 0 0 0,0-1-1 0 0,0 1 1 0 0,7-1 0 0 0,-10 0 346 0 0,1 0 0 0 0,0-1 1 0 0,-1 1-1 0 0,1-1 1 0 0,-1 1-1 0 0,1-1 1 0 0,-1 0-1 0 0,1 0 1 0 0,-1 0-1 0 0,0 0 0 0 0,1-1 1 0 0,-1 1-1 0 0,0-1 1 0 0,0 1-1 0 0,0-1 1 0 0,0 0-1 0 0,0 1 1 0 0,2-4-1 0 0,2-5-2714 0 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6:50:26.6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22 179 6641 0 0,'2'-52'1500'0'0,"0"39"-116"0"0,-1 0 1 0 0,0-1-1 0 0,-1 1 0 0 0,-1-1 1 0 0,0 1-1 0 0,-5-23 1 0 0,6 36-1258 0 0,0 0 0 0 0,0-1 0 0 0,0 1 0 0 0,0-1 0 0 0,0 1 0 0 0,0 0 0 0 0,-1-1 0 0 0,1 1 0 0 0,0-1 0 0 0,0 1 0 0 0,0 0 0 0 0,0-1 0 0 0,0 1 0 0 0,-1-1 0 0 0,1 1 0 0 0,0 0 0 0 0,0-1 0 0 0,0 1 0 0 0,-1 0 0 0 0,1-1 0 0 0,0 1 0 0 0,-1 0 0 0 0,1 0 0 0 0,0-1 0 0 0,-1 1 1 0 0,1 0-1 0 0,0 0 0 0 0,-1 0 0 0 0,1-1 0 0 0,0 1 0 0 0,-1 0 0 0 0,1 0 0 0 0,0 0 0 0 0,-1 0 0 0 0,0 0 0 0 0,-5 14 1569 0 0,2 24-1152 0 0,7 12-423 0 0,2-1-1 0 0,2 0 0 0 0,15 50 0 0 0,6 42-555 0 0,-14-25-3153 0 0,-8-39-8036 0 0,-5-64 6274 0 0</inkml:trace>
  <inkml:trace contextRef="#ctx0" brushRef="#br0" timeOffset="1">261 561 15443 0 0,'-8'2'3648'0'0,"5"-1"-3233"0"0,1-1 0 0 0,0 1 0 0 0,-1-1 0 0 0,1 1 0 0 0,0 0 0 0 0,-1 0 0 0 0,1 0 0 0 0,0 0 0 0 0,0 0-1 0 0,0 1 1 0 0,0-1 0 0 0,0 1 0 0 0,-3 2 0 0 0,5-4-433 0 0,0 1 1 0 0,0-1-1 0 0,0 0 0 0 0,0 1 1 0 0,0-1-1 0 0,-1 0 0 0 0,1 1 1 0 0,0-1-1 0 0,0 1 0 0 0,0-1 1 0 0,0 0-1 0 0,0 1 1 0 0,1-1-1 0 0,-1 0 0 0 0,0 1 1 0 0,0-1-1 0 0,0 0 0 0 0,0 1 1 0 0,0-1-1 0 0,0 0 0 0 0,0 1 1 0 0,1-1-1 0 0,-1 0 0 0 0,0 1 1 0 0,0-1-1 0 0,1 0 0 0 0,-1 0 1 0 0,0 1-1 0 0,0-1 0 0 0,1 0 1 0 0,-1 0-1 0 0,0 0 0 0 0,0 1 1 0 0,1-1-1 0 0,-1 0 1 0 0,0 0-1 0 0,1 0 0 0 0,-1 0 1 0 0,0 0-1 0 0,1 1 0 0 0,-1-1 1 0 0,1 0-1 0 0,-1 0 0 0 0,0 0 1 0 0,1 0-1 0 0,-1 0 0 0 0,1 0 1 0 0,12 3-4882 0 0,1-1-3301 0 0,-10-2 2055 0 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6:50:39.0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359 194 8594 0 0,'-8'-6'623'0'0,"0"1"-1"0"0,0 0 1 0 0,-1 0 0 0 0,1 1 0 0 0,-1 0 0 0 0,0 0-1 0 0,-1 1 1 0 0,1 1 0 0 0,0-1 0 0 0,-1 2-1 0 0,0-1 1 0 0,1 1 0 0 0,-18 1 0 0 0,19 0-454 0 0,1 1-1 0 0,-1 0 1 0 0,1 0 0 0 0,0 1 0 0 0,-1 0 0 0 0,1 1 0 0 0,0 0-1 0 0,0 0 1 0 0,0 0 0 0 0,1 1 0 0 0,-9 5 0 0 0,4 0-46 0 0,-1 1 0 0 0,2 0 1 0 0,-1 1-1 0 0,2 0 0 0 0,-1 0 1 0 0,1 1-1 0 0,1 0 0 0 0,-11 22 1 0 0,16-28-117 0 0,0 0 0 0 0,0 1 1 0 0,0-1-1 0 0,1 1 0 0 0,0 0 1 0 0,0-1-1 0 0,1 1 0 0 0,-1 0 1 0 0,2 0-1 0 0,-1 0 0 0 0,1 0 1 0 0,0 0-1 0 0,0 0 0 0 0,1 0 0 0 0,0 0 1 0 0,0 0-1 0 0,1 0 0 0 0,0 0 1 0 0,5 13-1 0 0,-5-18-6 0 0,-1 1 0 0 0,1-1 0 0 0,-1 1 0 0 0,1-1-1 0 0,0 0 1 0 0,0 1 0 0 0,0-1 0 0 0,0 0 0 0 0,0 0 0 0 0,0-1 0 0 0,0 1 0 0 0,1 0 0 0 0,-1-1-1 0 0,1 1 1 0 0,-1-1 0 0 0,1 0 0 0 0,0 0 0 0 0,-1 0 0 0 0,1 0 0 0 0,0 0 0 0 0,0 0 0 0 0,0-1-1 0 0,0 0 1 0 0,0 1 0 0 0,-1-1 0 0 0,1 0 0 0 0,0-1 0 0 0,0 1 0 0 0,0 0 0 0 0,0-1-1 0 0,0 1 1 0 0,0-1 0 0 0,-1 0 0 0 0,1 0 0 0 0,0 0 0 0 0,4-3 0 0 0,0 0-48 0 0,0 0-1 0 0,1-1 1 0 0,-1 1 0 0 0,-1-2-1 0 0,1 1 1 0 0,-1-1 0 0 0,0 0-1 0 0,0 0 1 0 0,-1 0 0 0 0,0-1 0 0 0,7-12-1 0 0,-7 11-11 0 0,-1 0-1 0 0,0 0 1 0 0,0-1 0 0 0,-1 0-1 0 0,0 1 1 0 0,0-1-1 0 0,-1 0 1 0 0,0-1-1 0 0,-1 1 1 0 0,0 0 0 0 0,-1 0-1 0 0,0-1 1 0 0,0 1-1 0 0,-1 0 1 0 0,0-1-1 0 0,0 1 1 0 0,-1 0-1 0 0,-1 0 1 0 0,1 0 0 0 0,-1 1-1 0 0,-1-1 1 0 0,-4-9-1 0 0,-5-2 395 0 0,0 1 0 0 0,-1 1 0 0 0,-1 0-1 0 0,-22-22 1 0 0,37 40-330 0 0,0-1-1 0 0,0 1 1 0 0,0-1-1 0 0,0 1 1 0 0,1 0 0 0 0,-1-1-1 0 0,0 1 1 0 0,0-1-1 0 0,1 1 1 0 0,-1 0-1 0 0,0-1 1 0 0,1 1 0 0 0,-1 0-1 0 0,0 0 1 0 0,1-1-1 0 0,-1 1 1 0 0,0 0 0 0 0,1 0-1 0 0,-1-1 1 0 0,1 1-1 0 0,-1 0 1 0 0,0 0-1 0 0,1 0 1 0 0,-1 0 0 0 0,1 0-1 0 0,-1 0 1 0 0,1 0-1 0 0,-1 0 1 0 0,0 0 0 0 0,1 0-1 0 0,0 0 1 0 0,17-4 85 0 0,111-19-123 0 0,-55 8 5 0 0,-37 8-65 0 0,-20 3-385 0 0,0 0 1 0 0,0 1-1 0 0,1 2 1 0 0,-1-1 0 0 0,26 3-1 0 0,-42-1 335 0 0,0 0 1 0 0,0 0-1 0 0,0 0 0 0 0,0 1 1 0 0,0-1-1 0 0,0 0 0 0 0,0 1 1 0 0,0-1-1 0 0,0 1 0 0 0,0-1 1 0 0,0 1-1 0 0,0-1 0 0 0,0 1 1 0 0,-1 0-1 0 0,1 0 0 0 0,0-1 1 0 0,0 1-1 0 0,-1 0 0 0 0,1 0 1 0 0,0 0-1 0 0,-1-1 0 0 0,1 1 1 0 0,-1 0-1 0 0,0 0 0 0 0,1 0 1 0 0,-1 0-1 0 0,1 0 0 0 0,-1 0 1 0 0,0 0-1 0 0,0 0 0 0 0,0 0 1 0 0,0 0-1 0 0,0 1 1 0 0,0-1-1 0 0,0 0 0 0 0,0 0 1 0 0,0 0-1 0 0,0 0 0 0 0,0 0 1 0 0,-1 0-1 0 0,1 0 0 0 0,0 0 1 0 0,-1 0-1 0 0,0 1 0 0 0,-2 8-656 0 0,-1-1 1 0 0,-1 1-1 0 0,-8 14 0 0 0,6-13 559 0 0,-4 10 105 0 0,-2 0 0 0 0,-1-1 1 0 0,-26 30-1 0 0,30-39 433 0 0,0-1-1 0 0,-1 0 1 0 0,0-1 0 0 0,0-1 0 0 0,-1 0-1 0 0,0 0 1 0 0,-21 9 0 0 0,32-16-98 0 0,0 0 0 0 0,0-1 0 0 0,0 1 1 0 0,-1-1-1 0 0,1 1 0 0 0,0-1 0 0 0,0 0 1 0 0,-1 1-1 0 0,1-1 0 0 0,0 0 0 0 0,-1 0 1 0 0,1 0-1 0 0,0 0 0 0 0,0 0 0 0 0,-1 0 1 0 0,1 0-1 0 0,0 0 0 0 0,-1-1 0 0 0,1 1 1 0 0,0 0-1 0 0,-2-2 0 0 0,2 2-126 0 0,1-1 0 0 0,0 0-1 0 0,0 0 1 0 0,0 0 0 0 0,0 0-1 0 0,0 0 1 0 0,-1 0 0 0 0,2 1-1 0 0,-1-1 1 0 0,0 0 0 0 0,0 0-1 0 0,0 0 1 0 0,0 0 0 0 0,0 0-1 0 0,1 1 1 0 0,-1-1 0 0 0,0 0-1 0 0,1 0 1 0 0,-1 0 0 0 0,1 1-1 0 0,-1-1 1 0 0,1 0 0 0 0,-1 1-1 0 0,1-1 1 0 0,-1 0 0 0 0,1 1-1 0 0,0-1 1 0 0,-1 0 0 0 0,1 1-1 0 0,0-1 1 0 0,1 0-1 0 0,29-26 140 0 0,2 0 0 0 0,55-33 0 0 0,-34 23-161 0 0,-8 13-290 0 0,-39 21 70 0 0,0 0 1 0 0,0 0-1 0 0,0-1 1 0 0,0 0 0 0 0,0 0-1 0 0,-1-1 1 0 0,0 1 0 0 0,0-1-1 0 0,10-11 1 0 0,-16 15 166 0 0,0 1 0 0 0,1 0 0 0 0,-1-1 1 0 0,0 1-1 0 0,0-1 0 0 0,1 1 0 0 0,-1-1 0 0 0,0 1 0 0 0,0-1 1 0 0,0 0-1 0 0,0 1 0 0 0,0-1 0 0 0,1 1 0 0 0,-1-1 0 0 0,0 1 0 0 0,0-1 1 0 0,0 1-1 0 0,-1-1 0 0 0,1 1 0 0 0,0-1 0 0 0,0 0 0 0 0,0 1 1 0 0,0-1-1 0 0,0 1 0 0 0,-1-1 0 0 0,1 1 0 0 0,0-1 0 0 0,0 1 1 0 0,-1-1-1 0 0,-17-10 115 0 0,-26 1 846 0 0,40 9-682 0 0,-8 0 420 0 0,9 1-461 0 0,0 0 1 0 0,0 0-1 0 0,0-1 1 0 0,1 1-1 0 0,-1 0 1 0 0,0-1-1 0 0,1 0 1 0 0,-1 0-1 0 0,0 0 0 0 0,-2-1 1 0 0,4 2-218 0 0,1 0 1 0 0,0 0 0 0 0,0 0-1 0 0,-1 0 1 0 0,1 0-1 0 0,0 0 1 0 0,0 0 0 0 0,0 0-1 0 0,-1 0 1 0 0,1 1-1 0 0,0-1 1 0 0,0 0 0 0 0,0 0-1 0 0,0 0 1 0 0,-1 0-1 0 0,1 0 1 0 0,0 1-1 0 0,0-1 1 0 0,0 0 0 0 0,0 0-1 0 0,0 0 1 0 0,0 1-1 0 0,-1-1 1 0 0,1 0 0 0 0,0 0-1 0 0,0 1 1 0 0,0-1-1 0 0,0 0 1 0 0,0 0 0 0 0,0 0-1 0 0,0 1 1 0 0,0-1-1 0 0,0 0 1 0 0,0 0-1 0 0,0 1 1 0 0,0-1 0 0 0,0 0-1 0 0,0 0 1 0 0,0 0-1 0 0,0 1 1 0 0,1-1 0 0 0,-1 0-1 0 0,0 0 1 0 0,0 0-1 0 0,0 1 1 0 0,0-1-1 0 0,1 13 62 0 0,41 194 170 0 0,-37-176-362 0 0,11 55 38 0 0,-14-77-475 0 0,1 0 0 0 0,0 1 0 0 0,1-1 0 0 0,0-1 0 0 0,0 1 0 0 0,10 14 0 0 0,-14-22 316 0 0,1 0-1 0 0,0 0 1 0 0,0 0-1 0 0,0 0 1 0 0,-1 0-1 0 0,1 0 1 0 0,0 0-1 0 0,0 0 1 0 0,0-1-1 0 0,1 1 1 0 0,-1 0-1 0 0,0 0 1 0 0,0-1 0 0 0,0 1-1 0 0,0-1 1 0 0,1 1-1 0 0,-1-1 1 0 0,0 0-1 0 0,0 1 1 0 0,1-1-1 0 0,-1 0 1 0 0,0 0-1 0 0,1 0 1 0 0,-1 0-1 0 0,0 0 1 0 0,1 0-1 0 0,-1 0 1 0 0,0 0 0 0 0,1-1-1 0 0,-1 1 1 0 0,0 0-1 0 0,0-1 1 0 0,1 1-1 0 0,-1-1 1 0 0,0 0-1 0 0,0 1 1 0 0,0-1-1 0 0,0 0 1 0 0,0 0-1 0 0,0 1 1 0 0,0-1 0 0 0,0 0-1 0 0,0 0 1 0 0,0 0-1 0 0,0 0 1 0 0,-1 0-1 0 0,1 0 1 0 0,0-1-1 0 0,0 0 1 0 0,6-10-2909 0 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6:50:39.3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52 106 9586 0 0,'-21'-16'3912'0'0,"17"15"-3411"0"0,1-1 0 0 0,0 0-1 0 0,0 0 1 0 0,0-1 0 0 0,1 1 0 0 0,-1-1-1 0 0,1 1 1 0 0,-4-4 0 0 0,6 5-448 0 0,0 0 0 0 0,-1 1 1 0 0,1-1-1 0 0,0 1 1 0 0,0-1-1 0 0,0 1 1 0 0,0-1-1 0 0,-1 0 0 0 0,1 1 1 0 0,0-1-1 0 0,0 0 1 0 0,0 1-1 0 0,0-1 0 0 0,0 1 1 0 0,1-1-1 0 0,-1 0 1 0 0,0 1-1 0 0,0-1 1 0 0,0 1-1 0 0,0-1 0 0 0,1 0 1 0 0,16-15 43 0 0,-7 10-95 0 0,1 1 0 0 0,0 0 1 0 0,1 1-1 0 0,-1 0 0 0 0,1 1 0 0 0,0 0 0 0 0,0 1 0 0 0,0 0 0 0 0,0 0 0 0 0,0 2 0 0 0,19 0 0 0 0,-23 0-40 0 0,0 1 0 0 0,0 0-1 0 0,0 0 1 0 0,-1 1 0 0 0,1 0 0 0 0,0 0 0 0 0,0 0 0 0 0,-1 1 0 0 0,0 1 0 0 0,1-1 0 0 0,-1 1 0 0 0,0 0 0 0 0,-1 1 0 0 0,1 0 0 0 0,-1 0 0 0 0,0 0 0 0 0,0 0 0 0 0,6 9 0 0 0,-11-13 53 0 0,1 1 0 0 0,-1 0 0 0 0,0 0 0 0 0,0 0 0 0 0,1 1 0 0 0,-1-1 0 0 0,-1 0 0 0 0,1 0 0 0 0,0 1 0 0 0,-1-1 0 0 0,1 0 0 0 0,-1 1 0 0 0,1-1 0 0 0,-1 0 0 0 0,0 1 0 0 0,0-1 0 0 0,0 0 0 0 0,-1 1 0 0 0,1-1 0 0 0,0 1 1 0 0,-1-1-1 0 0,0 0 0 0 0,1 0 0 0 0,-1 1 0 0 0,0-1 0 0 0,0 0 0 0 0,0 0 0 0 0,-3 4 0 0 0,-4 12 489 0 0,3-2-614 0 0,0 0 1 0 0,1 0-1 0 0,1 1 1 0 0,1-1-1 0 0,0 1 0 0 0,1-1 1 0 0,2 26-1 0 0,0-26-1393 0 0,0-1-1 0 0,2 1 0 0 0,0-1 0 0 0,8 25 1 0 0,-10-37 1018 0 0,1 1 1 0 0,0-1-1 0 0,0 1 1 0 0,0-1-1 0 0,0 1 0 0 0,1-1 1 0 0,-1 0-1 0 0,5 3 1 0 0,-1 1-2774 0 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6:50:39.6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23 120 8794 0 0,'-3'-32'2790'0'0,"2"21"-1520"0"0,0 1 0 0 0,0-1 0 0 0,-1 0 1 0 0,-1 1-1 0 0,0-1 0 0 0,-5-13 0 0 0,33 86-876 0 0,-2 1 1 0 0,26 115-1 0 0,-44-155-450 0 0,4 7-1709 0 0,19 46-1 0 0,5-10-4759 0 0,-11-39 1143 0 0,-17-22 1979 0 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6:50:40.3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77 252 12603 0 0,'-74'-50'8389'0'0,"74"50"-8375"0"0,0 0 0 0 0,0 0 0 0 0,-1-1-1 0 0,1 1 1 0 0,0 0 0 0 0,0 0-1 0 0,0 0 1 0 0,0 0 0 0 0,-1-1-1 0 0,1 1 1 0 0,0 0 0 0 0,0 0-1 0 0,0 0 1 0 0,0-1 0 0 0,0 1-1 0 0,0 0 1 0 0,0 0 0 0 0,0-1-1 0 0,0 1 1 0 0,0 0 0 0 0,0 0-1 0 0,0 0 1 0 0,0-1 0 0 0,0 1-1 0 0,0 0 1 0 0,0 0 0 0 0,0-1-1 0 0,0 1 1 0 0,0 0 0 0 0,0 0-1 0 0,0 0 1 0 0,0-1 0 0 0,0 1-1 0 0,0 0 1 0 0,0 0 0 0 0,0 0-1 0 0,1-1 1 0 0,-1 1 0 0 0,0 0-1 0 0,0 0 1 0 0,0 0 0 0 0,0-1-1 0 0,0 1 1 0 0,1 0 0 0 0,13-5 82 0 0,16 2-150 0 0,-22 4 39 0 0,-1 1 0 0 0,1 0-1 0 0,-1 1 1 0 0,1 0 0 0 0,-1 0 0 0 0,0 0 0 0 0,-1 1 0 0 0,1 0 0 0 0,0 0-1 0 0,-1 1 1 0 0,0 0 0 0 0,0 0 0 0 0,-1 0 0 0 0,1 1 0 0 0,-1 0-1 0 0,0 0 1 0 0,0 0 0 0 0,-1 0 0 0 0,0 1 0 0 0,6 14 0 0 0,-2-5 14 0 0,-2 0 0 0 0,0 1 0 0 0,-1 0 0 0 0,0 0 0 0 0,-2 0 0 0 0,0 1 0 0 0,0-1 0 0 0,-1 22 0 0 0,-2-39 3 0 0,0 0 1 0 0,0 0-1 0 0,0 0 0 0 0,0 0 0 0 0,0 0 0 0 0,0 0 1 0 0,0 0-1 0 0,1 0 0 0 0,-1 0 0 0 0,0 0 0 0 0,0 0 1 0 0,0 0-1 0 0,0 0 0 0 0,0 0 0 0 0,0 0 0 0 0,0 0 1 0 0,1 0-1 0 0,-1 0 0 0 0,0 0 0 0 0,0 0 0 0 0,0 0 1 0 0,0 0-1 0 0,0 0 0 0 0,0 0 0 0 0,0 0 0 0 0,1 0 1 0 0,-1 0-1 0 0,0 0 0 0 0,0 0 0 0 0,0 0 1 0 0,0 0-1 0 0,0 0 0 0 0,0 0 0 0 0,0 0 0 0 0,0 0 1 0 0,1 1-1 0 0,-1-1 0 0 0,0 0 0 0 0,0 0 0 0 0,0 0 1 0 0,0 0-1 0 0,0 0 0 0 0,0 0 0 0 0,0 0 0 0 0,0 0 1 0 0,0 1-1 0 0,0-1 0 0 0,0 0 0 0 0,0 0 0 0 0,11-22 22 0 0,18-48-111 0 0,-21 48 46 0 0,-3 8 37 0 0,1 0 1 0 0,0 1 0 0 0,1 0 0 0 0,1 0 0 0 0,0 1 0 0 0,0-1 0 0 0,1 2 0 0 0,16-17 0 0 0,-24 28 2 0 0,-1-1 1 0 0,1 0-1 0 0,0 1 1 0 0,0-1-1 0 0,0 1 1 0 0,-1-1-1 0 0,1 1 1 0 0,0 0-1 0 0,0-1 1 0 0,0 1-1 0 0,0 0 1 0 0,0 0 0 0 0,0-1-1 0 0,-1 1 1 0 0,1 0-1 0 0,0 0 1 0 0,0 0-1 0 0,0 0 1 0 0,0 0-1 0 0,0 0 1 0 0,0 0-1 0 0,0 1 1 0 0,0-1-1 0 0,0 0 1 0 0,0 0 0 0 0,-1 1-1 0 0,1-1 1 0 0,0 0-1 0 0,0 1 1 0 0,1 0-1 0 0,0 1 9 0 0,0 0 1 0 0,0 0-1 0 0,0 0 0 0 0,-1 1 1 0 0,1-1-1 0 0,-1 1 0 0 0,1-1 1 0 0,-1 1-1 0 0,0-1 0 0 0,1 4 1 0 0,3 8 25 0 0,-1 1 0 0 0,4 26 1 0 0,-8-40-42 0 0,0 4-85 0 0,1 1-1 0 0,0 0 0 0 0,0-1 1 0 0,0 1-1 0 0,0 0 0 0 0,1-1 1 0 0,0 0-1 0 0,0 1 0 0 0,1-1 1 0 0,0 0-1 0 0,-1 0 0 0 0,8 9 1 0 0,-9-14 18 0 0,-1 1 0 0 0,1 0-1 0 0,0-1 1 0 0,-1 1 0 0 0,1-1 0 0 0,0 1 0 0 0,-1-1 0 0 0,1 1 0 0 0,0-1 0 0 0,0 0 0 0 0,-1 1 0 0 0,1-1 0 0 0,0 0 0 0 0,0 0 0 0 0,0 1 0 0 0,0-1 0 0 0,-1 0 0 0 0,1 0 0 0 0,0 0-1 0 0,0 0 1 0 0,0 0 0 0 0,0 0 0 0 0,0 0 0 0 0,-1 0 0 0 0,3-1 0 0 0,-1 0-18 0 0,0 0-1 0 0,-1 0 1 0 0,1 0 0 0 0,0 0-1 0 0,-1-1 1 0 0,1 1-1 0 0,0-1 1 0 0,-1 1 0 0 0,0-1-1 0 0,3-2 1 0 0,3-6-151 0 0,-1-1 0 0 0,10-22 0 0 0,-13 26 114 0 0,10-27 145 0 0,-1-1 0 0 0,14-69 0 0 0,-6 18 1063 0 0,-16 57-264 0 0,-4 24-507 0 0,0 0 1 0 0,1 0-1 0 0,0 0 0 0 0,0 0 0 0 0,0 1 1 0 0,2-7-1 0 0,26 81 1241 0 0,-8-5-1487 0 0,-3 0 1 0 0,9 69-1 0 0,23 87-2517 0 0,-46-203 1923 0 0,-4-15 251 0 0,1 1 0 0 0,0 0 0 0 0,0-1 0 0 0,0 1 1 0 0,0-1-1 0 0,1 1 0 0 0,-1-1 0 0 0,1 1 0 0 0,3 4 0 0 0,-5-8 188 0 0,1-1 0 0 0,-1 1-1 0 0,1 0 1 0 0,-1-1 0 0 0,1 1 0 0 0,-1 0-1 0 0,0-1 1 0 0,1 1 0 0 0,-1-1-1 0 0,0 1 1 0 0,1-1 0 0 0,-1 1 0 0 0,0-1-1 0 0,0 1 1 0 0,0-1 0 0 0,1 1 0 0 0,-1-1-1 0 0,0 1 1 0 0,0-1 0 0 0,0 1-1 0 0,0-1 1 0 0,0 0 0 0 0,0 1 0 0 0,0-1-1 0 0,0 1 1 0 0,0-1 0 0 0,2-19-686 0 0,-4-18 782 0 0,-3 0 0 0 0,-1 1-1 0 0,-2 0 1 0 0,-21-63-1 0 0,-5-19 4999 0 0,31 105-4248 0 0,0 4 33 0 0,1 0 0 0 0,0 1-1 0 0,0-18 1 0 0,2 27-775 0 0,1-1-1 0 0,-1 1 1 0 0,1-1-1 0 0,-1 0 1 0 0,1 1-1 0 0,-1-1 1 0 0,1 1-1 0 0,-1-1 0 0 0,1 1 1 0 0,0 0-1 0 0,-1-1 1 0 0,1 1-1 0 0,0 0 1 0 0,-1-1-1 0 0,1 1 0 0 0,0 0 1 0 0,-1 0-1 0 0,1 0 1 0 0,0-1-1 0 0,0 1 1 0 0,-1 0-1 0 0,1 0 1 0 0,0 0-1 0 0,0 0 0 0 0,-1 0 1 0 0,1 1-1 0 0,0-1 1 0 0,-1 0-1 0 0,1 0 1 0 0,0 0-1 0 0,0 1 1 0 0,-1-1-1 0 0,2 1 0 0 0,27 6 264 0 0,4 8-458 0 0,22 6-359 0 0,-46-19 327 0 0,9 3-1105 0 0,0-1-1 0 0,1 0 1 0 0,20 0-1 0 0,-30-4-156 0 0,0 0 0 0 0,0-1-1 0 0,0 0 1 0 0,0-1 0 0 0,12-3 0 0 0,-11 1-2127 0 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6:50:40.8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61 61 12091 0 0,'-25'-11'4273'0'0,"21"10"-3786"0"0,0-1 1 0 0,-1 0 0 0 0,1 1 0 0 0,0-2-1 0 0,0 1 1 0 0,-7-5 0 0 0,12 6-451 0 0,-1 0 1 0 0,1 0 0 0 0,-1 0 0 0 0,1 0 0 0 0,0 1 0 0 0,-1-1 0 0 0,1 0 0 0 0,0 0 0 0 0,-1 1 0 0 0,1-1-1 0 0,0 1 1 0 0,0-1 0 0 0,0 0 0 0 0,0 1 0 0 0,-1-1 0 0 0,1 1 0 0 0,0 0 0 0 0,0-1 0 0 0,0 1 0 0 0,0 0 0 0 0,0 0-1 0 0,0 0 1 0 0,0-1 0 0 0,2 1 0 0 0,30-9-24 0 0,-15 6-23 0 0,1 0 0 0 0,0 1-1 0 0,-1 1 1 0 0,1 1 0 0 0,20 3 0 0 0,-29-2-54 0 0,0 0 1 0 0,1 1 0 0 0,-1 0 0 0 0,0 1-1 0 0,0 0 1 0 0,0 1 0 0 0,-1 0 0 0 0,1 0-1 0 0,-1 1 1 0 0,14 9 0 0 0,-21-12 64 0 0,0 0 0 0 0,0 1-1 0 0,0-1 1 0 0,0 0 0 0 0,-1 1 0 0 0,1-1 0 0 0,-1 1-1 0 0,0-1 1 0 0,0 1 0 0 0,1 0 0 0 0,-2-1 0 0 0,1 1-1 0 0,1 6 1 0 0,2 43 556 0 0,-2-21-206 0 0,-1-9-336 0 0,-1 0 0 0 0,-1 0-1 0 0,-1 0 1 0 0,-1-1 0 0 0,-1 1 0 0 0,-11 31 0 0 0,-2 22-1325 0 0,13-60 752 0 0,3-11 139 0 0,0 0 0 0 0,0-1 0 0 0,0 1 0 0 0,0 0 0 0 0,0 0 0 0 0,1 1 0 0 0,-1-1 0 0 0,1 0 0 0 0,1 0 0 0 0,-1 0 0 0 0,0 0 0 0 0,1 0 0 0 0,1 6 0 0 0,-2-10 334 0 0,0 0 0 0 0,1 1 0 0 0,-1-1 0 0 0,0 0 0 0 0,0 0 1 0 0,0 0-1 0 0,0 0 0 0 0,0 0 0 0 0,0 0 0 0 0,0 0 0 0 0,1 0 0 0 0,-1 1 0 0 0,0-1 1 0 0,0 0-1 0 0,0 0 0 0 0,0 0 0 0 0,0 0 0 0 0,0 0 0 0 0,1 0 0 0 0,-1 0 0 0 0,0 0 1 0 0,0 0-1 0 0,0 0 0 0 0,0 0 0 0 0,1 0 0 0 0,-1 0 0 0 0,0 0 0 0 0,0 0 0 0 0,0 0 1 0 0,0 0-1 0 0,0 0 0 0 0,1 0 0 0 0,-1 0 0 0 0,0 0 0 0 0,0 0 0 0 0,0 0 0 0 0,0-1 1 0 0,0 1-1 0 0,0 0 0 0 0,1 0 0 0 0,-1 0 0 0 0,0 0 0 0 0,0 0 0 0 0,0 0 0 0 0,0 0 0 0 0,0 0 1 0 0,0-1-1 0 0,0 1 0 0 0,7-11-1088 0 0,1-14 1062 0 0,7-68 1819 0 0,-9-49 7880 0 0,-6 140-9506 0 0,0 1 0 0 0,0-1 0 0 0,0 0 0 0 0,0 0 0 0 0,0 0 0 0 0,1 0 0 0 0,-1 0 0 0 0,1 0 0 0 0,-1 0 0 0 0,1 0-1 0 0,0 0 1 0 0,-1 1 0 0 0,1-1 0 0 0,0 0 0 0 0,0 0 0 0 0,0 1 0 0 0,0-1 0 0 0,3-2 0 0 0,-2 3-55 0 0,-1 0 0 0 0,1 1 0 0 0,-1-1 0 0 0,1 0 0 0 0,-1 1 0 0 0,1-1 0 0 0,-1 1 0 0 0,1-1 0 0 0,0 1 0 0 0,-1 0 0 0 0,1 0 0 0 0,0 0 0 0 0,-1 0 0 0 0,1 0 0 0 0,0 0 0 0 0,-1 0 0 0 0,4 1 0 0 0,7 3-70 0 0,0 0-1 0 0,0 1 0 0 0,-1 0 0 0 0,20 13 0 0 0,-11-7 157 0 0,29 21-633 0 0,-38-23-326 0 0,1-1-1 0 0,0 0 0 0 0,0-1 0 0 0,1 0 1 0 0,18 7-1 0 0,-28-13 570 0 0,0-1 0 0 0,0 1-1 0 0,0 0 1 0 0,0-1 0 0 0,0 0 0 0 0,0 1-1 0 0,0-1 1 0 0,0 0 0 0 0,0-1 0 0 0,1 1 0 0 0,-1-1-1 0 0,0 1 1 0 0,0-1 0 0 0,0 0 0 0 0,0 0 0 0 0,-1 0-1 0 0,1 0 1 0 0,0-1 0 0 0,0 1 0 0 0,-1-1-1 0 0,1 0 1 0 0,-1 1 0 0 0,1-1 0 0 0,-1 0 0 0 0,0-1-1 0 0,1 1 1 0 0,-1 0 0 0 0,0-1 0 0 0,2-4 0 0 0,4-6-3465 0 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6:50:42.9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92 9 10202 0 0,'-1'-1'257'0'0,"0"0"0"0"0,0 0-1 0 0,1 0 1 0 0,-1 1 0 0 0,-1-1 0 0 0,1 0-1 0 0,0 1 1 0 0,0-1 0 0 0,0 1 0 0 0,0 0-1 0 0,0-1 1 0 0,0 1 0 0 0,-1 0-1 0 0,1-1 1 0 0,0 1 0 0 0,0 0 0 0 0,0 0-1 0 0,-1 0 1 0 0,1 0 0 0 0,0 0 0 0 0,0 0-1 0 0,-2 1 1 0 0,1 0-130 0 0,1 1 0 0 0,-1 0 0 0 0,0-1-1 0 0,1 1 1 0 0,-1 0 0 0 0,1-1 0 0 0,0 1 0 0 0,0 0 0 0 0,0 0 0 0 0,-2 3-1 0 0,-1 3 248 0 0,-2 1-176 0 0,1 0 0 0 0,0 1 0 0 0,0-1 0 0 0,1 1 1 0 0,0 0-1 0 0,1 0 0 0 0,0 0 0 0 0,0 1 0 0 0,1-1 0 0 0,1 1 0 0 0,0-1 0 0 0,0 1 1 0 0,1 16-1 0 0,11 233 243 0 0,-6-80-1022 0 0,-4-158-236 0 0,7 41 1 0 0,-7-56-232 0 0,1-1 0 0 0,0 0 1 0 0,0 1-1 0 0,1-1 1 0 0,-1 0-1 0 0,6 7 1 0 0,2-4-5300 0 0,-3-9 2750 0 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6:49:04.5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93 84 6697 0 0,'-2'-1'227'0'0,"1"1"-1"0"0,0-1 0 0 0,0 0 0 0 0,-1 1 0 0 0,1-1 0 0 0,0 1 0 0 0,-1-1 0 0 0,1 1 0 0 0,-1 0 0 0 0,1 0 0 0 0,0-1 0 0 0,-1 1 1 0 0,-2 0-1 0 0,3 0 46 0 0,-1 1 0 0 0,1-1 0 0 0,-1-1 0 0 0,1 1 0 0 0,-1 0 1 0 0,1 0-1 0 0,-1-1 0 0 0,1 1 0 0 0,0 0 0 0 0,-1-1 0 0 0,1 1 1 0 0,-1-1-1 0 0,1 0 0 0 0,0 0 0 0 0,0 1 0 0 0,-1-1 0 0 0,1 0 1 0 0,0 0-1 0 0,-2-2 0 0 0,-12-15 1906 0 0,13 16-1882 0 0,-1-1-1 0 0,1 1 0 0 0,0-1 0 0 0,-1 0 0 0 0,1 0 0 0 0,0 0 1 0 0,0 0-1 0 0,1 0 0 0 0,-1 0 0 0 0,1 0 0 0 0,0-1 0 0 0,0 1 0 0 0,-2-7 1 0 0,3 9-207 0 0,48 29 124 0 0,-22-15-212 0 0,-1-1 0 0 0,1-2 0 0 0,1 0 0 0 0,0-2 0 0 0,48 9 0 0 0,22 7 3 0 0,84 28-82 0 0,362 56 0 0 0,-302-91 274 0 0,-279-6 484 0 0,0-1-5791 0 0,19 0-4491 0 0,17-8 5275 0 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6:49:05.3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583 147 6537 0 0,'36'-10'2033'0'0,"41"-18"1"0"0,-70 24 3319 0 0,-22 6-3609 0 0,-28 9-1213 0 0,-19 13-156 0 0,-73 19 1 0 0,88-32-236 0 0,-59 6 1 0 0,-6 2 323 0 0,102-16-464 0 0,0 0 1 0 0,0 1-1 0 0,0 0 0 0 0,0 0 0 0 0,0 2 0 0 0,1-1 1 0 0,0 1-1 0 0,0 0 0 0 0,1 1 0 0 0,0 0 1 0 0,0 0-1 0 0,0 1 0 0 0,1 0 0 0 0,0 0 0 0 0,1 1 1 0 0,0 0-1 0 0,0 0 0 0 0,1 0 0 0 0,0 1 0 0 0,0-1 1 0 0,1 1-1 0 0,1 1 0 0 0,0-1 0 0 0,-3 15 1 0 0,6-23-10 0 0,-1 1 1 0 0,1-1-1 0 0,1 1 1 0 0,-1-1 0 0 0,0 1-1 0 0,0-1 1 0 0,1 1-1 0 0,0-1 1 0 0,-1 1 0 0 0,1-1-1 0 0,0 0 1 0 0,0 1-1 0 0,0-1 1 0 0,0 0-1 0 0,1 0 1 0 0,-1 0 0 0 0,3 3-1 0 0,-1-2-1 0 0,0 1-1 0 0,1-1 1 0 0,0 0 0 0 0,-1-1-1 0 0,1 1 1 0 0,0-1-1 0 0,1 1 1 0 0,6 2 0 0 0,7 1-4 0 0,0-1 1 0 0,1-1 0 0 0,30 4-1 0 0,-42-8 16 0 0,20 5-3 0 0,0 1 0 0 0,0 1 0 0 0,-1 2 0 0 0,0 0 0 0 0,0 1 0 0 0,-1 2-1 0 0,0 1 1 0 0,-1 1 0 0 0,-1 0 0 0 0,0 2 0 0 0,-1 1 0 0 0,-1 1 0 0 0,23 23-1 0 0,28 39 46 0 0,-71-79-21 0 0,-1-1 12 0 0,0 0 8 0 0,0 0 31 0 0,-19-31 361 0 0,9-21-262 0 0,3 0 0 0 0,2-1 0 0 0,3-77-1 0 0,0 19-106 0 0,7-71 24 0 0,1 40-21 0 0,-11 110 427 0 0,2 21-1758 0 0,3 13-5587 0 0,6 31 1220 0 0,-2-18 1539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6:56:21.8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8194 0 0,'1'5'5486'0'0,"0"-2"-4866"0"0,4-7-6801 0 0,-5 2 1791 0 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6:49:05.8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393 340 9746 0 0,'-16'-3'1534'0'0,"10"2"-1261"0"0,0 0-1 0 0,1-1 1 0 0,-1 1 0 0 0,1-1 0 0 0,-1 0-1 0 0,1 0 1 0 0,0-1 0 0 0,0 1-1 0 0,0-1 1 0 0,0 0 0 0 0,0-1-1 0 0,1 1 1 0 0,-7-7 0 0 0,-30-42 812 0 0,34 41-803 0 0,-1 0 0 0 0,0 1 1 0 0,0 0-1 0 0,-1 1 1 0 0,0-1-1 0 0,-1 2 0 0 0,0-1 1 0 0,-21-12-1 0 0,28 20-222 0 0,0 0-1 0 0,0 0 1 0 0,0 0-1 0 0,0 0 1 0 0,0 1-1 0 0,0-1 1 0 0,-1 1 0 0 0,1 0-1 0 0,0 0 1 0 0,0 0-1 0 0,-1 0 1 0 0,1 0-1 0 0,0 1 1 0 0,0-1-1 0 0,-1 1 1 0 0,1 0 0 0 0,0 0-1 0 0,0 0 1 0 0,0 1-1 0 0,0-1 1 0 0,0 1-1 0 0,1-1 1 0 0,-1 1 0 0 0,0 0-1 0 0,1 0 1 0 0,-1 0-1 0 0,1 1 1 0 0,0-1-1 0 0,-3 4 1 0 0,-2 2 0 0 0,0 1-1 0 0,1 0 1 0 0,0 0 0 0 0,0 0-1 0 0,1 0 1 0 0,1 1 0 0 0,-6 16-1 0 0,6-16-50 0 0,1 0 0 0 0,1 0 0 0 0,0 0 0 0 0,0 0-1 0 0,1 1 1 0 0,1-1 0 0 0,0 1 0 0 0,0-1 0 0 0,1 0-1 0 0,2 16 1 0 0,-1-20-6 0 0,0-1 0 0 0,-1 0 1 0 0,2 0-1 0 0,-1 0 0 0 0,1 0 0 0 0,-1-1 0 0 0,1 1 0 0 0,0-1 0 0 0,1 0 0 0 0,-1 1 1 0 0,1-1-1 0 0,0-1 0 0 0,0 1 0 0 0,0-1 0 0 0,0 1 0 0 0,1-1 0 0 0,0 0 0 0 0,-1-1 0 0 0,1 1 1 0 0,0-1-1 0 0,9 3 0 0 0,-5-2-60 0 0,0-1 0 0 0,1 0-1 0 0,-1-1 1 0 0,1 0 0 0 0,-1 0 0 0 0,1-1 0 0 0,-1 0 0 0 0,1-1 0 0 0,-1 0 0 0 0,1 0-1 0 0,-1-1 1 0 0,1-1 0 0 0,-1 1 0 0 0,0-1 0 0 0,0-1 0 0 0,-1 0 0 0 0,1 0 0 0 0,-1-1-1 0 0,10-6 1 0 0,-12 7 12 0 0,0-1-1 0 0,0 1 1 0 0,0-1-1 0 0,-1 0 1 0 0,1-1-1 0 0,-1 1 1 0 0,-1-1 0 0 0,1 0-1 0 0,-1 0 1 0 0,0-1-1 0 0,0 1 1 0 0,-1-1-1 0 0,0 0 1 0 0,0 0-1 0 0,0 0 1 0 0,-1 0-1 0 0,0 0 1 0 0,-1-1-1 0 0,0 1 1 0 0,0-1 0 0 0,0 1-1 0 0,-1-1 1 0 0,0 1-1 0 0,-2-13 1 0 0,0 8 43 0 0,-1 0 0 0 0,-1 0 0 0 0,0 1 1 0 0,0-1-1 0 0,-1 1 0 0 0,-11-17 0 0 0,-1 3 631 0 0,-28-34-1 0 0,44 59-622 0 0,1-1-1 0 0,-1 1 1 0 0,0-1-1 0 0,1 0 1 0 0,-1 0-1 0 0,1 1 1 0 0,-1-1-1 0 0,1 0 1 0 0,-1 0-1 0 0,1 0 1 0 0,-1 1 0 0 0,1-1-1 0 0,0 0 1 0 0,0 0-1 0 0,-1 0 1 0 0,1 0-1 0 0,0 0 1 0 0,0 0-1 0 0,0 0 1 0 0,0 0-1 0 0,0 1 1 0 0,0-1 0 0 0,0 0-1 0 0,0 0 1 0 0,1 0-1 0 0,-1 0 1 0 0,0 0-1 0 0,1 0 1 0 0,-1 0-1 0 0,0 1 1 0 0,1-1 0 0 0,-1 0-1 0 0,1 0 1 0 0,-1 0-1 0 0,1 1 1 0 0,-1-1-1 0 0,1 0 1 0 0,0 1-1 0 0,-1-1 1 0 0,1 0-1 0 0,0 1 1 0 0,0-1 0 0 0,-1 1-1 0 0,2-1 1 0 0,5-3 43 0 0,0 1 0 0 0,0 0 0 0 0,1 0 0 0 0,11-2 0 0 0,-4 0-19 0 0,17-3-540 0 0,1 1-1 0 0,-1 1 0 0 0,1 2 0 0 0,47 0 0 0 0,-28 1 33 0 0,-47 2 355 0 0,5 1-868 0 0,0-1 0 0 0,0 1 0 0 0,16 2 0 0 0,-25-2 782 0 0,1 0-1 0 0,-1 0 1 0 0,1 1-1 0 0,-1-1 1 0 0,0 0-1 0 0,1 1 1 0 0,-1-1 0 0 0,1 1-1 0 0,-1-1 1 0 0,0 1-1 0 0,0 0 1 0 0,1-1-1 0 0,-1 1 1 0 0,0 0-1 0 0,0 0 1 0 0,0 0 0 0 0,0 0-1 0 0,0 0 1 0 0,0 0-1 0 0,0 0 1 0 0,0 0-1 0 0,0 1 1 0 0,0-1-1 0 0,0 0 1 0 0,-1 0 0 0 0,1 1-1 0 0,-1-1 1 0 0,1 0-1 0 0,-1 1 1 0 0,1-1-1 0 0,-1 1 1 0 0,0 2-1 0 0,-1 4-3010 0 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6:49:06.3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55 469 7802 0 0,'-18'8'1982'0'0,"15"-6"-1494"0"0,1-1-1 0 0,0 1 0 0 0,0-1 0 0 0,-1 0 0 0 0,1 0 1 0 0,-1 0-1 0 0,1 0 0 0 0,-1-1 0 0 0,0 1 0 0 0,1 0 1 0 0,-1-1-1 0 0,-3 0 0 0 0,6-1-404 0 0,0 0 0 0 0,0 0 0 0 0,0 0 0 0 0,0 0 0 0 0,0 0-1 0 0,1 0 1 0 0,-1 0 0 0 0,0 0 0 0 0,0 0 0 0 0,1 0 0 0 0,-1 0 0 0 0,1 1 0 0 0,-1-1-1 0 0,1 0 1 0 0,-1 0 0 0 0,1 0 0 0 0,0 0 0 0 0,-1 1 0 0 0,1-1 0 0 0,1-1 0 0 0,17-18 169 0 0,20-14-37 0 0,64-43 0 0 0,-79 62-766 0 0,0 1 0 0 0,1 1 1 0 0,0 1-1 0 0,41-13 0 0 0,-46 20-421 0 0,-19 5 923 0 0,0 0 0 0 0,-1 0 0 0 0,1 0 0 0 0,0 0 0 0 0,0 0-1 0 0,-1 0 1 0 0,1 0 0 0 0,0-1 0 0 0,-1 1 0 0 0,1 0 0 0 0,0-1 0 0 0,-1 1 0 0 0,1 0 0 0 0,0-1 0 0 0,-1 1 0 0 0,1 0 0 0 0,0-1-1 0 0,-1 1 1 0 0,1-2 0 0 0,-1 1 118 0 0,-1-1-1 0 0,0 1 0 0 0,0 0 0 0 0,0-1 0 0 0,1 1 1 0 0,-1 0-1 0 0,-1 0 0 0 0,1 0 0 0 0,0 0 1 0 0,0 0-1 0 0,0 0 0 0 0,-1 0 0 0 0,0-1 0 0 0,-1 0 78 0 0,-5-4 278 0 0,0-1 0 0 0,0 0 0 0 0,1 0 0 0 0,0-1 0 0 0,0 1 0 0 0,0-1 0 0 0,1-1-1 0 0,-7-12 1 0 0,14 21-419 0 0,-1 0-1 0 0,0 1 1 0 0,0-1-1 0 0,0 0 1 0 0,0 0-1 0 0,1 0 0 0 0,-1 0 1 0 0,0 0-1 0 0,0 0 1 0 0,0 0-1 0 0,0 0 1 0 0,1 0-1 0 0,-1 0 1 0 0,0 0-1 0 0,0 0 1 0 0,0 0-1 0 0,0 0 0 0 0,1 0 1 0 0,-1 0-1 0 0,0-1 1 0 0,0 1-1 0 0,0 0 1 0 0,0 0-1 0 0,1 0 1 0 0,-1 0-1 0 0,0 0 1 0 0,0 0-1 0 0,0 0 0 0 0,0 0 1 0 0,0-1-1 0 0,0 1 1 0 0,1 0-1 0 0,-1 0 1 0 0,0 0-1 0 0,0 0 1 0 0,0 0-1 0 0,0-1 0 0 0,0 1 1 0 0,0 0-1 0 0,0 0 1 0 0,0 0-1 0 0,0 0 1 0 0,0-1-1 0 0,0 1 1 0 0,0 0-1 0 0,0 0 1 0 0,0 0-1 0 0,0 0 0 0 0,0-1 1 0 0,0 1-1 0 0,0 0 1 0 0,0 0-1 0 0,0 0 1 0 0,0 0-1 0 0,0-1 1 0 0,0 1-1 0 0,0 0 0 0 0,0 0 1 0 0,0 0-1 0 0,-1-1 1 0 0,15 12-41 0 0,-7 2 13 0 0,-1 1 0 0 0,0 0 0 0 0,-1 1 0 0 0,-1-1 0 0 0,4 22 0 0 0,7 80-1584 0 0,-11-82 408 0 0,-3-18 557 0 0,8 49-2377 0 0,-8-62 2712 0 0,0 0 0 0 0,0 0-1 0 0,0 1 1 0 0,0-1 0 0 0,0 0-1 0 0,0 0 1 0 0,1 0 0 0 0,0 0-1 0 0,0 0 1 0 0,-1 0 0 0 0,1-1-1 0 0,1 1 1 0 0,-1-1 0 0 0,0 1-1 0 0,4 2 1 0 0,-5-5 295 0 0,0 0 0 0 0,-1 0 0 0 0,1 1 0 0 0,0-1 0 0 0,-1 0 0 0 0,1 0 0 0 0,0 0 0 0 0,-1 0 0 0 0,1 0 0 0 0,0 0 0 0 0,-1 0 0 0 0,1 0 0 0 0,0-1 0 0 0,0 1 0 0 0,-1 0 0 0 0,1 0 0 0 0,-1 0 0 0 0,1-1 0 0 0,0 1 0 0 0,-1 0 0 0 0,1-1 0 0 0,0 1 0 0 0,-1-1 1 0 0,1 1-1 0 0,-1-1 0 0 0,1 1 0 0 0,-1-1 0 0 0,1 1 0 0 0,-1-1 0 0 0,0 1 0 0 0,1-1 0 0 0,-1 1 0 0 0,0-1 0 0 0,1 0 0 0 0,-1 1 0 0 0,0-1 0 0 0,0 0 0 0 0,1 1 0 0 0,-1-1 0 0 0,0 0 0 0 0,0-1 0 0 0,8-29 39 0 0,-5-8 787 0 0,-1-1 0 0 0,-2 1 1 0 0,-2 0-1 0 0,-9-54 0 0 0,5 53 1171 0 0,2 1-1 0 0,1-1 1 0 0,3 0-1 0 0,4-45 0 0 0,17 285-220 0 0,2-14-2552 0 0,-17-154-289 0 0,2 0-1 0 0,1-1 0 0 0,23 53 0 0 0,-28-76 306 0 0,1 1 1 0 0,0-1-1 0 0,0-1 0 0 0,1 1 0 0 0,11 11 1 0 0,-16-17 511 0 0,1-1 1 0 0,-1 0-1 0 0,1 0 1 0 0,-1 1-1 0 0,1-1 1 0 0,-1 0-1 0 0,1 0 0 0 0,0-1 1 0 0,0 1-1 0 0,0 0 1 0 0,-1 0-1 0 0,1-1 1 0 0,0 1-1 0 0,3-1 1 0 0,-3 0 118 0 0,-1 0 1 0 0,0 0 0 0 0,1-1 0 0 0,-1 1-1 0 0,0-1 1 0 0,0 1 0 0 0,1-1-1 0 0,-1 1 1 0 0,0-1 0 0 0,0 0 0 0 0,0 0-1 0 0,0 1 1 0 0,0-1 0 0 0,0 0-1 0 0,0 0 1 0 0,0 0 0 0 0,0 0 0 0 0,0 0-1 0 0,0 0 1 0 0,-1 0 0 0 0,1-1-1 0 0,0 1 1 0 0,-1 0 0 0 0,1-2 0 0 0,4-9-2834 0 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6:49:06.7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39 298 7330 0 0,'-4'-55'1227'0'0,"3"23"792"0"0,-2 1 1 0 0,-1-1 0 0 0,-1 1-1 0 0,-11-34 1 0 0,15 62-1856 0 0,0 0 0 0 0,0 0 0 0 0,0 0 0 0 0,1 0 0 0 0,-1 0 0 0 0,1 0 0 0 0,0-1 0 0 0,0 1 0 0 0,0 0 0 0 0,0 0 0 0 0,2-6 0 0 0,-2 8-160 0 0,0 1 0 0 0,0-1 0 0 0,0 1 0 0 0,1-1 0 0 0,-1 1-1 0 0,0 0 1 0 0,0-1 0 0 0,1 1 0 0 0,-1-1 0 0 0,0 1 0 0 0,1-1 0 0 0,-1 1 0 0 0,1 0 0 0 0,-1-1-1 0 0,1 1 1 0 0,-1 0 0 0 0,0 0 0 0 0,1-1 0 0 0,-1 1 0 0 0,1 0 0 0 0,-1 0 0 0 0,1 0 0 0 0,-1-1-1 0 0,1 1 1 0 0,0 0 0 0 0,0 0 0 0 0,1 0-55 0 0,-1 1 0 0 0,1-1 1 0 0,0 0-1 0 0,0 1 0 0 0,-1-1 0 0 0,1 1 0 0 0,0 0 0 0 0,-1 0 0 0 0,1-1 1 0 0,-1 1-1 0 0,1 0 0 0 0,1 2 0 0 0,4 2-512 0 0,0 1 0 0 0,0 0 0 0 0,11 13 0 0 0,-13-13-213 0 0,0 0 0 0 0,-1 1 0 0 0,0-1 0 0 0,0 1 0 0 0,-1 0 0 0 0,1 0 0 0 0,-2 0 0 0 0,1 0 0 0 0,-1 1 0 0 0,0-1 0 0 0,0 1 0 0 0,-1-1 0 0 0,1 16 0 0 0,-2-6-2630 0 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6:49:07.0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43 1 10642 0 0,'-2'0'858'0'0,"-23"1"2213"0"0,25-1-2993 0 0,-1 0 0 0 0,0 0 0 0 0,1 0-1 0 0,-1 0 1 0 0,0 0 0 0 0,1 1 0 0 0,-1-1-1 0 0,1 0 1 0 0,-1 0 0 0 0,0 0 0 0 0,1 1-1 0 0,-1-1 1 0 0,1 0 0 0 0,-1 1-1 0 0,1-1 1 0 0,-1 0 0 0 0,1 1 0 0 0,-1-1-1 0 0,1 1 1 0 0,-1-1 0 0 0,1 1 0 0 0,-1-1-1 0 0,1 1 1 0 0,0-1 0 0 0,-1 1 0 0 0,1-1-1 0 0,0 1 1 0 0,-1 0 0 0 0,1 0 0 0 0,27 10 284 0 0,-2 1-626 0 0,0 1-1 0 0,-1 1 0 0 0,0 1 0 0 0,33 28 1 0 0,-8-6 0 0 0,-30-25 195 0 0,-11-9 267 0 0,-8-5 912 0 0,-1 2-1058 0 0,1 0 0 0 0,-1-1-1 0 0,0 1 1 0 0,0-1-1 0 0,0 1 1 0 0,1 0 0 0 0,-1 0-1 0 0,0 0 1 0 0,0 0 0 0 0,0-1-1 0 0,0 1 1 0 0,0 0 0 0 0,1 0-1 0 0,-1 0 1 0 0,0 1 0 0 0,0-1-1 0 0,0 0 1 0 0,0 0-1 0 0,1 0 1 0 0,-1 1 0 0 0,0-1-1 0 0,0 0 1 0 0,0 1 0 0 0,1-1-1 0 0,-1 1 1 0 0,0-1 0 0 0,1 1-1 0 0,-1-1 1 0 0,0 1 0 0 0,1-1-1 0 0,-1 1 1 0 0,0 0-1 0 0,0 0 1 0 0,-22 26-199 0 0,21-24 221 0 0,-76 111-3166 0 0,71-104 2536 0 0,-18 36-2409 0 0,24-44 2718 0 0,-1 0 0 0 0,1 0 0 0 0,0 0 0 0 0,1 1 0 0 0,-1-1 0 0 0,0 0 0 0 0,1 1 0 0 0,-1-1-1 0 0,1 0 1 0 0,-1 1 0 0 0,1-1 0 0 0,0 1 0 0 0,0-1 0 0 0,0 1 0 0 0,1-1 0 0 0,-1 1 0 0 0,1-1 0 0 0,0 4 0 0 0,0-6 234 0 0,0 1 1 0 0,-1-1-1 0 0,1 0 1 0 0,0 0-1 0 0,-1 1 1 0 0,1-1-1 0 0,0 0 1 0 0,-1 0-1 0 0,1 0 1 0 0,0 0-1 0 0,0 0 1 0 0,-1 0-1 0 0,1 0 1 0 0,0 0-1 0 0,0 0 1 0 0,-1 0-1 0 0,1 0 1 0 0,0 0-1 0 0,-1 0 0 0 0,1-1 1 0 0,0 1-1 0 0,0 0 1 0 0,-1-1-1 0 0,1 1 1 0 0,-1 0-1 0 0,1-1 1 0 0,0 1-1 0 0,-1-1 1 0 0,1 1-1 0 0,-1-1 1 0 0,1 1-1 0 0,-1-1 1 0 0,1 1-1 0 0,-1-1 1 0 0,1-1-1 0 0,19-21-38 0 0,40-85 2620 0 0,0-1 5336 0 0,-55 103-7753 0 0,-1 0-1 0 0,1 1 0 0 0,0 0 1 0 0,1 0-1 0 0,-1 0 0 0 0,1 1 1 0 0,0 0-1 0 0,0 0 0 0 0,0 0 1 0 0,1 1-1 0 0,-1 0 0 0 0,1 0 1 0 0,0 0-1 0 0,0 1 0 0 0,0 0 1 0 0,0 1-1 0 0,0-1 0 0 0,0 2 1 0 0,0-1-1 0 0,1 1 0 0 0,-1 0 1 0 0,0 0-1 0 0,9 2 0 0 0,-10-2-309 0 0,-1 2 0 0 0,1-1-1 0 0,-1 0 1 0 0,1 1-1 0 0,-1 0 1 0 0,1 1 0 0 0,-1-1-1 0 0,0 1 1 0 0,0 0-1 0 0,0 0 1 0 0,0 1 0 0 0,7 6-1 0 0,-9-6-257 0 0,1 0 0 0 0,-1 0 0 0 0,0 0-1 0 0,-1 0 1 0 0,1 0 0 0 0,-1 1 0 0 0,0 0 0 0 0,0-1-1 0 0,0 1 1 0 0,0 0 0 0 0,-1 0 0 0 0,0 0 0 0 0,0 0-1 0 0,0 0 1 0 0,-1 0 0 0 0,0 6 0 0 0,0-4-334 0 0,0-1 0 0 0,-1 0-1 0 0,0 0 1 0 0,0 0 0 0 0,-2 7 0 0 0,-1 2-2936 0 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6:49:07.4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67 49 11650 0 0,'-4'0'366'0'0,"0"0"0"0"0,-1 0 0 0 0,1 0 0 0 0,0 1-1 0 0,-1 0 1 0 0,1 0 0 0 0,0 0 0 0 0,0 0-1 0 0,0 1 1 0 0,0-1 0 0 0,0 1 0 0 0,0 0-1 0 0,0 0 1 0 0,-4 4 0 0 0,45-9 836 0 0,-36 3-1201 0 0,235-57 40 0 0,-211 53-489 0 0,0 1 0 0 0,-1 2-1 0 0,1 0 1 0 0,0 1 0 0 0,0 2 0 0 0,0 1-1 0 0,43 9 1 0 0,-68-12 428 0 0,0 0 0 0 0,1 1 0 0 0,-1-1 0 0 0,1 0 0 0 0,-1 0 0 0 0,1 0-1 0 0,-1 0 1 0 0,1 0 0 0 0,-1 0 0 0 0,0 1 0 0 0,1-1 0 0 0,-1 0 0 0 0,1 0 0 0 0,-1 0 0 0 0,0 1 0 0 0,1-1-1 0 0,-1 0 1 0 0,0 1 0 0 0,1-1 0 0 0,-1 0 0 0 0,0 1 0 0 0,0-1 0 0 0,1 0 0 0 0,-1 1 0 0 0,0-1 0 0 0,0 1-1 0 0,1-1 1 0 0,-1 0 0 0 0,0 1 0 0 0,0-1 0 0 0,0 1 0 0 0,0-1 0 0 0,0 1 0 0 0,0-1 0 0 0,0 1-1 0 0,0-1 1 0 0,0 0 0 0 0,0 1 0 0 0,-14 16-108 0 0,-32 13 1010 0 0,42-28-692 0 0,1 0-28 0 0,-1-1-1 0 0,2 1 1 0 0,-1 0-1 0 0,0 0 1 0 0,0 0-1 0 0,1 0 1 0 0,-1 1-1 0 0,1-1 1 0 0,-1 1-1 0 0,1-1 1 0 0,0 1-1 0 0,0 0 1 0 0,0 0-1 0 0,1 0 1 0 0,-4 5-1 0 0,4-3-63 0 0,1 1-1 0 0,-1-1 1 0 0,1 0-1 0 0,0 0 0 0 0,0 1 1 0 0,1-1-1 0 0,-1 0 1 0 0,1 0-1 0 0,2 9 0 0 0,2 7-451 0 0,0 1 0 0 0,1-1-1 0 0,2 0 1 0 0,0 0-1 0 0,1-1 1 0 0,20 34 0 0 0,-28-53 92 0 0,0 0 0 0 0,0 0 0 0 0,0 0 0 0 0,1 1 0 0 0,-1-1 0 0 0,0-1 0 0 0,1 1 0 0 0,-1 0 0 0 0,0 0 0 0 0,1 0 0 0 0,-1-1 0 0 0,1 1 0 0 0,-1-1 0 0 0,1 1 0 0 0,-1-1 0 0 0,1 1 0 0 0,0-1 0 0 0,-1 0 0 0 0,1 0 0 0 0,-1 0 0 0 0,1 0 0 0 0,0 0 0 0 0,-1 0 0 0 0,1 0 0 0 0,-1-1 0 0 0,1 1 0 0 0,-1 0 0 0 0,1-1 0 0 0,-1 0 0 0 0,1 1 0 0 0,-1-1 0 0 0,1 0 0 0 0,-1 0 0 0 0,0 1-1 0 0,1-1 1 0 0,-1 0 0 0 0,0 0 0 0 0,0-1 0 0 0,0 1 0 0 0,2-1 0 0 0,5-6-2812 0 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6:49:08.2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27 209 12307 0 0,'-2'0'146'0'0,"1"-1"1"0"0,-1 1 0 0 0,1-1-1 0 0,0 0 1 0 0,-1 1-1 0 0,1-1 1 0 0,0 0 0 0 0,-1 0-1 0 0,1 0 1 0 0,0 0 0 0 0,0 0-1 0 0,0 0 1 0 0,0 0-1 0 0,0 0 1 0 0,0 0 0 0 0,0-1-1 0 0,0 1 1 0 0,1 0 0 0 0,-1-1-1 0 0,0 1 1 0 0,1-1-1 0 0,-1 1 1 0 0,1 0 0 0 0,0-1-1 0 0,-1 1 1 0 0,1-1 0 0 0,0 1-1 0 0,0-1 1 0 0,0 0-1 0 0,0 1 1 0 0,0-1 0 0 0,0 1-1 0 0,0-1 1 0 0,0 1 0 0 0,1-1-1 0 0,0-1 1 0 0,2-3-19 0 0,0 1-1 0 0,0-1 1 0 0,1 0 0 0 0,0 1-1 0 0,0 0 1 0 0,1 0 0 0 0,6-6-1 0 0,0 1-99 0 0,2 0-1 0 0,-1 1 1 0 0,1 0-1 0 0,0 0 1 0 0,1 2-1 0 0,0 0 1 0 0,28-10-1 0 0,-15 8-67 0 0,0 1 0 0 0,1 2 0 0 0,41-5 0 0 0,-62 10-4 0 0,0 0 0 0 0,0 1-1 0 0,0 0 1 0 0,0 1-1 0 0,1-1 1 0 0,-1 1-1 0 0,0 1 1 0 0,11 3 0 0 0,-16-5 33 0 0,0 1 0 0 0,-1 0 1 0 0,1 0-1 0 0,-1 0 1 0 0,1 0-1 0 0,0 0 1 0 0,-1 0-1 0 0,0 0 0 0 0,1 1 1 0 0,-1-1-1 0 0,0 0 1 0 0,0 1-1 0 0,1-1 1 0 0,-1 1-1 0 0,0-1 0 0 0,-1 1 1 0 0,1 0-1 0 0,0-1 1 0 0,0 1-1 0 0,-1 0 1 0 0,1-1-1 0 0,-1 1 0 0 0,1 0 1 0 0,-1 0-1 0 0,0 0 1 0 0,0 0-1 0 0,0-1 1 0 0,0 1-1 0 0,0 0 0 0 0,0 0 1 0 0,0 0-1 0 0,-1 0 1 0 0,1-1-1 0 0,0 1 1 0 0,-1 0-1 0 0,0 0 0 0 0,-1 2 1 0 0,-2 6 11 0 0,0-1 0 0 0,-1 1 0 0 0,0-1 0 0 0,-1 0 1 0 0,0 0-1 0 0,-1 0 0 0 0,1-1 0 0 0,-2 0 0 0 0,-9 9 0 0 0,-8 4 483 0 0,-47 32 0 0 0,72-53-482 0 0,0 0-1 0 0,0 0 1 0 0,0 0 0 0 0,-1 0 0 0 0,1 0 0 0 0,0 0 0 0 0,0 0-1 0 0,0 0 1 0 0,0 0 0 0 0,0 0 0 0 0,0 0 0 0 0,0 0 0 0 0,0 1-1 0 0,-1-1 1 0 0,1 0 0 0 0,0 0 0 0 0,0 0 0 0 0,0 0-1 0 0,0 0 1 0 0,0 0 0 0 0,0 0 0 0 0,0 1 0 0 0,0-1 0 0 0,0 0-1 0 0,0 0 1 0 0,0 0 0 0 0,0 0 0 0 0,0 0 0 0 0,0 0 0 0 0,0 1-1 0 0,0-1 1 0 0,0 0 0 0 0,0 0 0 0 0,0 0 0 0 0,0 0 0 0 0,0 0-1 0 0,0 0 1 0 0,0 1 0 0 0,0-1 0 0 0,0 0 0 0 0,0 0 0 0 0,0 0-1 0 0,0 0 1 0 0,0 0 0 0 0,0 0 0 0 0,0 0 0 0 0,0 1 0 0 0,0-1-1 0 0,1 0 1 0 0,-1 0 0 0 0,0 0 0 0 0,0 0 0 0 0,0 0 0 0 0,0 0-1 0 0,0 0 1 0 0,1 0 0 0 0,10 4 35 0 0,13-1-26 0 0,-1-4-350 0 0,0-2 1 0 0,-1 0-1 0 0,1-2 0 0 0,30-10 1 0 0,-1 0-925 0 0,-29 7 854 0 0,-15 4 357 0 0,-10 4 276 0 0,-1 2-153 0 0,0-1 0 0 0,0 1 0 0 0,0 0 0 0 0,1 0 0 0 0,-1 1 0 0 0,1-1 0 0 0,-1 0 0 0 0,1 1 0 0 0,0 0 0 0 0,0-1 0 0 0,0 1 0 0 0,-2 4 0 0 0,-20 40 712 0 0,23-45-735 0 0,-6 14 198 0 0,0 1-1 0 0,1-1 1 0 0,-6 30 0 0 0,11-37-173 0 0,-1-1 0 0 0,2 1-1 0 0,-1-1 1 0 0,1 1 0 0 0,0 0 0 0 0,1-1-1 0 0,0 1 1 0 0,0-1 0 0 0,5 14 0 0 0,-6-21-58 0 0,1 1 1 0 0,-1-1 0 0 0,0 1-1 0 0,1-1 1 0 0,0 0 0 0 0,-1 1-1 0 0,1-1 1 0 0,0 0-1 0 0,0 1 1 0 0,0-1 0 0 0,0 0-1 0 0,0 0 1 0 0,0 0 0 0 0,0 0-1 0 0,0 0 1 0 0,0 0-1 0 0,1 0 1 0 0,-1 0 0 0 0,0 0-1 0 0,1 0 1 0 0,-1-1 0 0 0,0 1-1 0 0,1-1 1 0 0,1 1-1 0 0,0-1 14 0 0,-1 0 0 0 0,1 0 0 0 0,-1 0 0 0 0,1 0 0 0 0,-1-1 0 0 0,1 1 0 0 0,-1-1 0 0 0,0 0 0 0 0,1 1 0 0 0,-1-1 0 0 0,1 0 0 0 0,-1-1 0 0 0,3-1 0 0 0,5-3 29 0 0,-1-1 0 0 0,1-1 1 0 0,-1 0-1 0 0,-1 0 0 0 0,9-10 0 0 0,6-9-151 0 0,-1-1-1 0 0,-1-1 0 0 0,-2 0 1 0 0,0-2-1 0 0,-2 0 0 0 0,-2-1 1 0 0,19-57-1 0 0,-33 89 93 0 0,-1-3 8 0 0,1 0 0 0 0,0 0 0 0 0,0 0 0 0 0,0 0-1 0 0,0 0 1 0 0,0 0 0 0 0,1 1 0 0 0,-1-1 0 0 0,1 0-1 0 0,0 1 1 0 0,0 0 0 0 0,0-1 0 0 0,4-3 0 0 0,-3 6-8 0 0,0 1 0 0 0,0-1 1 0 0,0 1-1 0 0,0 0 1 0 0,0-1-1 0 0,0 1 1 0 0,-1 1-1 0 0,1-1 0 0 0,0 0 1 0 0,0 1-1 0 0,-1-1 1 0 0,1 1-1 0 0,-1 0 1 0 0,5 3-1 0 0,1 1-1 0 0,-3-3-8 0 0,0 0 0 0 0,0 1 0 0 0,0 0 0 0 0,-1 0 0 0 0,1 0 0 0 0,-1 0 0 0 0,0 1 0 0 0,0 0 0 0 0,-1 0 0 0 0,0 0 0 0 0,1 0 0 0 0,-2 1 0 0 0,5 9 0 0 0,-5-8-33 0 0,0 0 0 0 0,0 0 0 0 0,-1 0 0 0 0,0 0 0 0 0,0 0 0 0 0,-1 1 0 0 0,0-1 0 0 0,0 0 0 0 0,-1 0 0 0 0,0 0 0 0 0,0 0 0 0 0,0 0 0 0 0,-1 0 0 0 0,0 0 0 0 0,-1 0 0 0 0,1 0 0 0 0,-8 11 0 0 0,-69 97 1678 0 0,76-111-1528 0 0,1 0-1 0 0,-1 0 0 0 0,1 1 1 0 0,0-1-1 0 0,1 1 0 0 0,-1 0 1 0 0,1-1-1 0 0,0 1 0 0 0,0 0 1 0 0,0 0-1 0 0,1 0 0 0 0,-1 7 1 0 0,2-10-90 0 0,-1 1 0 0 0,1 0 0 0 0,-1 0 0 0 0,1-1 0 0 0,0 1 0 0 0,0-1 0 0 0,0 1 0 0 0,0-1 0 0 0,1 1 0 0 0,-1-1 0 0 0,1 0 0 0 0,-1 1 0 0 0,1-1 0 0 0,0 0 0 0 0,0 0 0 0 0,0 0 0 0 0,0 0 0 0 0,0-1 0 0 0,0 1 0 0 0,0 0 0 0 0,1-1 0 0 0,3 2 0 0 0,-1-1-60 0 0,-1-1 0 0 0,1 0 0 0 0,0 0 1 0 0,-1 0-1 0 0,1-1 0 0 0,-1 1 0 0 0,1-1 0 0 0,0 0 0 0 0,0-1 0 0 0,-1 1 0 0 0,1-1 1 0 0,-1 0-1 0 0,1 0 0 0 0,-1 0 0 0 0,1-1 0 0 0,-1 0 0 0 0,0 0 0 0 0,1 0 0 0 0,-1 0 0 0 0,5-4 1 0 0,4-2-825 0 0,0-1 0 0 0,-2 0 1 0 0,1-1-1 0 0,-1 0 1 0 0,12-14-1 0 0,-11 10-1388 0 0,-1 0 0 0 0,-1-1 0 0 0,16-28 0 0 0,-17 22-1590 0 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6:49:08.8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17 304 10162 0 0,'-5'-8'2066'0'0,"4"7"-1546"0"0,-1-1 0 0 0,1 0 0 0 0,0 1 1 0 0,0-1-1 0 0,0 0 0 0 0,0 0 0 0 0,0 1 1 0 0,1-1-1 0 0,-1 0 0 0 0,0 0 0 0 0,0-3 1 0 0,2 4-454 0 0,-1 0 1 0 0,1-1-1 0 0,-1 1 0 0 0,1 0 1 0 0,-1-1-1 0 0,1 1 1 0 0,0 0-1 0 0,-1 0 0 0 0,1 0 1 0 0,0 0-1 0 0,0-1 1 0 0,0 1-1 0 0,0 0 0 0 0,0 0 1 0 0,0 1-1 0 0,0-1 1 0 0,1 0-1 0 0,-1 0 0 0 0,2-1 1 0 0,2 0-59 0 0,-1 0 1 0 0,0 0-1 0 0,1 1 1 0 0,-1-1-1 0 0,1 1 1 0 0,-1 0-1 0 0,1 0 0 0 0,-1 0 1 0 0,1 1-1 0 0,0-1 1 0 0,-1 1-1 0 0,1 0 1 0 0,0 1-1 0 0,0-1 0 0 0,-1 1 1 0 0,1 0-1 0 0,-1 0 1 0 0,1 1-1 0 0,6 2 1 0 0,-2-1-6 0 0,-1 1 1 0 0,0 0-1 0 0,0 0 1 0 0,-1 1 0 0 0,1 0-1 0 0,-1 0 1 0 0,0 1-1 0 0,0 0 1 0 0,8 9 0 0 0,68 79-743 0 0,-79-90-377 0 0,1-1-3939 0 0,2-12 2424 0 0,-6 7 2765 0 0,8-13-941 0 0,0 0 1 0 0,-1-1-1 0 0,9-26 1 0 0,12-55 2022 0 0,2-4 2996 0 0,-25 84-3418 0 0,-3 7-172 0 0,0 0 0 0 0,1 1 0 0 0,0 0 0 0 0,1 0 0 0 0,-1 0 0 0 0,2 1 0 0 0,7-11 0 0 0,-12 18-597 0 0,-1 1 1 0 0,0-1 0 0 0,1 1-1 0 0,-1 0 1 0 0,1-1 0 0 0,-1 1-1 0 0,1-1 1 0 0,-1 1 0 0 0,0 0-1 0 0,1 0 1 0 0,-1-1 0 0 0,1 1-1 0 0,0 0 1 0 0,-1 0 0 0 0,1 0-1 0 0,-1 0 1 0 0,1-1 0 0 0,-1 1-1 0 0,1 0 1 0 0,-1 0 0 0 0,1 0-1 0 0,0 0 1 0 0,-1 0 0 0 0,1 0-1 0 0,-1 0 1 0 0,1 1 0 0 0,-1-1-1 0 0,1 0 1 0 0,-1 0 0 0 0,1 0-1 0 0,-1 1 1 0 0,2-1 0 0 0,11 18 227 0 0,0 27-188 0 0,-8 55 51 0 0,-6-76-126 0 0,1 0-1 0 0,2 0 1 0 0,0 0 0 0 0,8 29 0 0 0,-10-52 7 0 0,0 0 0 0 0,0 0 1 0 0,1 0-1 0 0,-1 0 0 0 0,0 0 1 0 0,1 0-1 0 0,-1 0 1 0 0,0 0-1 0 0,1 0 0 0 0,-1 0 1 0 0,1-1-1 0 0,0 1 0 0 0,-1 0 1 0 0,1 0-1 0 0,-1 0 0 0 0,1-1 1 0 0,0 1-1 0 0,0 0 1 0 0,0-1-1 0 0,-1 1 0 0 0,1-1 1 0 0,0 1-1 0 0,0-1 0 0 0,0 1 1 0 0,0-1-1 0 0,0 0 1 0 0,0 1-1 0 0,0-1 0 0 0,0 0 1 0 0,0 0-1 0 0,0 1 0 0 0,0-1 1 0 0,0 0-1 0 0,1 0 0 0 0,3-2 20 0 0,0 1-1 0 0,-1 0 0 0 0,1-1 1 0 0,-1 0-1 0 0,1 0 0 0 0,5-4 1 0 0,-7 4-160 0 0,0 0 0 0 0,0 0 0 0 0,1 1 0 0 0,-1-1 1 0 0,1 1-1 0 0,-1 0 0 0 0,1-1 0 0 0,0 2 1 0 0,-1-1-1 0 0,1 0 0 0 0,0 1 0 0 0,3-1 1 0 0,-4 2-352 0 0,-1-1 1 0 0,1 0 0 0 0,-1 1 0 0 0,1-1 0 0 0,-1 1 0 0 0,1 0-1 0 0,-1 0 1 0 0,0 0 0 0 0,1 0 0 0 0,-1 0 0 0 0,0 1 0 0 0,0-1-1 0 0,0 0 1 0 0,0 1 0 0 0,0 0 0 0 0,0-1 0 0 0,0 1 0 0 0,-1 0-1 0 0,1 0 1 0 0,-1 0 0 0 0,1 0 0 0 0,-1 1 0 0 0,2 3 0 0 0,-1 0-2626 0 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6:49:09.5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51 292 10514 0 0,'-32'7'5208'0'0,"14"3"-1595"0"0,18-10-3117 0 0,0 0-107 0 0,0 0-71 0 0,0 0-92 0 0,34-4 261 0 0,-27 5-517 0 0,0 0 0 0 0,1 1 0 0 0,-1-1-1 0 0,0 1 1 0 0,0 1 0 0 0,0 0 0 0 0,-1 0-1 0 0,1 0 1 0 0,10 8 0 0 0,-12-8-100 0 0,1 1 0 0 0,-1-1 0 0 0,1 0 0 0 0,0 0 0 0 0,0-1 0 0 0,0 0 0 0 0,0 0 0 0 0,0 0 0 0 0,0-1 0 0 0,1 1 0 0 0,-1-2 0 0 0,1 1 0 0 0,6-1 0 0 0,-11 0 129 0 0,0-1-1 0 0,0 0 1 0 0,0 1-1 0 0,0-1 0 0 0,0 0 1 0 0,0 0-1 0 0,-1 0 0 0 0,1-1 1 0 0,0 1-1 0 0,-1 0 1 0 0,1-1-1 0 0,-1 1 0 0 0,0-1 1 0 0,1 1-1 0 0,-1-1 1 0 0,0 0-1 0 0,0 1 0 0 0,0-1 1 0 0,0 0-1 0 0,0 0 0 0 0,0 0 1 0 0,-1 0-1 0 0,1 0 1 0 0,0-3-1 0 0,2-7 35 0 0,0-1 0 0 0,1-23 0 0 0,-2 18 46 0 0,2-27 284 0 0,-4 36-84 0 0,0 0-1 0 0,1 0 1 0 0,0 0-1 0 0,0 0 1 0 0,1 1-1 0 0,1-1 1 0 0,6-16-1 0 0,20 67-997 0 0,-26-36 353 0 0,-1-1 0 0 0,1 1 0 0 0,0-1 1 0 0,0 1-1 0 0,1-1 0 0 0,0 0 0 0 0,0-1 0 0 0,0 1 0 0 0,0-1 0 0 0,0 1 0 0 0,7 3 0 0 0,-9-7 77 0 0,1 0 0 0 0,-1 1 0 0 0,1-1 0 0 0,0 0 0 0 0,-1-1 0 0 0,1 1 0 0 0,0 0 0 0 0,0-1 0 0 0,-1 0 0 0 0,1 1-1 0 0,0-1 1 0 0,0 0 0 0 0,0-1 0 0 0,-1 1 0 0 0,1 0 0 0 0,0-1 0 0 0,0 1 0 0 0,-1-1 0 0 0,1 0 0 0 0,0 0 0 0 0,-1 0 0 0 0,1-1 0 0 0,-1 1-1 0 0,1 0 1 0 0,-1-1 0 0 0,4-3 0 0 0,4-3-15 0 0,0-1 0 0 0,-1 1 0 0 0,0-2 0 0 0,-1 1 0 0 0,0-2 0 0 0,0 1 0 0 0,8-17 0 0 0,1-4 2684 0 0,19-48 1 0 0,-30 69 5083 0 0,-10 30-4769 0 0,0 11-2320 0 0,2 1-348 0 0,-2 0 1 0 0,-1-1-1 0 0,-17 61 0 0 0,11-52-2944 0 0,-8 60 0 0 0,18-83-2328 0 0,4-30 3517 0 0,3-29 2375 0 0,-6 12 801 0 0,-1 5 207 0 0,1 0 1 0 0,1 0 0 0 0,2 0 0 0 0,7-34-1 0 0,-10 57-1622 0 0,1-1-1 0 0,0 1 1 0 0,1 0-1 0 0,-1 0 1 0 0,0-1-1 0 0,1 1 1 0 0,-1 0-1 0 0,1 0 0 0 0,-1 0 1 0 0,1 1-1 0 0,0-1 1 0 0,0 0-1 0 0,0 1 1 0 0,0-1-1 0 0,0 1 1 0 0,0-1-1 0 0,1 1 0 0 0,-1 0 1 0 0,0 0-1 0 0,1 0 1 0 0,-1 0-1 0 0,0 1 1 0 0,1-1-1 0 0,-1 1 1 0 0,1-1-1 0 0,-1 1 0 0 0,1 0 1 0 0,0 0-1 0 0,-1 0 1 0 0,1 0-1 0 0,-1 0 1 0 0,1 1-1 0 0,-1-1 1 0 0,4 2-1 0 0,-1-1-237 0 0,0 1 1 0 0,-1-1-1 0 0,1 1 0 0 0,0 0 1 0 0,-1 0-1 0 0,1 0 0 0 0,-1 1 1 0 0,4 2-1 0 0,-5-3-243 0 0,-1 0 0 0 0,1 0 0 0 0,-1 1-1 0 0,0-1 1 0 0,0 0 0 0 0,0 1 0 0 0,0-1 0 0 0,0 1 0 0 0,0 0 0 0 0,-1-1 0 0 0,1 1 0 0 0,0 4-1 0 0,3 17-4118 0 0,-3-12 26 0 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6:49:10.1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47 127 7890 0 0,'-21'-16'2951'0'0,"19"16"-2749"0"0,1-1 0 0 0,-1 0 1 0 0,1 1-1 0 0,-1-1 0 0 0,1 0 0 0 0,0 0 1 0 0,-1 0-1 0 0,1 0 0 0 0,0 0 0 0 0,0 0 1 0 0,0-1-1 0 0,0 1 0 0 0,0 0 0 0 0,0-1 0 0 0,0 1 1 0 0,0 0-1 0 0,0-1 0 0 0,1 1 0 0 0,-1-1 1 0 0,1 1-1 0 0,-1-1 0 0 0,1 0 0 0 0,-1 1 1 0 0,1-1-1 0 0,0 1 0 0 0,0-1 0 0 0,0-1 1 0 0,0 0-146 0 0,1 0 0 0 0,0 0 0 0 0,0 0 1 0 0,0 0-1 0 0,0 0 0 0 0,0 1 0 0 0,0-1 1 0 0,1 1-1 0 0,-1-1 0 0 0,1 1 1 0 0,0-1-1 0 0,0 1 0 0 0,0 0 0 0 0,0 0 1 0 0,0 0-1 0 0,0 0 0 0 0,1 0 0 0 0,-1 0 1 0 0,1 1-1 0 0,-1-1 0 0 0,1 1 1 0 0,0 0-1 0 0,-1-1 0 0 0,1 1 0 0 0,0 0 1 0 0,3 0-1 0 0,8-3-32 0 0,-1 0 1 0 0,1 1-1 0 0,-1 0 1 0 0,20 0-1 0 0,-24 3-32 0 0,0 0 0 0 0,0 1 0 0 0,1 0 0 0 0,-1 0 0 0 0,0 1 0 0 0,-1 0 0 0 0,1 1 0 0 0,0-1 0 0 0,-1 2 0 0 0,1-1 0 0 0,-1 2-1 0 0,0-1 1 0 0,0 1 0 0 0,12 10 0 0 0,-16-12 7 0 0,0 0 0 0 0,-1 0 0 0 0,1 1 0 0 0,-1-1 0 0 0,0 1 0 0 0,0 0 0 0 0,0 0 0 0 0,0 1 0 0 0,-1-1 0 0 0,0 0 0 0 0,0 1 0 0 0,0-1 0 0 0,0 1 0 0 0,-1 0 0 0 0,0 0 0 0 0,0 0 0 0 0,0-1 0 0 0,0 1 0 0 0,-1 0 0 0 0,0 0 0 0 0,0 0 0 0 0,0 0 0 0 0,-1 0 0 0 0,1 0 0 0 0,-1 0 0 0 0,0 0 0 0 0,-1-1 0 0 0,-2 7 0 0 0,-2 5 86 0 0,-91 208 884 0 0,97-224-1033 0 0,0 1 0 0 0,-1-1 0 0 0,1 1 0 0 0,0-1 0 0 0,0 1 0 0 0,0-1 0 0 0,0 1 0 0 0,0-1 0 0 0,-1 1 0 0 0,1-1 0 0 0,0 1 0 0 0,0 0 0 0 0,0-1 0 0 0,0 1 0 0 0,1-1 0 0 0,-1 1 0 0 0,0-1 0 0 0,0 1 0 0 0,0-1 0 0 0,0 1 0 0 0,0-1 0 0 0,1 1 0 0 0,-1 0-218 0 0,1-1 0 0 0,-1 0 0 0 0,0 1 0 0 0,1-1-1 0 0,-1 0 1 0 0,1 1 0 0 0,-1-1 0 0 0,1 0 0 0 0,-1 1 0 0 0,1-1 0 0 0,-1 0 0 0 0,1 0-1 0 0,-1 0 1 0 0,1 0 0 0 0,0 1 0 0 0,-1-1 0 0 0,1 0 0 0 0,-1 0 0 0 0,1 0-1 0 0,-1 0 1 0 0,1 0 0 0 0,-1 0 0 0 0,1-1 0 0 0,0 1 0 0 0,-1 0 0 0 0,1 0 0 0 0,-1 0-1 0 0,1 0 1 0 0,-1-1 0 0 0,1 1 0 0 0,0-1 0 0 0,5-3-4352 0 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6:49:11.0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100 438 8226 0 0,'-21'-10'1479'0'0,"14"7"-647"0"0,1 0-1 0 0,0 1 1 0 0,-1 0-1 0 0,1 0 0 0 0,-10-2 1 0 0,14 4-526 0 0,-1 0 0 0 0,1 0 0 0 0,0-1 0 0 0,0 1 0 0 0,-1 0 0 0 0,1-1 0 0 0,0 0 0 0 0,0 0 0 0 0,0 1 0 0 0,0-1 0 0 0,0-1 0 0 0,-3 0 1 0 0,7-7 989 0 0,15-3-1225 0 0,56-31 102 0 0,2 3 0 0 0,2 4-1 0 0,157-52 1 0 0,-85 47-183 0 0,1 6 1 0 0,303-29-1 0 0,-394 63 22 0 0,-59 1 13 0 0,-33-19-245 0 0,27 17-98 0 0,0-1 0 0 0,0 1 1 0 0,0 0-1 0 0,0 1 0 0 0,0-1 0 0 0,0 1 0 0 0,-1 1 0 0 0,1-1 0 0 0,0 1 1 0 0,0 0-1 0 0,-1 0 0 0 0,1 1 0 0 0,-9 1 0 0 0,0 2-1346 0 0,0 1-1 0 0,0 0 1 0 0,1 0-1 0 0,-17 10 1 0 0,12-6-2282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6:45:15.4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139 144 7306 0 0,'-8'-44'1357'0'0,"16"9"-1306"0"0,-7 24-15 0 0,-2-1 0 0 0,0 1 0 0 0,-3-20 0 0 0,4 32-36 0 0,0-1 0 0 0,0 0-1 0 0,0 0 1 0 0,0 0 0 0 0,0 0 0 0 0,0 0 0 0 0,-1 0-1 0 0,1 0 1 0 0,0 0 0 0 0,0 0 0 0 0,0 0 0 0 0,0 0 0 0 0,0 0-1 0 0,0 0 1 0 0,0 0 0 0 0,0 0 0 0 0,0 0 0 0 0,0 0 0 0 0,0 0-1 0 0,0 0 1 0 0,0 0 0 0 0,0 0 0 0 0,0 0 0 0 0,0 0-1 0 0,0 0 1 0 0,-1 0 0 0 0,1 0 0 0 0,0 0 0 0 0,0 0 0 0 0,0 0-1 0 0,0 0 1 0 0,0 0 0 0 0,0 0 0 0 0,0 0 0 0 0,0 0 0 0 0,0 0-1 0 0,0 0 1 0 0,0 0 0 0 0,0 0 0 0 0,0 0 0 0 0,0 0 0 0 0,0 0-1 0 0,0 0 1 0 0,0 0 0 0 0,0 0 0 0 0,0 0 0 0 0,0 0-1 0 0,0 0 1 0 0,0 0 0 0 0,0 0 0 0 0,0 0 0 0 0,0 0 0 0 0,0 0-1 0 0,0 0 1 0 0,-1 0 0 0 0,1 0 0 0 0,-3 9-25 0 0,-2 13-20 0 0,-30 164 1479 0 0,32-176-1343 0 0,2 1 1 0 0,0 0-1 0 0,1 0 1 0 0,0 12 0 0 0,0-21-81 0 0,0 1 1 0 0,0-1 0 0 0,0 0-1 0 0,0 0 1 0 0,1-1 0 0 0,0 1 0 0 0,-1 0-1 0 0,0 0 1 0 0,1 0 0 0 0,0 0 0 0 0,0 0-1 0 0,0-1 1 0 0,0 1 0 0 0,0 0-1 0 0,0 0 1 0 0,1-1 0 0 0,-2 0 0 0 0,2 1-1 0 0,0-1 1 0 0,-1 1 0 0 0,1-1-1 0 0,-1 0 1 0 0,1 0 0 0 0,-1 0 0 0 0,1 0-1 0 0,0 0 1 0 0,0 0 0 0 0,0 0 0 0 0,-1-1-1 0 0,4 2 1 0 0,-3-2 7 0 0,0-1 1 0 0,1 1-1 0 0,-1 0 0 0 0,0-1 1 0 0,0 1-1 0 0,0 0 0 0 0,0-1 1 0 0,0 0-1 0 0,0 0 1 0 0,0 0-1 0 0,0 0 0 0 0,0 0 1 0 0,-1 0-1 0 0,1 0 0 0 0,0-1 1 0 0,-1 1-1 0 0,1-1 0 0 0,0 1 1 0 0,-1 0-1 0 0,2-3 0 0 0,3-4-30 0 0,-1 0-1 0 0,1 0 1 0 0,4-10-1 0 0,-5 9-2 0 0,0-2-1 0 0,-1 2 1 0 0,-1-2-1 0 0,1 0 1 0 0,-1 0-1 0 0,-1 1 1 0 0,0-1-1 0 0,0 0 1 0 0,-1-17-1 0 0,-1 21 65 0 0,-1 0 0 0 0,1 0-1 0 0,-2 0 1 0 0,1-1 0 0 0,0 1-1 0 0,-1 1 1 0 0,-1-1 0 0 0,1 0-1 0 0,-1 1 1 0 0,0-1-1 0 0,-1 1 1 0 0,1 0 0 0 0,-1 0-1 0 0,-1 0 1 0 0,-8-9 0 0 0,11 14-17 0 0,1 0 0 0 0,0 0 0 0 0,-1 0 0 0 0,1 0 1 0 0,-1 0-1 0 0,1 0 0 0 0,0 1 0 0 0,-1-1 0 0 0,0 1 0 0 0,1-1 1 0 0,-1 1-1 0 0,0 0 0 0 0,0 0 0 0 0,1-1 0 0 0,-1 1 1 0 0,1 0-1 0 0,-1 0 0 0 0,0 1 0 0 0,1-1 0 0 0,-1 0 1 0 0,0 0-1 0 0,0 1 0 0 0,1-1 0 0 0,0 1 0 0 0,-4 1 1 0 0,-4 2-24 0 0,1 1 1 0 0,-1 0 0 0 0,-11 7-1 0 0,7-3-15 0 0,-3 1-3237 0 0,-30 24 0 0 0,41-27 16 0 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6:49:11.7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440 199 8178 0 0,'13'-12'1672'0'0,"-10"13"-72"0"0,-9 8-650 0 0,-261 259 1285 0 0,227-226-1908 0 0,19-23-166 0 0,2 0-1 0 0,0 2 0 0 0,1 1 1 0 0,1 0-1 0 0,-25 45 1 0 0,41-65-163 0 0,0 0 0 0 0,0 1 1 0 0,0-1-1 0 0,0 0 0 0 0,1 0 1 0 0,-1 1-1 0 0,1-1 0 0 0,0 0 1 0 0,-1 1-1 0 0,1-1 0 0 0,0 0 1 0 0,0 1-1 0 0,0-1 0 0 0,1 0 1 0 0,-1 1-1 0 0,1-1 1 0 0,-1 0-1 0 0,1 1 0 0 0,0-1 1 0 0,0 0-1 0 0,1 3 0 0 0,0-2 1 0 0,1 0 0 0 0,-1 0 1 0 0,1 0-1 0 0,0 0 0 0 0,0-1 0 0 0,0 1 0 0 0,0-1 0 0 0,0 1 0 0 0,1-1 1 0 0,-1 0-1 0 0,7 2 0 0 0,6 2 1 0 0,0-1 0 0 0,1 0 0 0 0,0-2 0 0 0,28 4 0 0 0,300 16 15 0 0,-230-12 51 0 0,-115-11-11 0 0,0 0 53 0 0,0 0 44 0 0,-15-21 1452 0 0,5 8-1313 0 0,-16-40 374 0 0,2-2 0 0 0,-25-85 0 0 0,-14-150-170 0 0,34 137-434 0 0,26 140-53 0 0,0 0-1 0 0,0 1 0 0 0,-1-1 0 0 0,-1 1 0 0 0,-6-13 0 0 0,10 24-34 0 0,1 0 1 0 0,-1 1-1 0 0,1-1 0 0 0,-1 1 1 0 0,1-1-1 0 0,-1 0 0 0 0,0 1 1 0 0,1-1-1 0 0,-1 1 0 0 0,0 0 1 0 0,1-1-1 0 0,-1 1 0 0 0,0-1 1 0 0,0 1-1 0 0,1 0 0 0 0,-1 0 1 0 0,0-1-1 0 0,0 1 0 0 0,0 0 1 0 0,1 0-1 0 0,-1 0 0 0 0,0 0 1 0 0,0 0-1 0 0,0 0 0 0 0,0 0 1 0 0,1 0-1 0 0,-1 0 0 0 0,0 1 1 0 0,0-1-1 0 0,0 0 0 0 0,1 0 1 0 0,-1 1-1 0 0,0-1 0 0 0,0 0 1 0 0,1 1-1 0 0,-1-1 0 0 0,0 1 1 0 0,1-1-1 0 0,-1 1 0 0 0,1-1 1 0 0,-1 1-1 0 0,0 0 0 0 0,1-1 1 0 0,-1 2-1 0 0,-25 30-1922 0 0,9-5 255 0 0,12-20 676 0 0,-1 1 0 0 0,1 1 0 0 0,1-1 1 0 0,-1 1-1 0 0,2 0 0 0 0,-1 0 0 0 0,-3 15 1 0 0,5-11-2768 0 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6:49:12.1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205 115 10794 0 0,'-15'-8'983'0'0,"-1"0"0"0"0,0 1 0 0 0,-23-6 0 0 0,27 10-586 0 0,1-1 1 0 0,-1 0 0 0 0,1-1 0 0 0,0 0-1 0 0,0-1 1 0 0,1 0 0 0 0,-1 0 0 0 0,-13-13-1 0 0,24 19-388 0 0,-1 0 1 0 0,1 0-1 0 0,-1-1 0 0 0,1 1 0 0 0,0 0 1 0 0,-1-1-1 0 0,1 1 0 0 0,0 0 0 0 0,0-1 1 0 0,-1 1-1 0 0,1 0 0 0 0,0-1 0 0 0,0 1 0 0 0,-1-1 1 0 0,1 1-1 0 0,0 0 0 0 0,0-1 0 0 0,0 1 1 0 0,0-1-1 0 0,0 1 0 0 0,0-1 0 0 0,-1 1 1 0 0,1-1-1 0 0,0 1 0 0 0,0 0 0 0 0,1-1 1 0 0,-1 1-1 0 0,0-1 0 0 0,0 1 0 0 0,0-1 0 0 0,0 1 1 0 0,0-1-1 0 0,15-6-2 0 0,24 7-59 0 0,-10 4-12 0 0,0 1-1 0 0,0 2 1 0 0,0 0-1 0 0,-1 3 1 0 0,0 0 0 0 0,-1 1-1 0 0,0 2 1 0 0,-1 1-1 0 0,-1 1 1 0 0,0 1-1 0 0,-1 1 1 0 0,0 1-1 0 0,-2 2 1 0 0,31 32-1 0 0,-47-45 74 0 0,-2 0 0 0 0,1 0-1 0 0,-1 0 1 0 0,0 1 0 0 0,0-1-1 0 0,-1 1 1 0 0,0 0 0 0 0,-1 0-1 0 0,4 14 1 0 0,-2 8 150 0 0,2 42 0 0 0,-4-42-53 0 0,-5 125-27 0 0,0-52-1872 0 0,6-53-1427 0 0,-3-47 2864 0 0,0 0 1 0 0,1-1 0 0 0,-1 1-1 0 0,1 0 1 0 0,0 0-1 0 0,0-1 1 0 0,0 1-1 0 0,0 0 1 0 0,1-1-1 0 0,-1 1 1 0 0,1-1-1 0 0,0 0 1 0 0,-1 1-1 0 0,5 3 1 0 0,-2-4-1065 0 0,0-2-1818 0 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6:49:12.4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12 257 9042 0 0,'-2'-4'428'0'0,"0"-1"1"0"0,1 1-1 0 0,-1-1 0 0 0,1 1 1 0 0,0-1-1 0 0,0 0 0 0 0,0 0 1 0 0,1 0-1 0 0,-1 1 1 0 0,1-1-1 0 0,1 0 0 0 0,-1 0 1 0 0,0 0-1 0 0,2-5 0 0 0,0 3-185 0 0,1-1 0 0 0,0 1 0 0 0,0-1-1 0 0,0 1 1 0 0,1 0 0 0 0,0 0-1 0 0,0 0 1 0 0,6-6 0 0 0,1 1-216 0 0,0-1 0 0 0,1 2 0 0 0,0-1 0 0 0,1 2 0 0 0,1 0 0 0 0,-1 0 0 0 0,26-12 0 0 0,-36 20-100 0 0,1 1 0 0 0,-1-1 0 0 0,1 1 0 0 0,-1 0 1 0 0,1 0-1 0 0,-1 1 0 0 0,1-1 0 0 0,0 1 0 0 0,-1 0 0 0 0,1-1 0 0 0,0 2 1 0 0,0-1-1 0 0,-1 0 0 0 0,8 2 0 0 0,-7 0-225 0 0,0-1-1 0 0,-1 1 1 0 0,1-1-1 0 0,0 1 1 0 0,0 0-1 0 0,-1 0 1 0 0,1 1-1 0 0,-1-1 1 0 0,0 1-1 0 0,0 0 1 0 0,0-1-1 0 0,0 1 1 0 0,0 1 0 0 0,0-1-1 0 0,-1 0 1 0 0,0 1-1 0 0,1-1 1 0 0,-1 1-1 0 0,-1 0 1 0 0,1 0-1 0 0,0 0 1 0 0,-1 0-1 0 0,0 0 1 0 0,0 0-1 0 0,0 0 1 0 0,-1 0 0 0 0,1 0-1 0 0,-1 0 1 0 0,0 0-1 0 0,0 1 1 0 0,-1 7-1 0 0,-3 4-3076 0 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6:49:12.8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13 159 7794 0 0,'-1'-1'-17'0'0,"-10"-7"1142"0"0,17-1 495 0 0,-2 3-1460 0 0,6-4 0 0 0,1 1-1 0 0,0 1 0 0 0,1 0 0 0 0,-1 0 1 0 0,1 1-1 0 0,1 0 0 0 0,24-9 0 0 0,-13 6-103 0 0,104-37-328 0 0,-116 43 275 0 0,-24 9 122 0 0,-11 7 156 0 0,14-7-97 0 0,1 2 0 0 0,-1-1 0 0 0,1 1 1 0 0,1 0-1 0 0,-1 1 0 0 0,1-1 0 0 0,0 1 0 0 0,1 1 0 0 0,-6 10 0 0 0,8-11-159 0 0,0 0 0 0 0,1 0-1 0 0,0 0 1 0 0,1 0 0 0 0,0 0 0 0 0,0 1-1 0 0,1-1 1 0 0,0 1 0 0 0,0-1 0 0 0,1 1-1 0 0,1 14 1 0 0,1-6-11 0 0,0 1 0 0 0,8 27-1 0 0,-9-41-31 0 0,0 0-1 0 0,0 0 1 0 0,0 0-1 0 0,1-1 0 0 0,0 1 1 0 0,-1 0-1 0 0,1-1 1 0 0,1 1-1 0 0,-1-1 0 0 0,0 0 1 0 0,1 0-1 0 0,0 0 1 0 0,0 0-1 0 0,0 0 0 0 0,0-1 1 0 0,0 1-1 0 0,6 3 1 0 0,-5-5 8 0 0,-1 0 1 0 0,1 0 0 0 0,-1-1-1 0 0,1 1 1 0 0,-1-1 0 0 0,1 0-1 0 0,-1 0 1 0 0,1 0 0 0 0,-1 0-1 0 0,1 0 1 0 0,-1-1 0 0 0,1 0-1 0 0,-1 0 1 0 0,1 0 0 0 0,-1 0-1 0 0,0 0 1 0 0,1-1 0 0 0,5-3-1 0 0,6-4-62 0 0,-1-1 0 0 0,23-19 0 0 0,-15 10 43 0 0,-14 13 30 0 0,9-6 28 0 0,-1 0-1 0 0,-1-2 1 0 0,0 0-1 0 0,25-30 1 0 0,-42 47 184 0 0,1 0 0 0 0,0 0 0 0 0,0-1 0 0 0,0 2 0 0 0,0-1 0 0 0,0 0 0 0 0,1 0 0 0 0,-1 0 0 0 0,1 0 0 0 0,0 0 0 0 0,0 0 0 0 0,0 4 0 0 0,1 4-44 0 0,1 0 0 0 0,0 1 0 0 0,4 12 0 0 0,0-6-243 0 0,0-1-1 0 0,1 1 0 0 0,1-1 0 0 0,13 22 0 0 0,-20-38-116 0 0,0 0-1 0 0,0 0 1 0 0,-1 0-1 0 0,1 1 1 0 0,0-1-1 0 0,0 0 0 0 0,0 0 1 0 0,0 0-1 0 0,1-1 1 0 0,-1 1-1 0 0,0 0 1 0 0,0 0-1 0 0,0-1 1 0 0,1 1-1 0 0,-1 0 1 0 0,0-1-1 0 0,1 1 0 0 0,-1-1 1 0 0,3 1-1 0 0,-3-1-12 0 0,0-1 0 0 0,0 1 0 0 0,0 0 0 0 0,0 0 0 0 0,-1-1 0 0 0,1 1 0 0 0,0-1 0 0 0,0 1 0 0 0,0-1 0 0 0,0 1 0 0 0,0-1 0 0 0,0 1 0 0 0,-1-1-1 0 0,1 0 1 0 0,0 1 0 0 0,-1-1 0 0 0,1 0 0 0 0,0 0 0 0 0,-1 1 0 0 0,1-1 0 0 0,-1 0 0 0 0,1 0 0 0 0,-1 0 0 0 0,1 0 0 0 0,-1 0 0 0 0,0 0 0 0 0,0 0 0 0 0,1-1-1 0 0,3-8-3207 0 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6:49:13.5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20 144 8738 0 0,'-1'0'177'0'0,"0"0"1"0"0,1-1-1 0 0,-1 1 0 0 0,0 0 1 0 0,0-1-1 0 0,0 1 1 0 0,1 0-1 0 0,-1 0 0 0 0,0 0 1 0 0,0 0-1 0 0,0 0 1 0 0,0 0-1 0 0,0 0 0 0 0,1 0 1 0 0,-1 0-1 0 0,0 0 1 0 0,0 1-1 0 0,0-1 0 0 0,0 0 1 0 0,1 1-1 0 0,-1-1 1 0 0,-1 1-1 0 0,5 3 823 0 0,10-2-499 0 0,7-3-307 0 0,-6 1-199 0 0,0 0 0 0 0,0 1 1 0 0,23 4-1 0 0,-31-4-154 0 0,0 1 0 0 0,-1 0 1 0 0,1 1-1 0 0,-1-1 0 0 0,0 1 1 0 0,1 0-1 0 0,-1 0 0 0 0,-1 0 0 0 0,1 1 1 0 0,0 0-1 0 0,-1 0 0 0 0,5 5 1 0 0,-5-4-67 0 0,-1 0-1 0 0,1 0 1 0 0,-1 0 0 0 0,-1 0 0 0 0,1 0 0 0 0,-1 1 0 0 0,1-1 0 0 0,-1 1 0 0 0,-1 0 0 0 0,1 0-1 0 0,-1-1 1 0 0,0 1 0 0 0,-1 0 0 0 0,1 0 0 0 0,-1 0 0 0 0,0 0 0 0 0,-1 0 0 0 0,0 0 0 0 0,-1 6-1 0 0,1-4 213 0 0,-1-1 0 0 0,0 1 0 0 0,-1 0-1 0 0,1-1 1 0 0,-2 0 0 0 0,1 0 0 0 0,-1 0-1 0 0,0 0 1 0 0,0 0 0 0 0,-1-1 0 0 0,0 1-1 0 0,0-1 1 0 0,-12 10 0 0 0,16-15 63 0 0,1-1 1 0 0,-1 1-1 0 0,1 0 0 0 0,-1-1 1 0 0,0 1-1 0 0,1-1 0 0 0,-1 1 1 0 0,0-1-1 0 0,1 1 0 0 0,-1-1 1 0 0,0 0-1 0 0,1 1 0 0 0,-1-1 1 0 0,0 0-1 0 0,0 0 0 0 0,0 1 1 0 0,1-1-1 0 0,-1 0 0 0 0,0 0 1 0 0,0 0-1 0 0,0 0 0 0 0,1 0 1 0 0,-1 0-1 0 0,0 0 0 0 0,0 0 1 0 0,0-1-1 0 0,0 1 0 0 0,1 0 1 0 0,-1 0-1 0 0,0-1 1 0 0,0 1-1 0 0,1 0 0 0 0,-1-1 1 0 0,0 1-1 0 0,1-1 0 0 0,-1 1 1 0 0,0-1-1 0 0,1 1 0 0 0,-1-1 1 0 0,1 1-1 0 0,-1-1 0 0 0,1 0 1 0 0,-2-1-1 0 0,1-1 503 0 0,-1 0 1 0 0,1 0-1 0 0,0 0 1 0 0,0 0-1 0 0,0 0 1 0 0,1 0-1 0 0,-1-1 1 0 0,1 1-1 0 0,-1-6 1 0 0,1 9-224 0 0,17 30 1005 0 0,-11-21-1295 0 0,0 0-1 0 0,1 0 0 0 0,0 0 1 0 0,0-1-1 0 0,1 0 0 0 0,0 0 1 0 0,0-1-1 0 0,1 0 0 0 0,0 0 1 0 0,0-1-1 0 0,1 0 0 0 0,0-1 1 0 0,13 6-1 0 0,-17-9-129 0 0,0 0 0 0 0,0-1 0 0 0,0 1 0 0 0,0-1 0 0 0,0-1 0 0 0,0 1 0 0 0,0-1 0 0 0,0 0 0 0 0,0 0 0 0 0,1-1 0 0 0,-1 1 0 0 0,0-2 0 0 0,0 1 0 0 0,0 0 0 0 0,0-1 0 0 0,0 0 0 0 0,-1-1 0 0 0,1 1 0 0 0,-1-1 0 0 0,1 0 0 0 0,-1-1 0 0 0,0 1 0 0 0,0-1 0 0 0,0 0 0 0 0,5-6 0 0 0,0-2-11 0 0,0 1 1 0 0,-1-2 0 0 0,0 1 0 0 0,-1-2 0 0 0,-1 1 0 0 0,0-1 0 0 0,-1 0-1 0 0,0 0 1 0 0,-1 0 0 0 0,-1-1 0 0 0,0 0 0 0 0,3-22 0 0 0,-1-19 797 0 0,-3 0 1 0 0,-3-60-1 0 0,0 54 1060 0 0,0 62-1733 0 0,0 1-1 0 0,0-1 1 0 0,0 0 0 0 0,0 0 0 0 0,0 0-1 0 0,0 0 1 0 0,0 0 0 0 0,0 0 0 0 0,0 0-1 0 0,0 0 1 0 0,0 0 0 0 0,0 0 0 0 0,1 0-1 0 0,-1 0 1 0 0,0 1 0 0 0,0-1 0 0 0,0 0 0 0 0,0 0-1 0 0,0 0 1 0 0,0 0 0 0 0,0 0 0 0 0,0 0-1 0 0,0 0 1 0 0,1 0 0 0 0,-1 0 0 0 0,0 0-1 0 0,0 0 1 0 0,0 0 0 0 0,0 0 0 0 0,0 0-1 0 0,0 0 1 0 0,0 0 0 0 0,0 0 0 0 0,0 0-1 0 0,1 0 1 0 0,-1 0 0 0 0,0 0 0 0 0,0-1 0 0 0,0 1-1 0 0,0 0 1 0 0,0 0 0 0 0,0 0 0 0 0,0 0-1 0 0,0 0 1 0 0,0 0 0 0 0,0 0 0 0 0,0 0-1 0 0,0 0 1 0 0,1 0 0 0 0,-1 0 0 0 0,0 0-1 0 0,0 0 1 0 0,0-1 0 0 0,0 1 0 0 0,0 0-1 0 0,0 0 1 0 0,0 0 0 0 0,0 0 0 0 0,0 0 0 0 0,0 0-1 0 0,9 13 324 0 0,9 21-264 0 0,10 43-12 0 0,-3 1 1 0 0,16 96-1 0 0,-38-163-69 0 0,4 29-340 0 0,2 42 0 0 0,-7-48-666 0 0,2-1 0 0 0,12 47 0 0 0,-16-80 963 0 0,0 1 0 0 0,0-1 0 0 0,0 0-1 0 0,0 1 1 0 0,0-1 0 0 0,0 1-1 0 0,0-1 1 0 0,0 1 0 0 0,0-1-1 0 0,0 1 1 0 0,0-1 0 0 0,1 0-1 0 0,-1 1 1 0 0,0-1 0 0 0,0 1-1 0 0,1-1 1 0 0,-1 0 0 0 0,0 1 0 0 0,0-1-1 0 0,1 0 1 0 0,-1 1 0 0 0,0-1-1 0 0,1 0 1 0 0,-1 0 0 0 0,0 1-1 0 0,1-1 1 0 0,-1 0 0 0 0,1 0-1 0 0,-1 1 1 0 0,5-13-253 0 0,-2-23 343 0 0,-4 3 206 0 0,-11-59 0 0 0,6 59 828 0 0,-2-58-1 0 0,8 87-1054 0 0,0-1-1 0 0,0 1 0 0 0,1-1 0 0 0,-1 0 0 0 0,1 1 0 0 0,0 0 0 0 0,0-1 0 0 0,0 1 1 0 0,0-1-1 0 0,0 1 0 0 0,1 0 0 0 0,0 0 0 0 0,-1 0 0 0 0,1 0 0 0 0,0 0 0 0 0,1 0 1 0 0,-1 0-1 0 0,0 1 0 0 0,1-1 0 0 0,-1 1 0 0 0,1 0 0 0 0,0 0 0 0 0,0 0 0 0 0,0 0 1 0 0,0 0-1 0 0,0 0 0 0 0,0 1 0 0 0,1 0 0 0 0,-1 0 0 0 0,6-2 0 0 0,10-1-396 0 0,-1 1 0 0 0,1 1 0 0 0,0 1 0 0 0,33 2 0 0 0,-4-1-1438 0 0,-22-2 544 0 0,84-6-4622 0 0,-91 5 2219 0 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6:49:13.8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39 108 10778 0 0,'-12'-5'1603'0'0,"-13"-10"1124"0"0,24 6-2023 0 0,14-3-483 0 0,8 1-192 0 0,1 0 0 0 0,-1 2 0 0 0,2 0 0 0 0,-1 2 0 0 0,29-7 0 0 0,-42 12-49 0 0,-1 1 1 0 0,1 0-1 0 0,0 0 0 0 0,0 0 1 0 0,0 1-1 0 0,0 1 0 0 0,0-1 1 0 0,0 2-1 0 0,0-1 0 0 0,0 1 1 0 0,0 0-1 0 0,-1 1 0 0 0,1 0 1 0 0,-1 0-1 0 0,0 1 0 0 0,15 9 1 0 0,-19-10 11 0 0,0 1 0 0 0,0 0 0 0 0,0-1 0 0 0,0 1 0 0 0,-1 1 0 0 0,0-1 0 0 0,0 0 0 0 0,0 1 0 0 0,0 0 0 0 0,2 7 0 0 0,15 54 148 0 0,-17-52-85 0 0,0-1 0 0 0,1 1 0 0 0,1-1 0 0 0,7 14-1 0 0,11 10 107 0 0,-18-30-172 0 0,0 0 0 0 0,0 0 0 0 0,-1 0 0 0 0,0 1 0 0 0,0-1 0 0 0,-1 1 0 0 0,0 0 0 0 0,0 0-1 0 0,-1 0 1 0 0,0 0 0 0 0,0 1 0 0 0,-1-1 0 0 0,0 0 0 0 0,-1 11 0 0 0,-12 62-6340 0 0,13-71 4761 0 0,-1-10 1555 0 0,0 0 1 0 0,0 0-1 0 0,1 1 0 0 0,-1-1 1 0 0,0 0-1 0 0,0 0 1 0 0,0 0-1 0 0,1 0 0 0 0,-1 0 1 0 0,0 0-1 0 0,0 0 1 0 0,0 0-1 0 0,1 0 0 0 0,-1 0 1 0 0,0 0-1 0 0,0 0 1 0 0,0 0-1 0 0,0-1 0 0 0,1 1 1 0 0,-1 0-1 0 0,0 0 1 0 0,0 0-1 0 0,0 0 1 0 0,0 0-1 0 0,1 0 0 0 0,-1 0 1 0 0,0 0-1 0 0,0-1 1 0 0,0 1-1 0 0,0 0 0 0 0,0 0 1 0 0,1 0-1 0 0,-1 0 1 0 0,0 0-1 0 0,0-1 0 0 0,0 1 1 0 0,0 0-1 0 0,0 0 1 0 0,0 0-1 0 0,0 0 0 0 0,0-1 1 0 0,0 1-1 0 0,0 0 1 0 0,0 0-1 0 0,3-6-3164 0 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6:49:14.2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0 164 7634 0 0,'13'-64'1771'0'0,"-10"53"-883"0"0,0 0 0 0 0,0 1 0 0 0,1-1-1 0 0,1 1 1 0 0,0 0 0 0 0,0 0 0 0 0,7-8 0 0 0,-12 17-860 0 0,0 1 1 0 0,1-1 0 0 0,-1 0 0 0 0,1 1 0 0 0,-1-1 0 0 0,0 1 0 0 0,1 0-1 0 0,-1-1 1 0 0,1 1 0 0 0,-1-1 0 0 0,1 1 0 0 0,-1 0 0 0 0,1-1 0 0 0,-1 1-1 0 0,1 0 1 0 0,0-1 0 0 0,-1 1 0 0 0,1 0 0 0 0,-1 0 0 0 0,1 0 0 0 0,0 0-1 0 0,-1 0 1 0 0,1-1 0 0 0,-1 1 0 0 0,1 0 0 0 0,0 0 0 0 0,-1 0 0 0 0,1 1-1 0 0,0-1 1 0 0,-1 0 0 0 0,1 0 0 0 0,-1 0 0 0 0,1 0 0 0 0,1 1 0 0 0,-1 0-9 0 0,1 1 1 0 0,-1-1 0 0 0,1 1 0 0 0,-1 0-1 0 0,1-1 1 0 0,-1 1 0 0 0,0 0 0 0 0,0 0-1 0 0,0-1 1 0 0,1 5 0 0 0,15 48-53 0 0,-12-19-224 0 0,-1 1 0 0 0,-3 57-1 0 0,4 39-825 0 0,-5-131 1080 0 0,1 1 0 0 0,-1-1 0 0 0,0 0-1 0 0,0 1 1 0 0,0-1 0 0 0,1 1 0 0 0,-1-1-1 0 0,1 0 1 0 0,-1 0 0 0 0,1 1 0 0 0,-1-1-1 0 0,1 0 1 0 0,0 0 0 0 0,1 2 0 0 0,-2-3 6 0 0,1 0 0 0 0,-1 0 0 0 0,0 1 0 0 0,1-1 0 0 0,-1 0 0 0 0,1 0 0 0 0,-1 0 1 0 0,0 0-1 0 0,1 0 0 0 0,-1 0 0 0 0,1 0 0 0 0,-1 0 0 0 0,0 0 0 0 0,1-1 0 0 0,-1 1 0 0 0,0 0 1 0 0,1 0-1 0 0,-1 0 0 0 0,1 0 0 0 0,-1 0 0 0 0,0-1 0 0 0,1 1 0 0 0,-1 0 0 0 0,0 0 0 0 0,0-1 1 0 0,1 1-1 0 0,-1 0 0 0 0,0 0 0 0 0,1-1 0 0 0,-1 1 0 0 0,0-1 0 0 0,27-42 352 0 0,-16 22-350 0 0,-6 15-56 0 0,1 0-1 0 0,0 0 1 0 0,0 0-1 0 0,0 1 0 0 0,1 0 1 0 0,-1 0-1 0 0,15-7 0 0 0,-17 10-269 0 0,0 0-1 0 0,0 1 1 0 0,1-1-1 0 0,-1 1 1 0 0,0 0-1 0 0,1 0 0 0 0,6 0 1 0 0,-9 0-22 0 0,0 1-1 0 0,0 0 1 0 0,0 1 0 0 0,0-1-1 0 0,0 0 1 0 0,-1 1 0 0 0,1-1-1 0 0,0 1 1 0 0,0-1 0 0 0,0 1-1 0 0,0 0 1 0 0,-1 0 0 0 0,1 0-1 0 0,0 0 1 0 0,-1 0 0 0 0,1 0 0 0 0,2 2-1 0 0,0 1-3096 0 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6:49:14.9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65 261 10154 0 0,'-5'1'490'0'0,"0"0"0"0"0,0 0 0 0 0,0 0 0 0 0,0 1-1 0 0,1 0 1 0 0,-1 0 0 0 0,0 0 0 0 0,1 0 0 0 0,-1 1 0 0 0,1 0 0 0 0,0 0-1 0 0,-5 4 1 0 0,12-4-408 0 0,-1 0 1 0 0,1 0-1 0 0,0-1 0 0 0,0 1 1 0 0,0-1-1 0 0,0 1 0 0 0,0-1 0 0 0,0 0 1 0 0,5 2-1 0 0,3 2-46 0 0,0 0-1 0 0,1-1 1 0 0,-1 0 0 0 0,1 0 0 0 0,0-1-1 0 0,17 2 1 0 0,-21-5-104 0 0,-1 0 1 0 0,1 0-1 0 0,0-1 1 0 0,0-1-1 0 0,0 1 1 0 0,0-1-1 0 0,0-1 1 0 0,-1 1-1 0 0,1-1 1 0 0,-1-1-1 0 0,12-4 1 0 0,-12 4-63 0 0,0 0 0 0 0,-1 0 0 0 0,1 0 0 0 0,-1-1 0 0 0,1 0 0 0 0,9-9 0 0 0,-13 10 150 0 0,-1 0 1 0 0,0 0-1 0 0,0 0 0 0 0,-1 0 0 0 0,1-1 1 0 0,-1 1-1 0 0,1 0 0 0 0,-1-1 0 0 0,0 1 1 0 0,0-1-1 0 0,-1 1 0 0 0,1-1 0 0 0,-1 0 1 0 0,0 1-1 0 0,0-1 0 0 0,0-4 0 0 0,0-19 461 0 0,2 0 0 0 0,6-34-1 0 0,-5 49-191 0 0,0-1-1 0 0,0 0 0 0 0,1 1 1 0 0,1 0-1 0 0,0 0 1 0 0,12-21-1 0 0,-16 32-281 0 0,-1 0 1 0 0,0 0-1 0 0,1 0 0 0 0,-1 1 0 0 0,1-1 0 0 0,-1 0 0 0 0,1 0 1 0 0,-1 1-1 0 0,1-1 0 0 0,-1 0 0 0 0,1 1 0 0 0,-1-1 1 0 0,1 1-1 0 0,0-1 0 0 0,0 1 0 0 0,-1-1 0 0 0,1 1 1 0 0,0-1-1 0 0,0 1 0 0 0,-1 0 0 0 0,1-1 0 0 0,0 1 0 0 0,0 0 1 0 0,0 0-1 0 0,0-1 0 0 0,-1 1 0 0 0,1 0 0 0 0,0 0 1 0 0,0 0-1 0 0,0 0 0 0 0,0 0 0 0 0,0 0 0 0 0,0 1 0 0 0,-1-1 1 0 0,1 0-1 0 0,0 0 0 0 0,0 1 0 0 0,0-1 0 0 0,-1 0 1 0 0,1 1-1 0 0,0-1 0 0 0,0 1 0 0 0,-1-1 0 0 0,1 1 0 0 0,0-1 1 0 0,-1 1-1 0 0,1-1 0 0 0,1 2 0 0 0,3 5-33 0 0,0 0 1 0 0,0 0-1 0 0,-1 1 0 0 0,6 12 0 0 0,8 11-493 0 0,-14-26 269 0 0,0-1 0 0 0,0 1-1 0 0,0-1 1 0 0,1 0 0 0 0,-1 0 0 0 0,1-1-1 0 0,0 0 1 0 0,1 1 0 0 0,-1-2 0 0 0,0 1-1 0 0,1-1 1 0 0,0 1 0 0 0,5 0 0 0 0,-6-2-13 0 0,1-1 0 0 0,-1 1 0 0 0,0-1-1 0 0,0-1 1 0 0,0 1 0 0 0,0-1 0 0 0,1 1 0 0 0,-1-2 0 0 0,0 1 0 0 0,0 0 0 0 0,-1-1 0 0 0,1 0 0 0 0,0 0 0 0 0,0-1 0 0 0,7-4 0 0 0,-3 1-55 0 0,0 0-1 0 0,0-1 1 0 0,-1 0 0 0 0,1-1 0 0 0,-2 0-1 0 0,15-17 1 0 0,-17 17 966 0 0,0 0 0 0 0,0 0-1 0 0,-1 0 1 0 0,7-18 0 0 0,-11 26-579 0 0,0 0 1 0 0,0 0 0 0 0,0 0-1 0 0,0 0 1 0 0,0 0 0 0 0,0 0-1 0 0,0 0 1 0 0,0 0 0 0 0,0 1-1 0 0,0-1 1 0 0,0 0 0 0 0,0 0-1 0 0,0 0 1 0 0,0 0 0 0 0,0 0-1 0 0,0 0 1 0 0,0 0 0 0 0,0 0-1 0 0,1 0 1 0 0,-1 0 0 0 0,0 0-1 0 0,0 0 1 0 0,0 0 0 0 0,0 0-1 0 0,0 0 1 0 0,0 0 0 0 0,0 0-1 0 0,0 0 1 0 0,0 0 0 0 0,0 0-1 0 0,0 0 1 0 0,0 0 0 0 0,1 0-1 0 0,-1 0 1 0 0,0 0 0 0 0,0 0-1 0 0,0 0 1 0 0,0 0 0 0 0,0 0-1 0 0,0 0 1 0 0,0 0 0 0 0,0 0-1 0 0,0 0 1 0 0,0-1 0 0 0,0 1-1 0 0,0 0 1 0 0,0 0 0 0 0,0 0-1 0 0,0 0 1 0 0,0 0 0 0 0,1 0-1 0 0,-1 0 1 0 0,0 0 0 0 0,0 0-1 0 0,0 0 1 0 0,0 0 0 0 0,2 12 1237 0 0,0 18-699 0 0,-9 9-374 0 0,-1 0-1 0 0,-2 0 1 0 0,-29 68-1 0 0,7-19-1043 0 0,32-86 690 0 0,-1-1 0 0 0,1 1 0 0 0,-1-1 0 0 0,1 1 0 0 0,0-1-1 0 0,0 1 1 0 0,-1-1 0 0 0,1 1 0 0 0,0-1 0 0 0,0 1 0 0 0,1-1 0 0 0,-1 1-1 0 0,0-1 1 0 0,1 3 0 0 0,5-2-1538 0 0,6-10 404 0 0,-3-4 723 0 0,0-1-1 0 0,-1 1 1 0 0,-1-1 0 0 0,0-1-1 0 0,-1 1 1 0 0,-1-1 0 0 0,8-28-1 0 0,-6 20 547 0 0,7-39 1269 0 0,-11 47 519 0 0,0 1 0 0 0,0-1 0 0 0,1 0 0 0 0,7-15 0 0 0,-10 28-1765 0 0,0 1 1 0 0,0-1 0 0 0,-1 1 0 0 0,1-1 0 0 0,0 1-1 0 0,0-1 1 0 0,0 1 0 0 0,0 0 0 0 0,-1-1-1 0 0,1 1 1 0 0,0 0 0 0 0,0-1 0 0 0,0 1 0 0 0,0 0-1 0 0,0 0 1 0 0,0 0 0 0 0,0 0 0 0 0,0 0 0 0 0,0 0-1 0 0,0 0 1 0 0,0 0 0 0 0,0 1 0 0 0,0-1-1 0 0,-1 0 1 0 0,1 1 0 0 0,2 0 0 0 0,29 10 25 0 0,-27-8 22 0 0,6 2-167 0 0,0 0-1 0 0,-1 1 1 0 0,0 0-1 0 0,0 1 1 0 0,0 0-1 0 0,12 12 0 0 0,25 29-3448 0 0,9 8-8192 0 0,-48-49 8282 0 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6:49:15.2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35 11178 0 0,'0'-2'4022'0'0,"0"-10"3343"0"0,2-1-4693 0 0,-2 13-2736 0 0,0 0 1 0 0,0-1-1 0 0,0 1 1 0 0,0 0-1 0 0,0-1 0 0 0,0 1 1 0 0,0 0-1 0 0,0-1 1 0 0,0 1-1 0 0,0 0 1 0 0,1 0-1 0 0,-1-1 1 0 0,0 1-1 0 0,0 0 1 0 0,0-1-1 0 0,1 1 1 0 0,-1 0-1 0 0,0 0 1 0 0,0-1-1 0 0,1 1 1 0 0,-1 0-1 0 0,0 0 1 0 0,0 0-1 0 0,1-1 1 0 0,-1 1-1 0 0,0 0 1 0 0,1 0-1 0 0,-1 0 0 0 0,0 0 1 0 0,1 0-1 0 0,-1 0 1 0 0,0 0-1 0 0,1 0 1 0 0,-1 0-1 0 0,0-1 1 0 0,1 1-1 0 0,-1 1 1 0 0,0-1-1 0 0,1 0 1 0 0,-1 0-1 0 0,0 0 1 0 0,1 0-1 0 0,-1 0 1 0 0,0 0-1 0 0,1 0 1 0 0,-1 0-1 0 0,0 0 1 0 0,0 1-1 0 0,1-1 1 0 0,-1 0-1 0 0,0 0 0 0 0,1 0 1 0 0,-1 1-1 0 0,0-1 1 0 0,0 0-1 0 0,0 0 1 0 0,1 1-1 0 0,-1-1 1 0 0,0 0-1 0 0,0 1 1 0 0,0-1-1 0 0,1 0 1 0 0,-1 1-1 0 0,6 14-8454 0 0,-4-7 1706 0 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6:51:28.1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306 597 7802 0 0,'0'-1'18'0'0,"0"0"0"0"0,-1 0 0 0 0,1 0 0 0 0,-1 0 0 0 0,1 0 0 0 0,-1 0 0 0 0,0 0 1 0 0,1 0-1 0 0,-1 0 0 0 0,0 1 0 0 0,0-1 0 0 0,0 0 0 0 0,1 1 0 0 0,-1-1 0 0 0,0 0 0 0 0,0 1 1 0 0,0-1-1 0 0,0 1 0 0 0,0-1 0 0 0,0 1 0 0 0,0 0 0 0 0,0 0 0 0 0,0-1 0 0 0,0 1 0 0 0,-2 0 1 0 0,2 0 54 0 0,0 0 0 0 0,-1 1 0 0 0,1-1 0 0 0,-1 1 0 0 0,1 0 0 0 0,0-1 1 0 0,-1 1-1 0 0,1 0 0 0 0,0-1 0 0 0,0 1 0 0 0,0 0 0 0 0,0 0 1 0 0,0 0-1 0 0,0 0 0 0 0,0 0 0 0 0,0 0 0 0 0,0 1 0 0 0,0-1 0 0 0,0 0 1 0 0,0 2-1 0 0,-3 5 108 0 0,0 0 1 0 0,0 1-1 0 0,1-1 1 0 0,1 1-1 0 0,-1-1 1 0 0,2 1-1 0 0,-3 14 1 0 0,1 68 271 0 0,2-52-275 0 0,16 588 377 0 0,67-54-575 0 0,-9-105-31 0 0,-29 41-31 0 0,-44 1 12 0 0,-33-69 140 0 0,-12 339 104 0 0,56-191-87 0 0,-13-175 180 0 0,-2-158-125 0 0,3-183-72 0 0,-1-2 172 0 0,4 0 0 0 0,13 90 0 0 0,-13-152-211 0 0,0 0 0 0 0,1-1 0 0 0,0 1 0 0 0,1-1 0 0 0,-1 1 0 0 0,2-1 0 0 0,-1 0 0 0 0,1-1 0 0 0,0 1 0 0 0,1-1 0 0 0,-1 0 0 0 0,11 10 0 0 0,-10-11-20 0 0,0 1-1 0 0,-1 0 1 0 0,8 15-1 0 0,-9-14-13 0 0,0-1 0 0 0,1 1 0 0 0,0-1 0 0 0,7 7 0 0 0,-9-12 9 0 0,-1 0 0 0 0,0 0 0 0 0,0 0 0 0 0,1-1 0 0 0,-1 1 0 0 0,1-1 0 0 0,0 1 0 0 0,-1-1 0 0 0,1 0 0 0 0,0 0 0 0 0,0 0 0 0 0,-1-1 0 0 0,1 1 0 0 0,0 0 0 0 0,0-1 0 0 0,5 0 0 0 0,7-1 16 0 0,0 0 0 0 0,1-1 0 0 0,-1-1 0 0 0,0 0-1 0 0,20-8 1 0 0,74-33-10 0 0,-27 9 5 0 0,14 3-9 0 0,2 4-1 0 0,160-24 1 0 0,209 1 30 0 0,-235 29 47 0 0,431-43-7 0 0,-494 48 5 0 0,487-40 171 0 0,-29-11 243 0 0,-302 27-232 0 0,-76 10-191 0 0,427-28-80 0 0,-385 55 56 0 0,248 6 26 0 0,-298 1-94 0 0,165 13-15 0 0,-318-3 38 0 0,133 37 1 0 0,-173-40 16 0 0,0-1 0 0 0,1-3 1 0 0,55 1-1 0 0,-17-1 82 0 0,-79-6-64 0 0,0 1-1 0 0,0 1 1 0 0,0-1-1 0 0,-1 1 1 0 0,1 1-1 0 0,-1-1 1 0 0,9 5-1 0 0,-16-8 40 0 0,1 0 0 0 0,0 0 0 0 0,-1 1 0 0 0,1-1 0 0 0,-1 0 0 0 0,1 0 0 0 0,-1 0 0 0 0,0 0 0 0 0,1 0 0 0 0,-1 0 0 0 0,0 0 0 0 0,0 0 0 0 0,0 0 1 0 0,0 0-1 0 0,0 0 0 0 0,0 0 0 0 0,0 0 0 0 0,0 0 0 0 0,0 0 0 0 0,0 0 0 0 0,0 0 0 0 0,-1-2 0 0 0,-3-34 21 0 0,-8-9 31 0 0,-3-11-5 0 0,2-1-1 0 0,-6-73 1 0 0,15-592 181 0 0,28 342-408 0 0,29-189-5 0 0,-23 264 9 0 0,3-815 593 0 0,-39 719-628 0 0,73-665 0 0 0,-50 952 22 0 0,9-94-20 0 0,-23 173 126 0 0,-3 1 0 0 0,-1-1 0 0 0,-10-66 0 0 0,9 93 0 0 0,-1 0 0 0 0,0 0 0 0 0,0 0 0 0 0,-1 1 0 0 0,0 0 0 0 0,0 0 0 0 0,-1 0 0 0 0,0 0 0 0 0,-1 1 0 0 0,-8-10 0 0 0,-9-7 7 0 0,-42-33-1 0 0,3 2-10 0 0,52 45 13 0 0,0 1 0 0 0,-1 0 1 0 0,0 0-1 0 0,0 1 0 0 0,0 1 0 0 0,-1-1 1 0 0,-1 2-1 0 0,1 0 0 0 0,-1 0 0 0 0,0 2 0 0 0,-21-7 1 0 0,-38-2-9 0 0,0 3 1 0 0,0 3-1 0 0,-80 2 1 0 0,3 1-18 0 0,-383-55 264 0 0,207 18-126 0 0,88 16-37 0 0,-662-65 160 0 0,-3 42-92 0 0,682 51-78 0 0,0 9 0 0 0,-236 44 0 0 0,-466 143 32 0 0,836-178-101 0 0,-374 78 25 0 0,340-80-10 0 0,-228 7 1 0 0,286-26 20 0 0,-122 3 77 0 0,146 0-111 0 0,1 1 1 0 0,-72 20-1 0 0,62-10-18 0 0,1 2 0 0 0,1 2 0 0 0,1 3 0 0 0,1 1 0 0 0,-81 55 0 0 0,78-47-46 0 0,-61 29 0 0 0,59-34-244 0 0,-63 44 0 0 0,106-66 12 0 0,1 0 0 0 0,0 1 0 0 0,0 0 0 0 0,0 0 0 0 0,0 0 0 0 0,0 0 0 0 0,1 0 0 0 0,-4 7 0 0 0,7-11 118 0 0,-1 1 1 0 0,1 0 0 0 0,0 0 0 0 0,-1 0-1 0 0,1-1 1 0 0,0 1 0 0 0,0 0-1 0 0,0 0 1 0 0,0 0 0 0 0,-1 0 0 0 0,1 0-1 0 0,0-1 1 0 0,1 1 0 0 0,-1 0-1 0 0,0 0 1 0 0,0 0 0 0 0,0 0-1 0 0,0-1 1 0 0,1 1 0 0 0,-1 0 0 0 0,0 0-1 0 0,1 1 1 0 0,1-1-109 0 0,-1 1 0 0 0,1-1 0 0 0,-1 0 0 0 0,1 0 0 0 0,-1 0 0 0 0,1 0 0 0 0,-1 0 0 0 0,1 0 0 0 0,0 0 0 0 0,0-1 0 0 0,-1 1 0 0 0,1-1 0 0 0,0 1 0 0 0,0-1 0 0 0,2 1 0 0 0,14 1-3755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6:45:17.6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170 374 3897 0 0,'7'-35'3284'0'0,"-4"24"-3207"0"0,0 0 0 0 0,-1-1 0 0 0,-1 1-1 0 0,0 0 1 0 0,-2-22 0 0 0,0 22 346 0 0,-1 1 0 0 0,-5-19 0 0 0,6 26-282 0 0,0 0-1 0 0,0 0 1 0 0,0 1-1 0 0,0-1 0 0 0,0 1 1 0 0,-1-1-1 0 0,0 1 1 0 0,1 0-1 0 0,-1-1 1 0 0,0 1-1 0 0,0 0 1 0 0,0 0-1 0 0,0 1 0 0 0,0-2 1 0 0,-5-1-1 0 0,6 4-123 0 0,0 0-1 0 0,1-1 0 0 0,-1 1 1 0 0,0-1-1 0 0,1 1 0 0 0,-1 0 1 0 0,0 0-1 0 0,0 0 0 0 0,0 0 1 0 0,0 0-1 0 0,1 0 0 0 0,-1 0 0 0 0,0 0 1 0 0,1 0-1 0 0,-2 0 0 0 0,2 0 1 0 0,-1 0-1 0 0,0 0 0 0 0,1 0 1 0 0,-1 0-1 0 0,0 1 0 0 0,0-1 1 0 0,-1 1-1 0 0,1 0-12 0 0,0 0 1 0 0,0 0-1 0 0,0 0 0 0 0,0 1 1 0 0,0-1-1 0 0,0 0 0 0 0,0 0 1 0 0,0 1-1 0 0,1-1 0 0 0,-1 0 1 0 0,0 4-1 0 0,-2 3-44 0 0,1 0 0 0 0,1 0 0 0 0,-2 15 0 0 0,3-19 58 0 0,-2 15-33 0 0,0 0 1 0 0,2 0 0 0 0,4 37-1 0 0,-3-49-5 0 0,1-1 0 0 0,-1 0-1 0 0,1 0 1 0 0,0 0 0 0 0,0 1-1 0 0,0-1 1 0 0,1 0 0 0 0,0-1-1 0 0,1 1 1 0 0,-1-1 0 0 0,1 1-1 0 0,0-1 1 0 0,0 0 0 0 0,1 0-1 0 0,4 5 1 0 0,-6-9-4 0 0,-1 1-1 0 0,0-1 1 0 0,1 1 0 0 0,0-1-1 0 0,-1 1 1 0 0,0-2 0 0 0,1 2-1 0 0,0-2 1 0 0,0 1-1 0 0,-1 0 1 0 0,1-1 0 0 0,0 0-1 0 0,0 1 1 0 0,-1-1 0 0 0,1 0-1 0 0,4-1 1 0 0,-2 1-13 0 0,0-1 1 0 0,0 0 0 0 0,-1-1-1 0 0,1 0 1 0 0,0 1-1 0 0,0-2 1 0 0,-1 1-1 0 0,8-5 1 0 0,-2 0-116 0 0,-1-2 0 0 0,0 1 0 0 0,0 0 0 0 0,0-1 0 0 0,0-1 0 0 0,10-17 0 0 0,-10 14 102 0 0,-2-1-1 0 0,-1 0 1 0 0,1 1-1 0 0,-2-2 0 0 0,0 1 1 0 0,0-1-1 0 0,-2 0 1 0 0,0 0-1 0 0,-1 0 1 0 0,0 0-1 0 0,-1-19 0 0 0,-1 27 62 0 0,-1-2-1 0 0,0 1 0 0 0,0 0 1 0 0,-1 0-1 0 0,0 0 0 0 0,0 0 0 0 0,-1 1 1 0 0,0-1-1 0 0,-8-13 0 0 0,8 16-16 0 0,-1-1 0 0 0,0 1-1 0 0,-1 0 1 0 0,1 1-1 0 0,-1-1 1 0 0,0 1 0 0 0,0 0-1 0 0,0-1 1 0 0,-1 2-1 0 0,1 0 1 0 0,-1-1 0 0 0,0 1-1 0 0,-10-3 1 0 0,11 4 32 0 0,-1 1 1 0 0,1-1-1 0 0,-1 1 0 0 0,0 0 1 0 0,1 1-1 0 0,-1-1 0 0 0,0 1 1 0 0,0 0-1 0 0,1 0 0 0 0,-1 1 1 0 0,0 0-1 0 0,-10 2 0 0 0,8 0-1 0 0,-1 1 0 0 0,2-1-1 0 0,-2 1 1 0 0,2 0 0 0 0,-1 1 0 0 0,2 0-1 0 0,-14 11 1 0 0,8-5-34 0 0,1 1-1 0 0,0 0 0 0 0,1 1 1 0 0,1 0-1 0 0,0 1 0 0 0,0-1 1 0 0,1 2-1 0 0,-10 25 0 0 0,12-17-313 0 0,0 0-1 0 0,1 0 0 0 0,2 0 0 0 0,0 0 1 0 0,2 0-1 0 0,0 1 0 0 0,4 33 0 0 0,-1-33-2824 0 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6:51:29.3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1011 119 6745 0 0,'-16'-41'214'0'0,"11"26"-167"0"0,-1 1 0 0 0,0 0 0 0 0,-11-19 0 0 0,17 33-34 0 0,0 0 1 0 0,0 0 0 0 0,0 0-1 0 0,0 0 1 0 0,0 0-1 0 0,0 0 1 0 0,0 0-1 0 0,0 0 1 0 0,0 0-1 0 0,0 0 1 0 0,0 0-1 0 0,1 0 1 0 0,-1 0 0 0 0,0 0-1 0 0,0 0 1 0 0,0 0-1 0 0,0 0 1 0 0,0 0-1 0 0,0 0 1 0 0,0 0-1 0 0,0 0 1 0 0,0 0-1 0 0,0 0 1 0 0,0 0 0 0 0,0 0-1 0 0,0 0 1 0 0,1 0-1 0 0,-1 0 1 0 0,0 0-1 0 0,0 0 1 0 0,0 0-1 0 0,0 0 1 0 0,0 0-1 0 0,0 0 1 0 0,0 0 0 0 0,0 0-1 0 0,0-1 1 0 0,0 1-1 0 0,0 0 1 0 0,0 0-1 0 0,0 0 1 0 0,0 0-1 0 0,0 0 1 0 0,0 0 0 0 0,0 0-1 0 0,13 8 952 0 0,15 17 514 0 0,-20-14-1252 0 0,0 1 1 0 0,-2 1-1 0 0,1-1 0 0 0,-2 1 1 0 0,0 0-1 0 0,0 0 0 0 0,-1 1 0 0 0,2 17 1 0 0,2 16 101 0 0,2 49 1 0 0,-6 627 1172 0 0,-6-663-1380 0 0,-39 680 942 0 0,-26-2-720 0 0,66-727-342 0 0,-32 375 13 0 0,18 431 0 0 0,22-638 5 0 0,21 671 163 0 0,-55 14 340 0 0,17-800-398 0 0,8-58-92 0 0,1-1 0 0 0,-1 0 0 0 0,0 1 1 0 0,0-1-1 0 0,0 0 0 0 0,-1 0 1 0 0,1 0-1 0 0,-1-1 0 0 0,-6 8 0 0 0,8-12-15 0 0,1 1-1 0 0,-1-1 1 0 0,0 1-1 0 0,1-1 1 0 0,-1 1-1 0 0,0-1 1 0 0,0 0-1 0 0,1 1 0 0 0,-1-1 1 0 0,0 0-1 0 0,0 0 1 0 0,0 0-1 0 0,1 0 1 0 0,-1 0-1 0 0,0 1 1 0 0,0-1-1 0 0,0-1 1 0 0,0 1-1 0 0,1 0 1 0 0,-1 0-1 0 0,0 0 0 0 0,0 0 1 0 0,0 0-1 0 0,1-1 1 0 0,-1 1-1 0 0,0 0 1 0 0,0-1-1 0 0,1 1 1 0 0,-1-1-1 0 0,0 1 1 0 0,1-1-1 0 0,-1 1 0 0 0,0-1 1 0 0,1 1-1 0 0,-1-1 1 0 0,1 0-1 0 0,-1 1 1 0 0,1-1-1 0 0,-1 0 1 0 0,1 1-1 0 0,0-1 1 0 0,-1 0-1 0 0,1 0 1 0 0,-1-1-1 0 0,-21-43 19 0 0,18 35 12 0 0,-86-178 208 0 0,50 99-200 0 0,-13-25-15 0 0,34 80-7 0 0,-1 0 0 0 0,-2 2 0 0 0,-39-45 0 0 0,42 58-16 0 0,0 0 1 0 0,-1 2 0 0 0,0 0-1 0 0,-1 1 1 0 0,-1 2-1 0 0,-29-15 1 0 0,-14-1 470 0 0,-117-36 0 0 0,134 50-388 0 0,39 13-34 0 0,5 2-40 0 0,-1 0 0 0 0,1 0 0 0 0,0 0 0 0 0,0-1 0 0 0,0 1 0 0 0,0-1 0 0 0,1 0 0 0 0,-1-1 0 0 0,0 1 0 0 0,1 0 1 0 0,-6-6-1 0 0,12 7-41 0 0,1 0-1 0 0,0 0 1 0 0,0 1 0 0 0,0 0 0 0 0,0 0 0 0 0,0 0 0 0 0,0 0 0 0 0,5 1 0 0 0,69 10-75 0 0,-3-1 16 0 0,94 2-1 0 0,-106-12 37 0 0,317 4-199 0 0,-1 27-575 0 0,-287-19 523 0 0,77 12-314 0 0,-137-17 494 0 0,0 0 0 0 0,-1 3-1 0 0,33 13 1 0 0,-56-20 97 0 0,1 1-1 0 0,-1 0 1 0 0,0 1 0 0 0,0 0 0 0 0,0 0 0 0 0,-1 1 0 0 0,0 0 0 0 0,0 0 0 0 0,6 8-1 0 0,-11-11 30 0 0,1 0 0 0 0,-1 0 0 0 0,0 1 0 0 0,0-1 0 0 0,-1 1 0 0 0,1 0 0 0 0,-1-1 0 0 0,0 1 0 0 0,1 0 0 0 0,-2 0 0 0 0,1 0-1 0 0,0 0 1 0 0,-1 0 0 0 0,0 0 0 0 0,0 0 0 0 0,0 0 0 0 0,0 0 0 0 0,-1-1 0 0 0,0 1 0 0 0,1 0 0 0 0,-1 0 0 0 0,-1 0 0 0 0,-1 6-1 0 0,-9 16 101 0 0,-1 0-1 0 0,-2-1 1 0 0,0 0-1 0 0,-1-1 0 0 0,-2-1 1 0 0,0 0-1 0 0,-1-2 0 0 0,-25 22 1 0 0,-28 18-49 0 0,-90 60 0 0 0,83-65 65 0 0,-18 11-108 0 0,-3-4 1 0 0,-127 59 0 0 0,212-115-350 0 0,-33 15-614 0 0,45-21 476 0 0,0 0-1 0 0,-1 1 0 0 0,1-2 1 0 0,-1 1-1 0 0,1 0 1 0 0,-1-1-1 0 0,1 1 0 0 0,-1-1 1 0 0,0 0-1 0 0,-6-1 0 0 0,10 1 231 0 0,-1 0-1 0 0,0 0 0 0 0,1 0 0 0 0,-1-1 0 0 0,0 1 0 0 0,1 0 0 0 0,-1-1 1 0 0,0 1-1 0 0,1 0 0 0 0,-1-1 0 0 0,1 1 0 0 0,-1-1 0 0 0,1 1 1 0 0,-1-1-1 0 0,1 1 0 0 0,-1-1 0 0 0,1 1 0 0 0,-1-1 0 0 0,0 0 0 0 0,1-7-4227 0 0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6:51:30.1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53 376 9802 0 0,'-53'-28'4041'0'0,"61"29"-4045"0"0,-1 1 1 0 0,1-2 0 0 0,0 1-1 0 0,-1-1 1 0 0,1 0-1 0 0,0 0 1 0 0,0-1-1 0 0,-1 0 1 0 0,11-3-1 0 0,77-23 348 0 0,-78 21-244 0 0,643-174 1085 0 0,-582 160-1347 0 0,-23 8-307 0 0,-25 6-633 0 0,1-2 1 0 0,-1 0 0 0 0,0-2-1 0 0,-1-2 1 0 0,35-17 0 0 0,-63 28 971 0 0,1 0 0 0 0,-1 0 0 0 0,1-1 1 0 0,-1 1-1 0 0,1 0 0 0 0,-1 0 0 0 0,0-1 1 0 0,0 1-1 0 0,0-1 0 0 0,0 1 0 0 0,0-1 0 0 0,1-1 1 0 0,1-6-2973 0 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6:51:31.2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125 1 8514 0 0,'-5'0'235'0'0,"0"0"0"0"0,0 0 0 0 0,0 1 1 0 0,0-1-1 0 0,0 1 0 0 0,0 1 0 0 0,0-1 0 0 0,1 1 1 0 0,-1-1-1 0 0,0 1 0 0 0,1 1 0 0 0,-1-1 0 0 0,1 1 1 0 0,0 0-1 0 0,0 0 0 0 0,0 0 0 0 0,0 0 0 0 0,0 1 1 0 0,1-1-1 0 0,-5 7 0 0 0,4-5-149 0 0,1 1 0 0 0,0 1 0 0 0,0-1 0 0 0,0 0 0 0 0,1 1 1 0 0,0-1-1 0 0,0 1 0 0 0,0 0 0 0 0,1 0 0 0 0,0 0 0 0 0,1-1 0 0 0,0 1 0 0 0,0 0 0 0 0,1 11 0 0 0,32 160 779 0 0,-12-84-743 0 0,67 324-532 0 0,-88-417 379 0 0,18 60-1017 0 0,-17-57 856 0 0,0-1-1 0 0,0 1 1 0 0,1-1-1 0 0,0 0 1 0 0,0 0 0 0 0,0 0-1 0 0,0 1 1 0 0,0-2-1 0 0,0 1 1 0 0,1 0-1 0 0,0 0 1 0 0,-1-1 0 0 0,1 1-1 0 0,4 1 1 0 0,-6-3 81 0 0,1-1 1 0 0,0 1 0 0 0,0-1-1 0 0,-1 0 1 0 0,1 0 0 0 0,0 0-1 0 0,0 0 1 0 0,0 0 0 0 0,-1 0-1 0 0,1 0 1 0 0,0 0-1 0 0,0-1 1 0 0,-1 1 0 0 0,1-1-1 0 0,0 0 1 0 0,-1 1 0 0 0,1-1-1 0 0,0 0 1 0 0,-1 0 0 0 0,1 0-1 0 0,-1 0 1 0 0,1 0 0 0 0,-1 0-1 0 0,0 0 1 0 0,1 0-1 0 0,-1-1 1 0 0,0 1 0 0 0,0-1-1 0 0,0 1 1 0 0,2-3 0 0 0,3-5-101 0 0,-1 1 0 0 0,0-1 0 0 0,8-18 0 0 0,5-19 170 0 0,-3 0 1 0 0,-2-1-1 0 0,9-59 0 0 0,7-147 1291 0 0,-16 128 1424 0 0,-11 93-479 0 0,-2 28-681 0 0,0 20-934 0 0,0-15-587 0 0,4 184 925 0 0,36 243 0 0 0,-37-409-870 0 0,-2-4 1 0 0,1 0 0 0 0,1 0 0 0 0,0 0 0 0 0,1 0 0 0 0,1 0-1 0 0,0-1 1 0 0,9 18 0 0 0,-14-32-43 0 0,1 0 1 0 0,-1 0-1 0 0,0 0 1 0 0,1 1-1 0 0,-1-1 1 0 0,1 0-1 0 0,-1 0 1 0 0,0 0-1 0 0,1 0 0 0 0,-1 0 1 0 0,1-1-1 0 0,-1 1 1 0 0,0 0-1 0 0,1 0 1 0 0,-1 0-1 0 0,1 0 0 0 0,-1 0 1 0 0,0 0-1 0 0,1-1 1 0 0,-1 1-1 0 0,0 0 1 0 0,1 0-1 0 0,-1 0 0 0 0,0-1 1 0 0,1 1-1 0 0,-1 0 1 0 0,0-1-1 0 0,0 1 1 0 0,1 0-1 0 0,-1-1 0 0 0,0 1 1 0 0,0 0-1 0 0,0-1 1 0 0,1 1-1 0 0,-1 0 1 0 0,0-1-1 0 0,0 1 0 0 0,0-1 1 0 0,0 1-1 0 0,0 0 1 0 0,0-1-1 0 0,0 1 1 0 0,0-1-1 0 0,9-20 158 0 0,46-217-25 0 0,-34 136-158 0 0,42-124 0 0 0,-59 215-7 0 0,0-1 0 0 0,1 2 1 0 0,0-1-1 0 0,1 0 0 0 0,9-11 0 0 0,-14 20 3 0 0,0 1 0 0 0,0-1 0 0 0,0 1 0 0 0,0-1 0 0 0,1 1 0 0 0,-1 0 0 0 0,0-1 0 0 0,1 1 0 0 0,-1 0 0 0 0,1 0 0 0 0,0 0 0 0 0,-1 0 0 0 0,1 0 0 0 0,0 1 0 0 0,0-1 0 0 0,-1 0 0 0 0,1 1 0 0 0,0-1 0 0 0,0 1 0 0 0,0 0 0 0 0,0-1 0 0 0,0 1 0 0 0,-1 0 0 0 0,1 0 0 0 0,0 0 0 0 0,0 1 0 0 0,0-1 0 0 0,0 0 0 0 0,0 1 0 0 0,0-1 0 0 0,-1 1 0 0 0,1 0 0 0 0,0-1 0 0 0,0 1 0 0 0,-1 0 0 0 0,1 0 0 0 0,-1 0 0 0 0,1 0 0 0 0,-1 1 0 0 0,1-1 0 0 0,1 2 0 0 0,9 8-88 0 0,1-1 0 0 0,0 0 0 0 0,0-1 0 0 0,1 0 0 0 0,0-1 0 0 0,24 10 0 0 0,-31-16 87 0 0,0 0 0 0 0,0 0-1 0 0,0 0 1 0 0,0-1 0 0 0,0 0 0 0 0,0-1-1 0 0,1 0 1 0 0,-1 0 0 0 0,0 0-1 0 0,0-1 1 0 0,0 0 0 0 0,1 0-1 0 0,-1-1 1 0 0,0 0 0 0 0,-1 0 0 0 0,1 0-1 0 0,8-5 1 0 0,-7 2-49 0 0,1 1 1 0 0,-2-2-1 0 0,15-10 0 0 0,-21 15 64 0 0,1-1-1 0 0,0 1 1 0 0,-1 0-1 0 0,1-1 1 0 0,-1 1-1 0 0,1-1 1 0 0,-1 0-1 0 0,0 1 1 0 0,0-1-1 0 0,0 0 1 0 0,0 0-1 0 0,0 0 1 0 0,0 1-1 0 0,0-1 1 0 0,-1 0-1 0 0,1 0 1 0 0,-1 0-1 0 0,1-1 1 0 0,-1 1-1 0 0,0 0 1 0 0,0 0-1 0 0,0 0 1 0 0,0-4-1 0 0,-1 6 12 0 0,1-1 0 0 0,-1 0 0 0 0,1 1 0 0 0,-1-1 0 0 0,0 0 0 0 0,0 1 0 0 0,1-1 0 0 0,-1 1 0 0 0,0-1 0 0 0,0 1 0 0 0,0 0 0 0 0,1-1-1 0 0,-1 1 1 0 0,0 0 0 0 0,0 0 0 0 0,0-1 0 0 0,0 1 0 0 0,0 0 0 0 0,0 0 0 0 0,0 0 0 0 0,1 0 0 0 0,-1 0 0 0 0,0 0 0 0 0,0 0 0 0 0,0 0 0 0 0,0 1 0 0 0,0-1 0 0 0,0 0 0 0 0,0 0 0 0 0,1 1-1 0 0,-2 0 1 0 0,-27 10 159 0 0,5 6 119 0 0,1 1 0 0 0,1 1 0 0 0,0 1 0 0 0,2 0 0 0 0,-35 46 0 0 0,39-44-209 0 0,1 0-1 0 0,2 1 0 0 0,0 1 1 0 0,1 0-1 0 0,2 0 1 0 0,0 1-1 0 0,2 1 0 0 0,0-1 1 0 0,2 1-1 0 0,1 1 0 0 0,1-1 1 0 0,0 29-1 0 0,4-50-69 0 0,0 0 0 0 0,0 0 0 0 0,1 0 0 0 0,0 1 0 0 0,0-1 0 0 0,0 0 0 0 0,1-1 0 0 0,-1 1 0 0 0,1 0 0 0 0,4 7 0 0 0,-5-10-1 0 0,0-1 1 0 0,0 0 0 0 0,1 1 0 0 0,-1-1 0 0 0,0 0-1 0 0,0 1 1 0 0,1-1 0 0 0,-1 0 0 0 0,1 0-1 0 0,-1 0 1 0 0,1 0 0 0 0,-1-1 0 0 0,1 1-1 0 0,-1 0 1 0 0,1-1 0 0 0,0 1 0 0 0,-1-1-1 0 0,1 1 1 0 0,0-1 0 0 0,0 0 0 0 0,-1 0 0 0 0,1 0-1 0 0,0 0 1 0 0,0 0 0 0 0,-1 0 0 0 0,1 0-1 0 0,0 0 1 0 0,0-1 0 0 0,-1 1 0 0 0,1-1-1 0 0,0 1 1 0 0,-1-1 0 0 0,1 0 0 0 0,1-1 0 0 0,11-5-2 0 0,-2 0 1 0 0,1-1 0 0 0,-1-1 0 0 0,0 0-1 0 0,-1-1 1 0 0,0 0 0 0 0,0 0 0 0 0,15-21-1 0 0,5-11-95 0 0,28-51 0 0 0,-42 65 100 0 0,-6 9-16 0 0,-1 0 1 0 0,12-31-1 0 0,-19 43 25 0 0,-1 0 0 0 0,1-1 0 0 0,-2 1 0 0 0,1-1 1 0 0,-1 1-1 0 0,0-1 0 0 0,0 0 0 0 0,-1 1 0 0 0,0-1 0 0 0,-2-12 0 0 0,1 18 6 0 0,1 0 0 0 0,0 0 1 0 0,-1 1-1 0 0,0-1 0 0 0,1 0 0 0 0,-1 0 0 0 0,0 0 0 0 0,0 0 0 0 0,0 1 1 0 0,0-1-1 0 0,0 0 0 0 0,-1 1 0 0 0,1-1 0 0 0,0 1 0 0 0,-1 0 0 0 0,1-1 1 0 0,-1 1-1 0 0,0 0 0 0 0,1 0 0 0 0,-3-1 0 0 0,3 2-14 0 0,0-1 1 0 0,0 1-1 0 0,0 0 0 0 0,0 0 0 0 0,0 0 1 0 0,0 1-1 0 0,0-1 0 0 0,0 0 0 0 0,0 0 1 0 0,0 0-1 0 0,0 1 0 0 0,0-1 0 0 0,0 1 1 0 0,0-1-1 0 0,0 1 0 0 0,0-1 0 0 0,0 1 1 0 0,0-1-1 0 0,0 1 0 0 0,1 0 0 0 0,-1-1 1 0 0,0 1-1 0 0,0 0 0 0 0,1 0 0 0 0,-1 0 1 0 0,1-1-1 0 0,-1 1 0 0 0,1 0 0 0 0,-1 0 1 0 0,1 0-1 0 0,-1 0 0 0 0,1 0 0 0 0,0 0 1 0 0,-1 0-1 0 0,1 0 0 0 0,0 0 0 0 0,0 2 1 0 0,-6 17 4 0 0,2 1 0 0 0,0-1 0 0 0,2 0 0 0 0,0 1 0 0 0,1 26 0 0 0,2-34-13 0 0,0 1 0 0 0,0 0 0 0 0,1-1-1 0 0,1 1 1 0 0,1-1 0 0 0,0 0 0 0 0,0 0 0 0 0,12 23 0 0 0,-15-34 3 0 0,-1-1 1 0 0,1 0 0 0 0,0 1-1 0 0,0-1 1 0 0,0 0 0 0 0,-1 1 0 0 0,2-1-1 0 0,-1 0 1 0 0,0 0 0 0 0,0 0-1 0 0,0 0 1 0 0,0 0 0 0 0,1 0-1 0 0,-1 0 1 0 0,0 0 0 0 0,1-1 0 0 0,-1 1-1 0 0,1 0 1 0 0,-1-1 0 0 0,1 1-1 0 0,-1-1 1 0 0,1 0 0 0 0,1 1-1 0 0,-1-1 2 0 0,0-1-1 0 0,0 1 0 0 0,0-1 0 0 0,0 1 0 0 0,0-1 0 0 0,0 0 0 0 0,0 0 1 0 0,0 0-1 0 0,0 0 0 0 0,0 0 0 0 0,-1 0 0 0 0,1-1 0 0 0,0 1 1 0 0,2-3-1 0 0,5-6 0 0 0,-1 0 1 0 0,0 0 0 0 0,-1-1 0 0 0,8-14-1 0 0,7-21 34 0 0,-1 0 0 0 0,-3-2 0 0 0,-1 0 0 0 0,18-91 0 0 0,-35 134 31 0 0,1 1 0 0 0,1-1 0 0 0,-1 1 0 0 0,1 0 0 0 0,-1 0-1 0 0,5-6 1 0 0,-6 9-57 0 0,0 1 0 0 0,0 0 0 0 0,0 0 0 0 0,1-1 0 0 0,-1 1 0 0 0,0 0 0 0 0,0 0 0 0 0,0-1 0 0 0,1 1 0 0 0,-1 0 0 0 0,0 0 0 0 0,1 0 0 0 0,-1 0 0 0 0,0-1 0 0 0,0 1 0 0 0,1 0-1 0 0,-1 0 1 0 0,0 0 0 0 0,1 0 0 0 0,-1 0 0 0 0,0 0 0 0 0,1 0 0 0 0,-1 0 0 0 0,0 0 0 0 0,1 0 0 0 0,-1 0 0 0 0,0 0 0 0 0,0 0 0 0 0,1 0 0 0 0,-1 0 0 0 0,0 0 0 0 0,1 0 0 0 0,-1 0 0 0 0,1 1 0 0 0,11 17 82 0 0,31 95 109 0 0,6 17-618 0 0,-39-106-680 0 0,2 4-2002 0 0,-2-10-2264 0 0,-9-18 5294 0 0,-1 0 0 0 0,0 0 0 0 0,0 0-1 0 0,0 0 1 0 0,1 0 0 0 0,-1 1 0 0 0,0-1 0 0 0,0 0-1 0 0,1 0 1 0 0,-1 0 0 0 0,0 0 0 0 0,1 0 0 0 0,-1 0-1 0 0,0 0 1 0 0,0 0 0 0 0,1 0 0 0 0,-1 0 0 0 0,0 0-1 0 0,0 0 1 0 0,1 0 0 0 0,-1 0 0 0 0,0 0 0 0 0,1 0-1 0 0,-1-1 1 0 0,0 1 0 0 0,0 0 0 0 0,0 0 0 0 0,1 0 0 0 0,-1 0-1 0 0,0 0 1 0 0,0-1 0 0 0,1 1 0 0 0,-1 0 0 0 0,0 0-1 0 0,0 0 1 0 0,0-1 0 0 0,0 1 0 0 0,1 0 0 0 0,-1 0-1 0 0,0 0 1 0 0,0-1 0 0 0,0 1 0 0 0,0 0 0 0 0,0-1-1 0 0,0 1 1 0 0,0 0 0 0 0,0 0 0 0 0,0-1 0 0 0,3-7-3008 0 0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6:51:32.3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1 585 7498 0 0,'34'-307'10602'0'0,"-33"290"-9853"0"0,0 3 145 0 0,3 29-798 0 0,21 128-3282 0 0,-19-117 1126 0 0,2 0 0 0 0,1 0 0 0 0,16 34-1 0 0,-16-44 2083 0 0,-2 0 0 0 0,0 1 0 0 0,8 33 0 0 0,-13-41 682 0 0,-1 0 0 0 0,0 0-1 0 0,0 1 1 0 0,-1-1-1 0 0,0 0 1 0 0,-1 0 0 0 0,0 1-1 0 0,-1-1 1 0 0,-3 13 0 0 0,2-13-126 0 0,0 1 133 0 0,1 0 0 0 0,-1-1 0 0 0,-1 20 0 0 0,4-29-709 0 0,1 1-1 0 0,-1-1 1 0 0,0 1 0 0 0,0-1 0 0 0,0 0 0 0 0,0 1-1 0 0,0-1 1 0 0,1 0 0 0 0,-1 1 0 0 0,0-1 0 0 0,0 1-1 0 0,0-1 1 0 0,1 0 0 0 0,-1 1 0 0 0,0-1 0 0 0,1 0-1 0 0,-1 0 1 0 0,0 1 0 0 0,1-1 0 0 0,-1 0 0 0 0,0 0-1 0 0,1 1 1 0 0,-1-1 0 0 0,0 0 0 0 0,1 0 0 0 0,-1 0-1 0 0,1 0 1 0 0,-1 0 0 0 0,1 0 0 0 0,-1 0 0 0 0,1 1-1 0 0,22-2 84 0 0,18-9 26 0 0,-34 6-128 0 0,0-1 1 0 0,0 1-1 0 0,-1-1 0 0 0,1 0 0 0 0,-1-1 1 0 0,-1 1-1 0 0,1-1 0 0 0,-1 0 0 0 0,0-1 1 0 0,0 1-1 0 0,0-1 0 0 0,-1 0 0 0 0,5-11 1 0 0,-3 4-20 0 0,-1-1 0 0 0,0 1 0 0 0,-1-1 0 0 0,-1 0-1 0 0,0 0 1 0 0,1-18 0 0 0,-3 27 37 0 0,0-1 0 0 0,0 1 0 0 0,1 0-1 0 0,-1 0 1 0 0,1 0 0 0 0,4-6 0 0 0,-4 17 32 0 0,-1-1 0 0 0,0 1 0 0 0,1-1 0 0 0,-1 1 0 0 0,0 8 0 0 0,-2 58 119 0 0,0-60-128 0 0,0 1 0 0 0,1 0 1 0 0,0 0-1 0 0,0-1 0 0 0,1 1 0 0 0,1 0 0 0 0,0-1 0 0 0,1 1 1 0 0,5 16-1 0 0,-7-27-21 0 0,-1 0 1 0 0,1 0-1 0 0,0 1 1 0 0,-1-1 0 0 0,1 0-1 0 0,0 0 1 0 0,-1 0-1 0 0,1 0 1 0 0,0 0-1 0 0,0 0 1 0 0,0 0 0 0 0,0 0-1 0 0,0-1 1 0 0,0 1-1 0 0,0 0 1 0 0,0-1-1 0 0,0 1 1 0 0,1 0-1 0 0,-1-1 1 0 0,0 1 0 0 0,0-1-1 0 0,1 0 1 0 0,-1 1-1 0 0,2-1 1 0 0,-1 0 1 0 0,1 0 1 0 0,-1-1 0 0 0,0 1-1 0 0,0-1 1 0 0,0 0 0 0 0,0 0-1 0 0,0 1 1 0 0,0-1 0 0 0,0 0-1 0 0,-1-1 1 0 0,1 1 0 0 0,0 0-1 0 0,2-3 1 0 0,5-4 8 0 0,0-2 0 0 0,-1 1 0 0 0,13-21 0 0 0,-9 9-13 0 0,-1-1 0 0 0,-1-1 0 0 0,-1 0-1 0 0,-1 0 1 0 0,7-39 0 0 0,0 27-90 0 0,-14 33 83 0 0,0 1-1 0 0,0-1 0 0 0,0 1 1 0 0,0-1-1 0 0,0 1 1 0 0,0-1-1 0 0,0 1 1 0 0,0-1-1 0 0,0 1 1 0 0,1 0-1 0 0,-1 0 1 0 0,1 0-1 0 0,-1 0 1 0 0,1 0-1 0 0,-1 0 1 0 0,1 0-1 0 0,2-1 0 0 0,-1 4 7 0 0,0 0 0 0 0,0 0-1 0 0,1 0 1 0 0,-2 0 0 0 0,1 1-1 0 0,0-1 1 0 0,0 1 0 0 0,-1 0-1 0 0,1 0 1 0 0,-1 0-1 0 0,3 6 1 0 0,4 1 2 0 0,2 3 5 0 0,0 0 0 0 0,2-1-1 0 0,-1 0 1 0 0,1-1 0 0 0,1-1 0 0 0,27 16 0 0 0,-37-24-6 0 0,0 0 0 0 0,0 0 0 0 0,1 0 0 0 0,-1-1 0 0 0,0 0 0 0 0,0 0 0 0 0,1 0 0 0 0,-1 0 0 0 0,1-1 0 0 0,-1 1 0 0 0,1-1 0 0 0,-1-1 0 0 0,1 1 0 0 0,-1 0 0 0 0,0-1 0 0 0,1 0 0 0 0,-1 0 0 0 0,0 0 0 0 0,1-1 0 0 0,-1 1 0 0 0,0-1 0 0 0,0 0 0 0 0,0 0 0 0 0,-1-1 0 0 0,1 1 0 0 0,0-1 0 0 0,-1 0 0 0 0,1 0 0 0 0,-1 0 0 0 0,0 0 0 0 0,4-6 0 0 0,13-18 10 0 0,-2 0 1 0 0,0-1-1 0 0,-2-1 1 0 0,-2 0-1 0 0,0-2 1 0 0,-2 1-1 0 0,-1-1 0 0 0,-2-1 1 0 0,-1 0-1 0 0,-1 0 1 0 0,-2-1-1 0 0,-1 1 1 0 0,-2-1-1 0 0,-1 0 1 0 0,-1 0-1 0 0,-7-44 1 0 0,7 74 5 0 0,-1 1 0 0 0,1-1 0 0 0,0 0 0 0 0,-1 1 0 0 0,0-1 0 0 0,1 1 1 0 0,-1-1-1 0 0,0 1 0 0 0,0-1 0 0 0,-1 1 0 0 0,1 0 0 0 0,0 0 1 0 0,-1-1-1 0 0,1 1 0 0 0,-1 0 0 0 0,0 0 0 0 0,0 0 0 0 0,1 1 0 0 0,-1-1 1 0 0,-1 0-1 0 0,-1-1 0 0 0,3 3-21 0 0,0 0-1 0 0,0 1 1 0 0,0-1 0 0 0,0 0-1 0 0,0 1 1 0 0,0-1 0 0 0,1 1-1 0 0,-1-1 1 0 0,0 1-1 0 0,0-1 1 0 0,1 1 0 0 0,-1 0-1 0 0,0-1 1 0 0,1 1 0 0 0,-1 0-1 0 0,0-1 1 0 0,1 1 0 0 0,-1 0-1 0 0,1 0 1 0 0,-1 1 0 0 0,-12 19 34 0 0,12-19-29 0 0,-7 16-18 0 0,1 1 0 0 0,0 0 0 0 0,2 1 0 0 0,0 0 0 0 0,1-1-1 0 0,-2 31 1 0 0,-3 11-10 0 0,5-31 28 0 0,2 0-1 0 0,0 0 0 0 0,2 0 1 0 0,1 0-1 0 0,2 0 0 0 0,9 46 1 0 0,57 175-3 0 0,-42-167-1 0 0,91 264-543 0 0,-73-220 315 0 0,-34-97 162 0 0,14 36-32 0 0,-4 2-1 0 0,23 120 1 0 0,-43-188 106 0 0,-1 0 1 0 0,0 1-1 0 0,1-1 0 0 0,-1 1 1 0 0,0-1-1 0 0,0 1 1 0 0,0-1-1 0 0,0 1 0 0 0,0-1 1 0 0,0 1-1 0 0,0-1 0 0 0,0 0 1 0 0,-1 1-1 0 0,1-1 0 0 0,-1 1 1 0 0,1-1-1 0 0,-1 0 1 0 0,1 1-1 0 0,-1-1 0 0 0,0 0 1 0 0,0 1-1 0 0,0-1 0 0 0,1 0 1 0 0,-1 0-1 0 0,0 0 0 0 0,-2 2 1 0 0,1-3 5 0 0,1 0 0 0 0,-1 0 0 0 0,0 0 0 0 0,1 0 0 0 0,-1 0 0 0 0,0-1 1 0 0,1 1-1 0 0,-1 0 0 0 0,1-1 0 0 0,-1 1 0 0 0,1-1 0 0 0,-1 0 0 0 0,1 1 0 0 0,-1-1 1 0 0,1 0-1 0 0,0 0 0 0 0,-1 0 0 0 0,1 0 0 0 0,0 0 0 0 0,0 0 0 0 0,0 0 0 0 0,0 0 1 0 0,0-1-1 0 0,-1-1 0 0 0,-23-26 173 0 0,1-1 0 0 0,2-1 1 0 0,-27-50-1 0 0,-39-111 276 0 0,70 146-415 0 0,3 0 0 0 0,2-1 0 0 0,2-1 0 0 0,-8-67-1 0 0,18 104-215 0 0,1 0 0 0 0,0 0-1 0 0,0 1 1 0 0,1-1 0 0 0,0 0-1 0 0,1 0 1 0 0,0 0 0 0 0,1 1-1 0 0,0-1 1 0 0,1 1 0 0 0,8-16-1 0 0,-7 17-878 0 0,0 1 0 0 0,1 0-1 0 0,0 0 1 0 0,0 1 0 0 0,1-1-1 0 0,0 1 1 0 0,0 1 0 0 0,10-7-1 0 0,-1 1-850 0 0,1 0-1896 0 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6:51:32.6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124 63 9370 0 0,'-25'-11'1978'0'0,"1"1"0"0"0,-36-9-1 0 0,59 19-1948 0 0,0 0 0 0 0,1 0-1 0 0,-1 0 1 0 0,1 0-1 0 0,-1 0 1 0 0,0 0 0 0 0,1 0-1 0 0,-1-1 1 0 0,1 1 0 0 0,-1 0-1 0 0,0 0 1 0 0,1-1-1 0 0,-1 1 1 0 0,1 0 0 0 0,-1-1-1 0 0,1 1 1 0 0,-1 0 0 0 0,1-1-1 0 0,-1 1 1 0 0,1-1 0 0 0,0 1-1 0 0,-1-1 1 0 0,1 1-1 0 0,0-1 1 0 0,-1 1 0 0 0,1-1-1 0 0,12-7 235 0 0,25 2-236 0 0,-22 6-155 0 0,0 0 1 0 0,0 2-1 0 0,-1-1 0 0 0,1 2 0 0 0,-1 0 1 0 0,0 1-1 0 0,0 1 0 0 0,0 0 0 0 0,0 0 1 0 0,-1 2-1 0 0,19 10 0 0 0,-21-10-475 0 0,0 1 0 0 0,-1-1 0 0 0,0 1 1 0 0,0 1-1 0 0,-1 0 0 0 0,0 0 0 0 0,-1 1 0 0 0,8 11 0 0 0,-12-15 375 0 0,-1-1 0 0 0,0 1 0 0 0,0 0-1 0 0,-1 0 1 0 0,0 0 0 0 0,0 0 0 0 0,0 1-1 0 0,-1-1 1 0 0,0 0 0 0 0,0 1 0 0 0,-1-1-1 0 0,1 1 1 0 0,-2 6 0 0 0,1 5-2775 0 0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6:51:33.0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84 496 6601 0 0,'-22'-5'179'0'0,"-15"-4"877"0"0,35 8-821 0 0,1 1 0 0 0,-1-1-1 0 0,1 0 1 0 0,-1 0-1 0 0,1 1 1 0 0,-1-1-1 0 0,1 0 1 0 0,0 0 0 0 0,-1 0-1 0 0,1-1 1 0 0,0 1-1 0 0,0 0 1 0 0,0 0-1 0 0,0-1 1 0 0,0 1 0 0 0,0 0-1 0 0,0-1 1 0 0,-1-1-1 0 0,22 25 3112 0 0,17 19-3034 0 0,-29-31-284 0 0,0-1 0 0 0,0 1 0 0 0,1-1 0 0 0,0-1 0 0 0,1 0 0 0 0,0 0-1 0 0,0-1 1 0 0,0 0 0 0 0,22 9 0 0 0,-26-13-96 0 0,0-1 0 0 0,0 0 0 0 0,0 0 0 0 0,1 0 0 0 0,-1-1 0 0 0,1 0 0 0 0,-1 0 0 0 0,1-1 0 0 0,-1 0 0 0 0,1 0 0 0 0,0 0 0 0 0,-1-1 0 0 0,1 0 0 0 0,-1-1 0 0 0,1 1 0 0 0,-1-1 0 0 0,0 0 0 0 0,0-1 0 0 0,0 1 0 0 0,10-7 0 0 0,-6 2-205 0 0,0-1 0 0 0,0-1 0 0 0,0 0 0 0 0,-1 0 0 0 0,0-1 0 0 0,-1 0 0 0 0,0 0 0 0 0,-1-1 0 0 0,10-18 0 0 0,2-8-19 0 0,23-66 1 0 0,-33 73 934 0 0,-1 0 0 0 0,-1-1 0 0 0,-1 0 1 0 0,-2 0-1 0 0,-1-1 0 0 0,-2 1 0 0 0,-1-1 0 0 0,-5-40 0 0 0,-1 43 643 0 0,4 24-540 0 0,4 20-416 0 0,85 318-303 0 0,-81-314-35 0 0,12 39-276 0 0,-6-21-1193 0 0,14 72 0 0 0,-24-100 575 0 0,0-9 259 0 0,3-17-50 0 0,1-29 385 0 0,-6 2 1261 0 0,-7-69 1 0 0,-1-7 1833 0 0,8 107-2443 0 0,0 9-264 0 0,0 1-1 0 0,-1-1 0 0 0,2 0 0 0 0,-1 1 0 0 0,0-1 1 0 0,1 0-1 0 0,1-4 0 0 0,-2 7-79 0 0,1 0 1 0 0,0 0-1 0 0,-1 0 1 0 0,1 0-1 0 0,0 0 1 0 0,0 0-1 0 0,-1 1 1 0 0,1-1 0 0 0,0 0-1 0 0,0 0 1 0 0,0 1-1 0 0,0-1 1 0 0,0 0-1 0 0,0 1 1 0 0,0-1-1 0 0,0 1 1 0 0,0-1-1 0 0,0 1 1 0 0,1 0-1 0 0,-1-1 1 0 0,0 1-1 0 0,0 0 1 0 0,0 0-1 0 0,0 0 1 0 0,1 0-1 0 0,-1 0 1 0 0,2 0-1 0 0,5 1-859 0 0,0 0 0 0 0,0 0-1 0 0,0 1 1 0 0,0 0 0 0 0,14 5-1 0 0,26 7-6021 0 0,-32-12 2807 0 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6:51:33.3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52 303 14251 0 0,'-20'-11'2477'0'0,"-11"-10"-1671"0"0,31 21-807 0 0,-1-1-1 0 0,2 1 1 0 0,-1-1-1 0 0,0 1 1 0 0,0-1-1 0 0,0 1 1 0 0,0-1-1 0 0,0 1 1 0 0,0-1-1 0 0,0 1 1 0 0,1-1-1 0 0,-1 1 1 0 0,0-1-1 0 0,0 1 1 0 0,1-1-1 0 0,-1 1 1 0 0,0 0-1 0 0,1-1 1 0 0,-1 1-1 0 0,0-1 1 0 0,1 1-1 0 0,-1 0 1 0 0,1-1-1 0 0,-1 1 1 0 0,0 0-1 0 0,1 0 0 0 0,-1-1 1 0 0,2 1-1 0 0,15-12-16 0 0,-15 11 20 0 0,65-38-205 0 0,3 3-1 0 0,1 3 1 0 0,2 3-1 0 0,0 3 0 0 0,80-18 1 0 0,24 12-9829 0 0,-168 30 6932 0 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6:51:33.7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134 293 7946 0 0,'-3'-1'358'0'0,"-1"0"1"0"0,1 1 0 0 0,-1-1-1 0 0,0 1 1 0 0,0 0-1 0 0,1 0 1 0 0,-1 1 0 0 0,0-1-1 0 0,1 1 1 0 0,-1 0-1 0 0,1 0 1 0 0,-1 0 0 0 0,1 0-1 0 0,-1 1 1 0 0,1-1-1 0 0,0 1 1 0 0,-6 3 0 0 0,4-1-100 0 0,1 0 0 0 0,0 1 0 0 0,0-1-1 0 0,0 0 1 0 0,0 1 0 0 0,1 0 0 0 0,0 0 0 0 0,0 0 0 0 0,0 0 0 0 0,-2 8 0 0 0,0 1-103 0 0,0 0 0 0 0,2 0-1 0 0,0 0 1 0 0,0 1 0 0 0,1-1 0 0 0,1 1-1 0 0,1 0 1 0 0,1 20 0 0 0,0-25-136 0 0,1 0 0 0 0,0 1 1 0 0,0-1-1 0 0,1 0 1 0 0,0-1-1 0 0,1 1 1 0 0,0 0-1 0 0,1-1 0 0 0,-1 0 1 0 0,2 0-1 0 0,-1-1 1 0 0,2 1-1 0 0,-1-1 0 0 0,1 0 1 0 0,0-1-1 0 0,0 0 1 0 0,1 0-1 0 0,0 0 0 0 0,0-1 1 0 0,15 8-1 0 0,-13-9-41 0 0,1 0-1 0 0,0-1 0 0 0,0 0 1 0 0,1 0-1 0 0,-1-1 0 0 0,1-1 1 0 0,0 0-1 0 0,-1-1 0 0 0,1 0 1 0 0,0 0-1 0 0,0-2 0 0 0,0 1 1 0 0,0-1-1 0 0,-1-1 0 0 0,1 0 1 0 0,-1-1-1 0 0,19-7 0 0 0,-11 2-102 0 0,-1-1 0 0 0,-1-1-1 0 0,0 0 1 0 0,0-2-1 0 0,-1 0 1 0 0,0-1 0 0 0,-1 0-1 0 0,0-1 1 0 0,-2-1 0 0 0,1 0-1 0 0,-2-1 1 0 0,12-19 0 0 0,5-12-168 0 0,-2-1 0 0 0,-2-1 0 0 0,23-63 0 0 0,-44 101 309 0 0,-1-1-1 0 0,0 1 1 0 0,0-1 0 0 0,-1 0 0 0 0,-1 0 0 0 0,0 0-1 0 0,0 0 1 0 0,-1 0 0 0 0,-1 0 0 0 0,0 0 0 0 0,-4-19 0 0 0,3 25 39 0 0,1 0 0 0 0,-1-1 0 0 0,0 1 0 0 0,-1 1 0 0 0,0-1 0 0 0,1 0 0 0 0,-2 1 0 0 0,1-1 1 0 0,-1 1-1 0 0,0 0 0 0 0,0 0 0 0 0,0 0 0 0 0,-1 1 0 0 0,1 0 0 0 0,-1 0 0 0 0,0 0 0 0 0,0 0 0 0 0,-1 1 1 0 0,1-1-1 0 0,-1 2 0 0 0,0-1 0 0 0,0 0 0 0 0,-8-1 0 0 0,10 3-4 0 0,0 0-1 0 0,0 0 1 0 0,0 0-1 0 0,0 1 1 0 0,0 0-1 0 0,0 0 1 0 0,0 0 0 0 0,0 0-1 0 0,0 1 1 0 0,0 0-1 0 0,0-1 1 0 0,0 2-1 0 0,0-1 1 0 0,0 0 0 0 0,0 1-1 0 0,-3 2 1 0 0,1-1-1 0 0,1 0-1 0 0,0 1 1 0 0,0 0 0 0 0,0 1 0 0 0,1-1 0 0 0,0 1 0 0 0,-1-1 0 0 0,2 1 0 0 0,-7 9-1 0 0,4-2-18 0 0,-1 1-1 0 0,2-1 0 0 0,0 1 0 0 0,0 0 0 0 0,1 1 0 0 0,1-1 0 0 0,0 1 1 0 0,-2 24-1 0 0,4-26-28 0 0,1-1 0 0 0,1 1 0 0 0,0-1 0 0 0,0 0 0 0 0,1 1 0 0 0,0-1 0 0 0,1 0 0 0 0,0 0 0 0 0,1-1 0 0 0,9 20 0 0 0,-8-22 1 0 0,0-1 1 0 0,0 1-1 0 0,1-1 0 0 0,0-1 0 0 0,0 1 0 0 0,1-1 0 0 0,-1 0 1 0 0,1 0-1 0 0,1-1 0 0 0,-1 0 0 0 0,1-1 0 0 0,0 1 0 0 0,0-1 1 0 0,12 4-1 0 0,-5-3 6 0 0,1 0 0 0 0,29 5 0 0 0,-33-9-694 0 0,1 0 0 0 0,-1 0 0 0 0,0-1 0 0 0,17-2 0 0 0,-21 1 133 0 0,0-1 1 0 0,0 1 0 0 0,0-1 0 0 0,-1-1-1 0 0,1 1 1 0 0,-1-1 0 0 0,0-1 0 0 0,0 1-1 0 0,0-1 1 0 0,0-1 0 0 0,-1 1-1 0 0,1-1 1 0 0,-1 0 0 0 0,0 0 0 0 0,-1-1-1 0 0,1 0 1 0 0,7-11 0 0 0,-4 4-2377 0 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6:51:34.0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145 80 6633 0 0,'-3'-16'777'0'0,"-6"-22"2084"0"0,9 36-2622 0 0,-1 0 0 0 0,1 1 1 0 0,-1-1-1 0 0,0 1 1 0 0,1-1-1 0 0,-1 1 0 0 0,0 0 1 0 0,0-1-1 0 0,0 1 1 0 0,0 0-1 0 0,0-1 0 0 0,0 1 1 0 0,0 0-1 0 0,-1 0 1 0 0,1 0-1 0 0,0 0 0 0 0,-1 0 1 0 0,-1-1-1 0 0,1 2-130 0 0,1 0 0 0 0,-1 0 0 0 0,0 1 0 0 0,1-1 0 0 0,-1 0 0 0 0,1 1 0 0 0,-1-1 0 0 0,0 1 0 0 0,1-1 0 0 0,-1 1 0 0 0,1 0 0 0 0,-1 0 0 0 0,1 0 0 0 0,0 0 0 0 0,-1 0 0 0 0,1 0 0 0 0,0 0 0 0 0,0 0 0 0 0,-1 0 0 0 0,1 0 0 0 0,0 1 0 0 0,0-1 0 0 0,-1 3 0 0 0,-23 36 386 0 0,24-39-481 0 0,-7 15 89 0 0,0 0-1 0 0,0 1 1 0 0,2 0 0 0 0,0 0 0 0 0,-6 31-1 0 0,11-40-88 0 0,0 0 0 0 0,0 1 0 0 0,1-1 0 0 0,0 0 0 0 0,0 1-1 0 0,1-1 1 0 0,0 0 0 0 0,1 0 0 0 0,-1 0 0 0 0,2 0 0 0 0,-1 0-1 0 0,1 0 1 0 0,0 0 0 0 0,7 11 0 0 0,-5-11 36 0 0,1 0 0 0 0,-1-1 0 0 0,1 0 0 0 0,0 0 1 0 0,1 0-1 0 0,14 11 0 0 0,-14-14-445 0 0,0 1 0 0 0,0-1 0 0 0,1-1 1 0 0,-1 1-1 0 0,1-1 0 0 0,0-1 0 0 0,0 1 1 0 0,0-1-1 0 0,0-1 0 0 0,0 1 0 0 0,0-1 1 0 0,1-1-1 0 0,-1 0 0 0 0,0 0 0 0 0,0 0 1 0 0,1-1-1 0 0,-1 0 0 0 0,0-1 0 0 0,0 0 1 0 0,11-4-1 0 0,-9 3 246 0 0,17-5-111 0 0,-27 8 259 0 0,1-1 0 0 0,0 1 0 0 0,0 0 0 0 0,0-1 0 0 0,-1 1 0 0 0,1-1 0 0 0,0 1 0 0 0,-1-1 0 0 0,1 1 0 0 0,0-1 0 0 0,-1 1 0 0 0,1-1 0 0 0,0 0 0 0 0,-1 1 0 0 0,1-1 0 0 0,-1 0 0 0 0,1 1 0 0 0,-1-1 0 0 0,0 0 0 0 0,1 0 0 0 0,-1 0 0 0 0,0 1 0 0 0,1-3 0 0 0,-28 27 481 0 0,-56 74-1785 0 0,29-31-2106 0 0,45-55 2724 0 0,-1 0 0 0 0,2 0 1 0 0,-13 24-1 0 0,14-24-1182 0 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6:51:36.8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34 183 6945 0 0,'-2'0'325'0'0,"1"-1"0"0"0,0 0 0 0 0,-1 0-1 0 0,1 0 1 0 0,0 1 0 0 0,-1-1 0 0 0,1 0-1 0 0,-1 1 1 0 0,1 0 0 0 0,-1-1-1 0 0,0 1 1 0 0,1 0 0 0 0,-1 0 0 0 0,1 0-1 0 0,-1 0 1 0 0,-2 0 0 0 0,-2-2 4740 0 0,21-10-3017 0 0,8-2-1855 0 0,0 0 1 0 0,1 2-1 0 0,0 0 1 0 0,1 2-1 0 0,0 1 1 0 0,1 1-1 0 0,0 1 1 0 0,28-4-1 0 0,12 2-206 0 0,0 2 0 0 0,73 3 0 0 0,35 14-2535 0 0,-186-12-4076 0 0,5-2 5570 0 0,0 0 0 0 0,1-1-1 0 0,0 0 1 0 0,0 0 0 0 0,-8-9-1 0 0,9 9 716 0 0,-5-5-2432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6:45: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0 273 6721 0 0,'1'3'161'0'0,"-1"0"0"0"0,0 0-1 0 0,1 0 1 0 0,0 0 0 0 0,-1 0-1 0 0,2 0 1 0 0,-2-1 0 0 0,2 1-1 0 0,-1 0 1 0 0,1 0 0 0 0,-1-1-1 0 0,1 1 1 0 0,0-1 0 0 0,-1 1-1 0 0,2-1 1 0 0,-1 0 0 0 0,0 0-1 0 0,0 0 1 0 0,0 0 0 0 0,1 0-1 0 0,0 0 1 0 0,-1-1-1 0 0,1 0 1 0 0,4 3 0 0 0,-5-3-186 0 0,1 0 1 0 0,-1 0-1 0 0,1-1 0 0 0,-1 1 1 0 0,1 0-1 0 0,0-1 0 0 0,-1 0 1 0 0,0 0-1 0 0,1 1 0 0 0,0-1 1 0 0,-1-1-1 0 0,1 1 1 0 0,-1 0-1 0 0,1 0 0 0 0,-1-1 1 0 0,1 0-1 0 0,-1 1 0 0 0,1-1 1 0 0,-1 0-1 0 0,1 0 1 0 0,-1-1-1 0 0,0 1 0 0 0,0 0 1 0 0,0-1-1 0 0,1 1 0 0 0,-1 0 1 0 0,-1-1-1 0 0,4-4 0 0 0,0-1 0 0 0,1-2-1 0 0,-1 1 1 0 0,-1 0-1 0 0,0 0 1 0 0,-1-1 0 0 0,0 0-1 0 0,0 0 1 0 0,0 0-1 0 0,-1-1 1 0 0,-1 1-1 0 0,0 0 1 0 0,0-1-1 0 0,0 1 1 0 0,-2-12-1 0 0,0 4 37 0 0,-1 0-1 0 0,-2 1 1 0 0,1-2 0 0 0,-1 2-1 0 0,-2 0 1 0 0,-12-30-1 0 0,17 43-1 0 0,-1 0-1 0 0,0 0 0 0 0,1 0 0 0 0,-1 0 0 0 0,0 0 0 0 0,-4-4 1 0 0,5 7-9 0 0,1-1 0 0 0,-1 1 0 0 0,1-1 0 0 0,0 1 0 0 0,0 0 0 0 0,-1 0 0 0 0,1 0 0 0 0,-1 0 0 0 0,1 0 0 0 0,0-1 0 0 0,-1 1 0 0 0,0 0 0 0 0,1 0 0 0 0,0 0 0 0 0,-1 0 0 0 0,1 0 0 0 0,-1 0 0 0 0,0 0 0 0 0,1 0 0 0 0,0 0 0 0 0,-1 0 0 0 0,0 0 0 0 0,1 1-5 0 0,-2-1 0 0 0,2 0 0 0 0,-1 1 0 0 0,0 0 0 0 0,1-1 0 0 0,-1 1 0 0 0,0 0 0 0 0,1-1 0 0 0,-1 1 0 0 0,1 0 0 0 0,-1 0 0 0 0,0-1 0 0 0,1 2 0 0 0,0-2 0 0 0,-1 2 0 0 0,-6 16 42 0 0,1-1 0 0 0,1 0 0 0 0,0 1 0 0 0,2 0 0 0 0,0-1 0 0 0,1 1 0 0 0,0 1 0 0 0,3 30 0 0 0,4 10-1622 0 0,16 76-1 0 0,-20-127 1295 0 0,3 11-2848 0 0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6:51:37.2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 1 7338 0 0,'-9'5'3510'0'0,"2"1"777"0"0,13 8-2125 0 0,2-2-1804 0 0,0 1 0 0 0,-1-1 0 0 0,-1 1 0 0 0,0 0 0 0 0,-1 1 0 0 0,0 0 0 0 0,-1-1 0 0 0,4 28-1 0 0,-2 10-200 0 0,0 59 0 0 0,-4-61 35 0 0,-2 81-108 0 0,-1 4-1127 0 0,11-47-3084 0 0,-9-82 3035 0 0,0 0 0 0 0,1 0 0 0 0,0 0 0 0 0,0 0 0 0 0,0 0 0 0 0,0 0 0 0 0,7 9 0 0 0,-3-6-3053 0 0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6:51:38.5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870 152 6921 0 0,'-41'-15'356'0'0,"-2"2"-1"0"0,0 2 0 0 0,-45-6 0 0 0,-20-5 446 0 0,17-2 394 0 0,33 7 59 0 0,-72-10 0 0 0,113 25-1030 0 0,-1 0 0 0 0,0 1 1 0 0,1 1-1 0 0,-1 0 0 0 0,0 1 0 0 0,0 1 0 0 0,1 1 0 0 0,-27 8 0 0 0,40-10-204 0 0,0 1 0 0 0,0-1 0 0 0,0 1 0 0 0,0 0 0 0 0,0 0 0 0 0,1 0 0 0 0,-1 0-1 0 0,1 1 1 0 0,-1 0 0 0 0,1-1 0 0 0,0 1 0 0 0,0 0 0 0 0,0 1 0 0 0,1-1 0 0 0,-1 0 0 0 0,1 1 0 0 0,-1-1-1 0 0,1 1 1 0 0,0 0 0 0 0,1 0 0 0 0,-1 0 0 0 0,1 0 0 0 0,0 0 0 0 0,0 0 0 0 0,-1 5 0 0 0,2-2-27 0 0,0 0 1 0 0,0 0 0 0 0,0 0 0 0 0,1-1 0 0 0,0 1-1 0 0,0 0 1 0 0,1 0 0 0 0,0-1 0 0 0,0 1-1 0 0,1-1 1 0 0,-1 0 0 0 0,1 1 0 0 0,1-1-1 0 0,7 10 1 0 0,15 18-91 0 0,2-1 0 0 0,2-1 0 0 0,0-2 0 0 0,61 46 0 0 0,153 83-823 0 0,-223-148 906 0 0,0 2 1 0 0,-1 1 0 0 0,0 0-1 0 0,25 26 1 0 0,-43-39 21 0 0,-1 0 0 0 0,0 0 1 0 0,0 0-1 0 0,0 1 0 0 0,0-1 0 0 0,0 0 1 0 0,0 0-1 0 0,0 1 0 0 0,0-1 0 0 0,-1 1 1 0 0,1-1-1 0 0,0 1 0 0 0,-1-1 0 0 0,1 1 1 0 0,-1-1-1 0 0,0 1 0 0 0,1 0 0 0 0,-1-1 1 0 0,0 1-1 0 0,0-1 0 0 0,0 1 0 0 0,0 0 1 0 0,0-1-1 0 0,-1 1 0 0 0,1-1 0 0 0,0 1 1 0 0,-1 0-1 0 0,1-1 0 0 0,-1 1 0 0 0,0-1 1 0 0,1 1-1 0 0,-1-1 0 0 0,0 0 0 0 0,0 1 0 0 0,0-1 1 0 0,0 0-1 0 0,-1 2 0 0 0,-2 0 52 0 0,0 0 1 0 0,1 0-1 0 0,-1-1 0 0 0,0 0 0 0 0,0 1 1 0 0,0-2-1 0 0,0 1 0 0 0,-1 0 0 0 0,1-1 1 0 0,0 0-1 0 0,-1 0 0 0 0,-4 1 0 0 0,-40 1 126 0 0,0-2-1 0 0,0-1 0 0 0,0-4 1 0 0,-58-10-1 0 0,-54-3-1204 0 0,126 17 54 0 0,27 1 46 0 0,1 0-1 0 0,-1-1 1 0 0,0 0-1 0 0,0-1 1 0 0,0 0-1 0 0,-8-2 1 0 0,14-3-612 0 0,3 2-1387 0 0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6:51:39.3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0 514 6489 0 0,'11'1'442'0'0,"-1"1"0"0"0,1 0 0 0 0,-1 0-1 0 0,0 1 1 0 0,0 0 0 0 0,0 1-1 0 0,-1 1 1 0 0,1-1 0 0 0,-1 1 0 0 0,11 8-1 0 0,-10-6 180 0 0,0-1-1 0 0,1 0 0 0 0,0-1 1 0 0,0-1-1 0 0,0 1 1 0 0,0-2-1 0 0,19 5 0 0 0,-27-8-516 0 0,1 0 0 0 0,-1-1 0 0 0,1 1 0 0 0,-1 0-1 0 0,1-1 1 0 0,-1 0 0 0 0,1 0 0 0 0,-1 0-1 0 0,0 0 1 0 0,0-1 0 0 0,1 1 0 0 0,-1-1-1 0 0,0 0 1 0 0,0 0 0 0 0,-1 0 0 0 0,1 0 0 0 0,4-5-1 0 0,5-5 116 0 0,0-1 0 0 0,13-21 0 0 0,-5 8-154 0 0,11-9-71 0 0,20-24-11 0 0,-47 53 16 0 0,0 1 0 0 0,0-1 0 0 0,-1 0 0 0 0,0 1-1 0 0,0-2 1 0 0,-1 1 0 0 0,1 0 0 0 0,2-13 0 0 0,-5 18 0 0 0,0 0 1 0 0,0 0-1 0 0,0 0 1 0 0,0 0-1 0 0,0 0 0 0 0,0 0 1 0 0,0 0-1 0 0,0 0 0 0 0,-1 0 1 0 0,1 0-1 0 0,0 0 1 0 0,-1 0-1 0 0,1 0 0 0 0,0 0 1 0 0,-1 0-1 0 0,1 0 1 0 0,-1 0-1 0 0,0 1 0 0 0,1-1 1 0 0,-1 0-1 0 0,1 0 0 0 0,-1 1 1 0 0,0-1-1 0 0,-1 0 1 0 0,0-1-4 0 0,0 1 0 0 0,-1-1 1 0 0,1 1-1 0 0,-1 0 0 0 0,0 0 1 0 0,1 0-1 0 0,-1 1 0 0 0,-4-2 1 0 0,-5 1-7 0 0,0 0 1 0 0,0 1-1 0 0,-12 1 0 0 0,-39 6 134 0 0,-102 26-1 0 0,157-32-76 0 0,1 1-1 0 0,0 1 1 0 0,0-1-1 0 0,0 1 1 0 0,0 0-1 0 0,-12 9 1 0 0,17-11-38 0 0,0 0 0 0 0,0 1 0 0 0,1-1 0 0 0,-1 1 0 0 0,0 0 0 0 0,1-1 1 0 0,-1 1-1 0 0,1 0 0 0 0,-1 0 0 0 0,1 0 0 0 0,0 0 0 0 0,0 0 0 0 0,0 1 0 0 0,0-1 1 0 0,0 0-1 0 0,0 0 0 0 0,1 1 0 0 0,-1-1 0 0 0,1 0 0 0 0,0 1 0 0 0,-1-1 0 0 0,1 1 0 0 0,0-1 1 0 0,1 0-1 0 0,-1 4 0 0 0,3 5 14 0 0,0 0 1 0 0,0 1 0 0 0,1-1-1 0 0,0 0 1 0 0,1 0 0 0 0,1-1-1 0 0,-1 0 1 0 0,2 0-1 0 0,-1 0 1 0 0,1-1 0 0 0,1 1-1 0 0,0-2 1 0 0,0 1 0 0 0,1-1-1 0 0,0-1 1 0 0,11 9-1 0 0,-3-5-143 0 0,1-1-1 0 0,0-1 0 0 0,0 0 0 0 0,1-1 1 0 0,0-1-1 0 0,0-1 0 0 0,0-1 0 0 0,34 5 0 0 0,-24-10 217 0 0,-25 0-558 0 0,0-1 0 0 0,-1 0 0 0 0,1 0 0 0 0,-1 0 0 0 0,1 0 0 0 0,-1 0 0 0 0,1-1 0 0 0,-1 0 0 0 0,4-2 0 0 0,-6 3 254 0 0,1 0 0 0 0,-1 0-1 0 0,0 0 1 0 0,0 0 0 0 0,0-1 0 0 0,1 1 0 0 0,-1 0 0 0 0,0-1-1 0 0,-1 1 1 0 0,1-1 0 0 0,0 1 0 0 0,0-1 0 0 0,-1 1 0 0 0,1-1-1 0 0,-1 0 1 0 0,1 1 0 0 0,-1-1 0 0 0,1 0 0 0 0,-1 1 0 0 0,0-1-1 0 0,0 0 1 0 0,0 1 0 0 0,0-1 0 0 0,0 0 0 0 0,-1 0 0 0 0,1 1-1 0 0,0-1 1 0 0,-1 0 0 0 0,1 1 0 0 0,-1-1 0 0 0,0 1 0 0 0,1-1 0 0 0,-1 1-1 0 0,0-1 1 0 0,0 1 0 0 0,0-1 0 0 0,-2-1 0 0 0,-5-8 165 0 0,-1 1 0 0 0,0 0 0 0 0,-1 0 0 0 0,-18-14 0 0 0,16 15 559 0 0,1 0 1 0 0,1-2-1 0 0,-15-15 1 0 0,25 25-355 0 0,-1 0 0 0 0,1-1 0 0 0,-1 1 0 0 0,0 0 0 0 0,1 0-1 0 0,0-1 1 0 0,-1 1 0 0 0,1 0 0 0 0,0 0 0 0 0,0-1 0 0 0,0 1 0 0 0,0 0 0 0 0,0-1 0 0 0,0 1 0 0 0,0 0 0 0 0,0-1 0 0 0,0 1 0 0 0,1 0 0 0 0,-1 0 0 0 0,0-1 0 0 0,1 1 0 0 0,-1 0 0 0 0,1 0 0 0 0,0-1 0 0 0,-1 1 0 0 0,1 0 0 0 0,0 0-1 0 0,0 0 1 0 0,0 0 0 0 0,-1 0 0 0 0,1 0 0 0 0,0 0 0 0 0,0 1 0 0 0,0-1 0 0 0,1 0 0 0 0,-1 0 0 0 0,0 1 0 0 0,2-2 0 0 0,6-3 52 0 0,0 0-1 0 0,0 0 1 0 0,15-5 0 0 0,166-52 644 0 0,-66 24-934 0 0,-123 38 68 0 0,47-16-1769 0 0,-1-1 1 0 0,50-27-1 0 0,-91 41 1226 0 0,15-10-2309 0 0,-21 14 2841 0 0,0-1 0 0 0,-1 0 0 0 0,1 0 1 0 0,0 0-1 0 0,0 0 0 0 0,-1 0 0 0 0,1 0 0 0 0,0 0 0 0 0,-1 0 0 0 0,1 0 0 0 0,0 0 0 0 0,0 0 0 0 0,-1 0 1 0 0,1 0-1 0 0,0 0 0 0 0,0 0 0 0 0,-1 0 0 0 0,1 0 0 0 0,0 0 0 0 0,0-1 0 0 0,-1 1 0 0 0,1 0 0 0 0,0 0 0 0 0,0 0 1 0 0,-1 0-1 0 0,1 0 0 0 0,0-1 0 0 0,0 1 0 0 0,0 0 0 0 0,-1 0 0 0 0,1 0 0 0 0,0-1 0 0 0,0 1 0 0 0,0 0 0 0 0,0 0 1 0 0,0-1-1 0 0,0 1 0 0 0,-1 0 0 0 0,1 0 0 0 0,0-1 0 0 0,0 1 0 0 0,0 0 0 0 0,0 0 0 0 0,0-1 0 0 0,0 1 0 0 0,0 0 1 0 0,0 0-1 0 0,0-1 0 0 0,0 1 0 0 0,0 0 0 0 0,0-1 0 0 0,0 1 0 0 0,0 0 0 0 0,0 0 0 0 0,1-1 0 0 0,-1 1 0 0 0,0 0 1 0 0,0 0-1 0 0,0-1 0 0 0,0 1 0 0 0,0 0 0 0 0,1 0 0 0 0,-1 0 0 0 0,0-1 0 0 0,0 1 0 0 0,0 0 0 0 0,1 0 0 0 0,-1 0 1 0 0,0-1-1 0 0,-13-2 95 0 0,0 0 1 0 0,0-2-1 0 0,0 1 1 0 0,1-2 0 0 0,-1 1-1 0 0,1-2 1 0 0,1 0-1 0 0,-1 0 1 0 0,1-1 0 0 0,0 0-1 0 0,-13-15 1 0 0,10 9 1312 0 0,1-1 0 0 0,1 0 1 0 0,0-1-1 0 0,-12-22 0 0 0,17 23 821 0 0,12 20-807 0 0,15 24-687 0 0,7 34-481 0 0,-2 1 0 0 0,-3 1-1 0 0,23 119 1 0 0,-38-154-684 0 0,14 39 0 0 0,-19-62-227 0 0,1 1 0 0 0,0-1 0 0 0,1 0 0 0 0,0 0 0 0 0,0 0 0 0 0,0 0-1 0 0,1-1 1 0 0,0 0 0 0 0,0 0 0 0 0,10 9 0 0 0,-13-14 409 0 0,-1 0 0 0 0,1 0 0 0 0,0 0-1 0 0,0 0 1 0 0,0 0 0 0 0,0 0 0 0 0,0-1 0 0 0,0 1 0 0 0,0-1 0 0 0,0 1-1 0 0,0-1 1 0 0,0 0 0 0 0,0 0 0 0 0,0 1 0 0 0,0-2 0 0 0,0 1 0 0 0,0 0-1 0 0,3-1 1 0 0,8-4-2713 0 0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6:51:39.6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215 34 6233 0 0,'-1'-2'190'0'0,"0"1"-1"0"0,1 0 0 0 0,-1-1 1 0 0,0 1-1 0 0,0 0 0 0 0,0 0 1 0 0,0 0-1 0 0,0 0 1 0 0,0-1-1 0 0,0 1 0 0 0,0 1 1 0 0,-1-1-1 0 0,1 0 0 0 0,0 0 1 0 0,-1 0-1 0 0,1 1 0 0 0,0-1 1 0 0,-1 1-1 0 0,1-1 0 0 0,-1 1 1 0 0,1-1-1 0 0,-4 1 0 0 0,2 0 55 0 0,-1 0 0 0 0,1 0 0 0 0,-1 1-1 0 0,1-1 1 0 0,0 1 0 0 0,-1 0 0 0 0,1 0 0 0 0,0 0-1 0 0,-6 3 1 0 0,-3 3 379 0 0,0 0 1 0 0,0 1-1 0 0,-20 18 0 0 0,28-22-498 0 0,-1 0-1 0 0,0 1 0 0 0,1 0 0 0 0,0 0 1 0 0,0 0-1 0 0,0 0 0 0 0,1 1 1 0 0,0-1-1 0 0,-5 12 0 0 0,7-14-120 0 0,1-1 0 0 0,-1 0 0 0 0,1 1 0 0 0,-1-1 0 0 0,1 1 0 0 0,0-1 1 0 0,0 1-1 0 0,0-1 0 0 0,0 1 0 0 0,1-1 0 0 0,-1 1 0 0 0,1-1 0 0 0,-1 1 0 0 0,1-1 0 0 0,0 1 0 0 0,0-1 0 0 0,0 0 0 0 0,0 0 0 0 0,1 1 0 0 0,-1-1 0 0 0,0 0 0 0 0,1 0 0 0 0,-1 0 0 0 0,1 0 0 0 0,0-1 0 0 0,0 1 0 0 0,0 0 1 0 0,2 1-1 0 0,5 3-16 0 0,0 0 0 0 0,0-1 0 0 0,1 0 0 0 0,-1-1 0 0 0,1 1 0 0 0,0-2 0 0 0,0 0 0 0 0,0 0 0 0 0,18 2 1 0 0,-21-4 20 0 0,0 0 0 0 0,1 0 1 0 0,-1-1-1 0 0,0 0 0 0 0,0-1 1 0 0,0 0-1 0 0,0 0 0 0 0,0 0 1 0 0,0-1-1 0 0,-1 0 0 0 0,1 0 1 0 0,0 0-1 0 0,-1-1 1 0 0,1 0-1 0 0,8-6 0 0 0,-12 6-17 0 0,0 1-1 0 0,-1-1 0 0 0,1 1 1 0 0,0-1-1 0 0,-1 0 0 0 0,1 0 1 0 0,-1 0-1 0 0,0-1 0 0 0,0 1 1 0 0,0 0-1 0 0,-1-1 0 0 0,1 1 1 0 0,-1-1-1 0 0,0 0 0 0 0,0 1 1 0 0,0-1-1 0 0,0 0 0 0 0,-1 0 1 0 0,1 0-1 0 0,-1 0 0 0 0,0 1 1 0 0,0-1-1 0 0,-1 0 0 0 0,-1-7 1 0 0,1 4-15 0 0,-1 0 0 0 0,0 1 1 0 0,-1 0-1 0 0,0-1 1 0 0,0 1-1 0 0,0 0 0 0 0,0 0 1 0 0,-1 1-1 0 0,0-1 0 0 0,0 1 1 0 0,-1 0-1 0 0,1 0 0 0 0,-7-5 1 0 0,6 6-60 0 0,0 0 0 0 0,0 0 0 0 0,0 0 1 0 0,-1 1-1 0 0,0 0 0 0 0,0 0 0 0 0,0 0 1 0 0,0 1-1 0 0,0 0 0 0 0,0 0 0 0 0,-1 0 0 0 0,1 1 1 0 0,-1 0-1 0 0,1 0 0 0 0,-1 1 0 0 0,1 0 1 0 0,-1 0-1 0 0,-11 2 0 0 0,10 0-286 0 0,1 0 0 0 0,-1 1-1 0 0,0 0 1 0 0,1 0 0 0 0,0 1 0 0 0,0-1-1 0 0,0 2 1 0 0,0-1 0 0 0,1 1 0 0 0,0 0-1 0 0,0 1 1 0 0,0-1 0 0 0,0 1 0 0 0,1 0-1 0 0,-5 7 1 0 0,-17 24-2623 0 0,20-26 20 0 0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6:51:40.0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8 10834 0 0,'0'0'120'0'0,"0"0"0"0"0,-1 0 0 0 0,1-1 0 0 0,0 1 0 0 0,0 0 0 0 0,0 0 0 0 0,0 0 0 0 0,0-1 0 0 0,0 1 0 0 0,0 0 0 0 0,0 0 0 0 0,0-1 0 0 0,0 1 0 0 0,0 0 0 0 0,0 0 0 0 0,0 0 0 0 0,0-1 0 0 0,0 1 0 0 0,0 0 0 0 0,0 0 0 0 0,0-1 0 0 0,0 1 0 0 0,0 0 0 0 0,0 0 0 0 0,1 0 0 0 0,-1 0 0 0 0,0-1 0 0 0,0 1 0 0 0,0 0 0 0 0,0 0 0 0 0,0 0 0 0 0,1 0 0 0 0,-1-1 0 0 0,0 1 0 0 0,0 0 0 0 0,0 0 0 0 0,0 0 0 0 0,1 0 0 0 0,-1 0 0 0 0,0 0 0 0 0,0 0 0 0 0,0-1 0 0 0,1 1 0 0 0,-1 0 0 0 0,0 0 0 0 0,0 0 0 0 0,0 0 0 0 0,1 0 0 0 0,-1 0 0 0 0,0 0 0 0 0,0 0 0 0 0,1 0 0 0 0,-1 0 0 0 0,12 12 2117 0 0,9 23-1505 0 0,0 26-499 0 0,22 108 0 0 0,-21-72-598 0 0,-15-69 68 0 0,21 75-3501 0 0,-23-87 1979 0 0,2 1 0 0 0,0-2 0 0 0,0 1 0 0 0,12 15 0 0 0,-9-16-2110 0 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6:51:40.3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49 0 11082 0 0,'-2'0'120'0'0,"0"0"1"0"0,0 0-1 0 0,0 0 0 0 0,0 0 0 0 0,0 1 0 0 0,1-1 0 0 0,-1 1 0 0 0,0-1 0 0 0,0 1 1 0 0,0-1-1 0 0,0 1 0 0 0,1 0 0 0 0,-1 0 0 0 0,0 0 0 0 0,1 0 0 0 0,-1 0 0 0 0,1 0 1 0 0,-1 1-1 0 0,1-1 0 0 0,-1 1 0 0 0,1-1 0 0 0,0 0 0 0 0,0 1 0 0 0,0 0 0 0 0,0-1 0 0 0,0 1 1 0 0,0 0-1 0 0,0 0 0 0 0,0-1 0 0 0,1 1 0 0 0,-1 0 0 0 0,1 0 0 0 0,-1 0 0 0 0,1 0 1 0 0,0 0-1 0 0,0 0 0 0 0,0 0 0 0 0,0 3 0 0 0,1 10-12 0 0,0-1 0 0 0,1 1 0 0 0,1 0-1 0 0,5 18 1 0 0,0 0-215 0 0,-5-2-501 0 0,-3-24-194 0 0,1 0 0 0 0,-1 0 0 0 0,1 0-1 0 0,0 0 1 0 0,1 0 0 0 0,0 0 0 0 0,0-1 0 0 0,0 1 0 0 0,1-1 0 0 0,5 10 0 0 0,2-9-329 0 0,-5-5-1697 0 0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6:51:40.7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165 28 6497 0 0,'2'-8'93'0'0,"6"-11"4454"0"0,-3 20-1996 0 0,1 13-1471 0 0,1 14-760 0 0,-1 0 0 0 0,0 0-1 0 0,1 49 1 0 0,-7-62-310 0 0,0 0 0 0 0,0-1 1 0 0,-2 1-1 0 0,0 0 0 0 0,-1-1 1 0 0,0 0-1 0 0,-1 1 0 0 0,-1-1 1 0 0,-7 15-1 0 0,8-21-191 0 0,0-1-1 0 0,-1 1 0 0 0,0-1 1 0 0,0 0-1 0 0,-1 0 1 0 0,0-1-1 0 0,0 0 0 0 0,-1 0 1 0 0,0 0-1 0 0,-13 7 1 0 0,18-11 147 0 0,0-1 0 0 0,-1 0 0 0 0,1 1 0 0 0,0-1 0 0 0,-1-1 0 0 0,1 1 0 0 0,-1 0 0 0 0,0 0 0 0 0,1-1 1 0 0,-1 0-1 0 0,1 1 0 0 0,-1-1 0 0 0,0 0 0 0 0,1 0 0 0 0,-1-1 0 0 0,0 1 0 0 0,1-1 0 0 0,-1 1 0 0 0,1-1 0 0 0,-1 0 0 0 0,1 1 1 0 0,-1-2-1 0 0,1 1 0 0 0,-1 0 0 0 0,1 0 0 0 0,0-1 0 0 0,0 1 0 0 0,0-1 0 0 0,0 1 0 0 0,0-1 0 0 0,0 0 0 0 0,0 0 0 0 0,0 0 1 0 0,1 0-1 0 0,-1 0 0 0 0,1-1 0 0 0,-1 1 0 0 0,1 0 0 0 0,-1-4 0 0 0,-1 0-9 0 0,0 0 0 0 0,1 0 0 0 0,0 0 0 0 0,1-1 0 0 0,-1 1 0 0 0,1 0 0 0 0,0-1 0 0 0,1 1 0 0 0,0-1-1 0 0,0 0 1 0 0,0 1 0 0 0,0-1 0 0 0,1 1 0 0 0,1 0 0 0 0,-1-1 0 0 0,4-9 0 0 0,-3 10-6 0 0,0 1 1 0 0,0 0-1 0 0,0-1 0 0 0,1 1 0 0 0,0 0 1 0 0,0 0-1 0 0,0 0 0 0 0,1 1 1 0 0,0-1-1 0 0,0 1 0 0 0,0 0 0 0 0,0 0 1 0 0,0 0-1 0 0,1 1 0 0 0,0-1 1 0 0,0 1-1 0 0,0 0 0 0 0,10-4 0 0 0,-14 7-39 0 0,1-1-1 0 0,-1 1 0 0 0,1 0 1 0 0,-1-1-1 0 0,1 1 0 0 0,-1 0 1 0 0,0 0-1 0 0,1 0 0 0 0,-1 0 0 0 0,1 0 1 0 0,-1 0-1 0 0,1 1 0 0 0,-1-1 1 0 0,1 0-1 0 0,-1 1 0 0 0,1-1 1 0 0,-1 1-1 0 0,0 0 0 0 0,1-1 1 0 0,-1 1-1 0 0,0 0 0 0 0,0 0 0 0 0,0 0 1 0 0,1 0-1 0 0,-1 0 0 0 0,0 0 1 0 0,0 0-1 0 0,0 0 0 0 0,0 0 1 0 0,-1 0-1 0 0,1 1 0 0 0,0-1 1 0 0,0 0-1 0 0,0 2 0 0 0,0 0-51 0 0,0 0 1 0 0,0 0-1 0 0,0 0 0 0 0,0 0 0 0 0,-1-1 1 0 0,1 1-1 0 0,-1 0 0 0 0,0 0 1 0 0,0 0-1 0 0,0 0 0 0 0,0 0 0 0 0,0 0 1 0 0,-1 0-1 0 0,1 0 0 0 0,-1 0 0 0 0,-1 3 1 0 0,-2 5-2695 0 0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6:51:41.0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17 112 6593 0 0,'-16'-3'5134'0'0,"29"-6"-2136"0"0,-1 2-3152 0 0,15-10 389 0 0,2 1 0 0 0,0 2 0 0 0,35-13 0 0 0,-54 23-275 0 0,1 1-1 0 0,0 0 1 0 0,0 0-1 0 0,0 1 1 0 0,0 0 0 0 0,0 1-1 0 0,0 1 1 0 0,1 0-1 0 0,-1 0 1 0 0,0 1 0 0 0,0 0-1 0 0,18 5 1 0 0,-24-5 24 0 0,0 1 0 0 0,0 0 0 0 0,-1 1 0 0 0,1-1 0 0 0,-1 1 0 0 0,1 0 0 0 0,-1 0 0 0 0,0 0 0 0 0,0 0 0 0 0,-1 1 0 0 0,1 0 0 0 0,-1 0 0 0 0,0 0 0 0 0,0 0 0 0 0,4 6 0 0 0,-8-9 53 0 0,1 0 0 0 0,0 0 1 0 0,-1 0-1 0 0,1 0 0 0 0,-1-1 0 0 0,0 1 1 0 0,1 0-1 0 0,-1 0 0 0 0,1 0 0 0 0,-1 0 0 0 0,0-1 1 0 0,0 1-1 0 0,0 0 0 0 0,1-1 0 0 0,-1 1 1 0 0,0-1-1 0 0,0 1 0 0 0,0-1 0 0 0,0 1 1 0 0,0-1-1 0 0,0 0 0 0 0,0 1 0 0 0,0-1 1 0 0,0 0-1 0 0,0 0 0 0 0,-2 1 0 0 0,-6 30-1730 0 0,4-17 524 0 0,0 0 0 0 0,-1 0 0 0 0,-1-1 0 0 0,-12 17 0 0 0,7-12 741 0 0,-2-1-1 0 0,-21 20 1 0 0,33-34 485 0 0,-1 0-1 0 0,0-1 1 0 0,0 1 0 0 0,0-1-1 0 0,0 0 1 0 0,-1 0 0 0 0,1 0-1 0 0,-1 0 1 0 0,1-1 0 0 0,-1 1-1 0 0,1-1 1 0 0,-7 2-1 0 0,8-3 276 0 0,-1 0 0 0 0,1 0 0 0 0,0 0 0 0 0,-1 0 0 0 0,1 0 0 0 0,0-1 0 0 0,-1 1 0 0 0,1-1 0 0 0,0 1 0 0 0,0-1 0 0 0,-1 0 0 0 0,1 0 0 0 0,-4-2 0 0 0,-36-24 5543 0 0,43 27-5281 0 0,13 7-290 0 0,-1-1 1 0 0,1 0-1 0 0,20 5 1 0 0,-26-10-396 0 0,0-1-1 0 0,0 0 1 0 0,0 0 0 0 0,0-1-1 0 0,13-2 1 0 0,-11 0-677 0 0,0 0 0 0 0,0-1 1 0 0,0 0-1 0 0,0 0 0 0 0,-1-1 0 0 0,1-1 0 0 0,-1 0 1 0 0,0 0-1 0 0,-1 0 0 0 0,0-1 0 0 0,0 0 0 0 0,0-1 0 0 0,-1 0 1 0 0,9-12-1 0 0,-11 13 447 0 0,-1 0 0 0 0,1 0 0 0 0,-2-1 0 0 0,1 0 1 0 0,-1 0-1 0 0,4-12 0 0 0,-3 7-2254 0 0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6:51:41.5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34 145 6217 0 0,'-23'-65'1999'0'0,"20"54"-535"0"0,0 0 0 0 0,1 0 0 0 0,1 0 1 0 0,0-13-1 0 0,1 23-1399 0 0,0 0 1 0 0,0 1 0 0 0,1-1 0 0 0,-1 1 0 0 0,0-1-1 0 0,0 1 1 0 0,1-1 0 0 0,-1 0 0 0 0,1 1 0 0 0,-1 0-1 0 0,0-1 1 0 0,1 1 0 0 0,-1-1 0 0 0,1 1 0 0 0,-1-1-1 0 0,1 1 1 0 0,0 0 0 0 0,-1-1 0 0 0,1 1 0 0 0,-1 0-1 0 0,1 0 1 0 0,-1-1 0 0 0,1 1 0 0 0,0 0 0 0 0,-1 0-1 0 0,1 0 1 0 0,0 0 0 0 0,-1 0 0 0 0,1 0 0 0 0,-1 0-1 0 0,1 0 1 0 0,0 0 0 0 0,-1 0 0 0 0,1 0 0 0 0,0 0-1 0 0,-1 0 1 0 0,1 1 0 0 0,-1-1 0 0 0,1 0 0 0 0,0 0-1 0 0,-1 1 1 0 0,1-1 0 0 0,36 13 25 0 0,-29-10 79 0 0,9 3-161 0 0,0 0 1 0 0,-1 1 0 0 0,0 1 0 0 0,-1 1-1 0 0,1 0 1 0 0,21 18 0 0 0,-34-24-24 0 0,1 1 1 0 0,-1-1-1 0 0,0 1 0 0 0,0 0 1 0 0,0 0-1 0 0,-1 0 1 0 0,1 0-1 0 0,-1 1 1 0 0,0-1-1 0 0,0 1 1 0 0,-1-1-1 0 0,1 1 0 0 0,-1 0 1 0 0,0-1-1 0 0,0 1 1 0 0,-1 0-1 0 0,1 0 1 0 0,-1 0-1 0 0,0 0 0 0 0,0-1 1 0 0,-1 1-1 0 0,0 0 1 0 0,1 0-1 0 0,-2 0 1 0 0,-1 6-1 0 0,-5 10 24 0 0,0-1 1 0 0,-1 1-1 0 0,-1-2 0 0 0,-15 23 0 0 0,16-27 22 0 0,-4 4-28 0 0,9-14 3 0 0,0 1 1 0 0,0 1-1 0 0,1-1 0 0 0,-1 0 0 0 0,1 1 0 0 0,-4 13 0 0 0,7-18-6 0 0,0-1 0 0 0,0 1 0 0 0,0 0 0 0 0,0 0 0 0 0,0-1 0 0 0,0 1 0 0 0,0 0 0 0 0,1 0 0 0 0,-1-1 0 0 0,1 1 0 0 0,-1 0 1 0 0,1-1-1 0 0,0 1 0 0 0,0-1 0 0 0,-1 1 0 0 0,1-1 0 0 0,0 1 0 0 0,0-1 0 0 0,1 0 0 0 0,-1 1 0 0 0,0-1 0 0 0,0 0 0 0 0,1 0 0 0 0,-1 0 0 0 0,0 0 0 0 0,1 0 0 0 0,-1 0 0 0 0,1 0 0 0 0,0 0 0 0 0,-1-1 0 0 0,1 1 0 0 0,-1-1 0 0 0,1 1 0 0 0,0-1 0 0 0,2 1 0 0 0,4 1-36 0 0,0 1 0 0 0,1-2 0 0 0,-1 1 0 0 0,1-1 0 0 0,-1 0 0 0 0,1-1 1 0 0,0 0-1 0 0,-1-1 0 0 0,1 1 0 0 0,0-2 0 0 0,-1 1 0 0 0,1-1 0 0 0,-1 0 0 0 0,0-1 0 0 0,0 0 0 0 0,0 0 0 0 0,0-1 1 0 0,0 0-1 0 0,-1-1 0 0 0,1 1 0 0 0,-1-1 0 0 0,0-1 0 0 0,10-10 0 0 0,-4 3-41 0 0,0-1 0 0 0,-1-1 0 0 0,-1 0 0 0 0,0-1 0 0 0,-1 0 0 0 0,-1 0 0 0 0,-1-1 0 0 0,0 0 0 0 0,-1-1 0 0 0,5-20 0 0 0,-5 12 116 0 0,7-46 0 0 0,-13 63 99 0 0,0 1-1 0 0,-1-1 0 0 0,0 1 0 0 0,0-1 0 0 0,-1 1 0 0 0,0-1 0 0 0,-1 1 1 0 0,1 0-1 0 0,-7-15 0 0 0,8 22-99 0 0,0 0-1 0 0,0 0 1 0 0,0 1 0 0 0,-1-1-1 0 0,1 0 1 0 0,0 0 0 0 0,-1 0-1 0 0,1 0 1 0 0,-1 0 0 0 0,1 1-1 0 0,-1-1 1 0 0,0 0 0 0 0,1 1 0 0 0,-1-1-1 0 0,0 0 1 0 0,1 1 0 0 0,-1-1-1 0 0,0 1 1 0 0,0-1 0 0 0,1 1-1 0 0,-1-1 1 0 0,-2 0 0 0 0,3 1-12 0 0,-1 1 1 0 0,1-1 0 0 0,-1 1 0 0 0,0-1-1 0 0,1 0 1 0 0,-1 1 0 0 0,1-1 0 0 0,-1 1-1 0 0,1 0 1 0 0,-1-1 0 0 0,1 1 0 0 0,-1-1 0 0 0,1 1-1 0 0,0 0 1 0 0,-1-1 0 0 0,1 1 0 0 0,0 0-1 0 0,0-1 1 0 0,-1 1 0 0 0,1 0 0 0 0,0 0-1 0 0,-2 6 38 0 0,1 0 0 0 0,0 0 1 0 0,0 0-1 0 0,0 13 0 0 0,10 37-508 0 0,2-1 0 0 0,3 0 0 0 0,32 82 0 0 0,-24-71-3167 0 0,-10-44-1291 0 0,-6-24 1609 0 0,2-13 2282 0 0,-6 6-1774 0 0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6:51:41.8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53 189 6169 0 0,'-37'-83'2664'0'0,"33"72"-1347"0"0,1-1 1 0 0,0 1 0 0 0,1-1-1 0 0,0 0 1 0 0,0-18-1 0 0,2 29-1263 0 0,1 0 0 0 0,-1 0-1 0 0,0 0 1 0 0,1 0 0 0 0,-1 0-1 0 0,1 0 1 0 0,0 0 0 0 0,-1 0 0 0 0,1 1-1 0 0,0-1 1 0 0,-1 0 0 0 0,1 0-1 0 0,0 1 1 0 0,0-1 0 0 0,-1 0-1 0 0,1 1 1 0 0,0-1 0 0 0,0 1-1 0 0,0-1 1 0 0,0 1 0 0 0,0 0 0 0 0,0-1-1 0 0,0 1 1 0 0,0 0 0 0 0,0 0-1 0 0,0-1 1 0 0,0 1 0 0 0,0 0-1 0 0,0 0 1 0 0,0 0 0 0 0,0 0 0 0 0,0 1-1 0 0,0-1 1 0 0,0 0 0 0 0,1 1-1 0 0,44 5 167 0 0,-42-5-111 0 0,19 3-4 0 0,8 2-65 0 0,50 16 0 0 0,-74-20-45 0 0,1 1 0 0 0,-1 0-1 0 0,0 0 1 0 0,0 1 0 0 0,-1 0-1 0 0,1 0 1 0 0,-1 1 0 0 0,0 0-1 0 0,0 0 1 0 0,-1 0 0 0 0,1 0-1 0 0,6 10 1 0 0,-11-13 13 0 0,-1 0 0 0 0,1 1 1 0 0,0-1-1 0 0,-1 0 0 0 0,0 1 0 0 0,1-1 0 0 0,-1 1 1 0 0,0-1-1 0 0,0 0 0 0 0,0 1 0 0 0,-1-1 0 0 0,1 1 0 0 0,-1-1 1 0 0,1 0-1 0 0,-1 1 0 0 0,0-1 0 0 0,0 0 0 0 0,-1 4 1 0 0,0-3-2 0 0,1 0 0 0 0,0 1 1 0 0,0-1-1 0 0,0 0 1 0 0,1 1-1 0 0,-1-1 1 0 0,1 0-1 0 0,0 6 1 0 0,2 10-409 0 0,0 1 0 0 0,-1 27 0 0 0,-1-32-1257 0 0,-2 1-1 0 0,0 0 1 0 0,-6 21-1 0 0,4 9-4042 0 0,4-41 2845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6:45:18.3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140 131 9850 0 0,'-1'3'123'0'0,"0"0"0"0"0,0-1-1 0 0,0 1 1 0 0,0 0 0 0 0,0 0 0 0 0,0-1-1 0 0,1 1 1 0 0,0 0 0 0 0,0 0 0 0 0,0 0-1 0 0,0 0 1 0 0,0 0 0 0 0,0-1 0 0 0,1 5-1 0 0,0 2-131 0 0,1 0-1 0 0,1 0 0 0 0,3 10 0 0 0,-3-13-3 0 0,1 1 0 0 0,-1-1 0 0 0,1 0 0 0 0,0 0 0 0 0,0 0 0 0 0,1 0 0 0 0,0-1 0 0 0,0 1 0 0 0,6 4 0 0 0,-9-8-8 0 0,1 0-1 0 0,-1 0 0 0 0,1 0 0 0 0,-1 0 0 0 0,1-1 1 0 0,0 1-1 0 0,-1-1 0 0 0,1 0 0 0 0,0 0 0 0 0,0 0 0 0 0,0 0 1 0 0,0 0-1 0 0,0-1 0 0 0,0 1 0 0 0,0-1 0 0 0,0 0 1 0 0,1 0-1 0 0,-2 0 0 0 0,2 0 0 0 0,-2-1 0 0 0,1 1 0 0 0,1 0 1 0 0,-2-1-1 0 0,5-1 0 0 0,-5 1 16 0 0,2-1 0 0 0,-1-1-1 0 0,-1 1 1 0 0,1 0 0 0 0,-1 0 0 0 0,1 0-1 0 0,-1-1 1 0 0,1 1 0 0 0,-1-1 0 0 0,0 0 0 0 0,0 0-1 0 0,-1 1 1 0 0,1-2 0 0 0,0 2 0 0 0,-1-2-1 0 0,0 1 1 0 0,0 0 0 0 0,0-1 0 0 0,0 1 0 0 0,0 0-1 0 0,0-1 1 0 0,-1 1 0 0 0,0-1 0 0 0,0-3 0 0 0,0-5-15 0 0,0 0 0 0 0,-2 1 0 0 0,1-1 0 0 0,-1 0 1 0 0,-7-18-1 0 0,6 19-73 0 0,-1 0 0 0 0,-1 1-1 0 0,0 0 1 0 0,0-1 0 0 0,-1 2 0 0 0,-1-1 0 0 0,1 1-1 0 0,-12-12 1 0 0,14 17 91 0 0,-1 0-1 0 0,1 0 1 0 0,0 1-1 0 0,-1-1 1 0 0,0 1-1 0 0,-1 0 1 0 0,2 0 0 0 0,-8-2-1 0 0,8 4 54 0 0,1 0 0 0 0,0 0 0 0 0,-2 0 1 0 0,2 1-1 0 0,-1 0 0 0 0,0-1 0 0 0,1 1 0 0 0,-1 0 0 0 0,1 0 0 0 0,-2 1 0 0 0,2-1 0 0 0,0 1 0 0 0,-7 2 1 0 0,4-1 26 0 0,0 1 1 0 0,1-1 0 0 0,0 2 0 0 0,-1-1-1 0 0,2 1 1 0 0,-2 0 0 0 0,2-1 0 0 0,-1 1-1 0 0,1 1 1 0 0,-6 7 0 0 0,1 0-42 0 0,0 0 0 0 0,1 0 1 0 0,-8 17-1 0 0,11-17-123 0 0,0-1-1 0 0,0 1 1 0 0,2 0 0 0 0,0 1 0 0 0,0-1-1 0 0,1 1 1 0 0,0 0 0 0 0,1-1 0 0 0,1 22-1 0 0,1-25-432 0 0,0 2 0 0 0,0-2 0 0 0,1 1-1 0 0,1-1 1 0 0,0 1 0 0 0,0 0 0 0 0,8 16-1 0 0,-4-15-2611 0 0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6:51:42.2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0 125 7522 0 0,'2'-10'1148'0'0,"1"-1"1"0"0,0 1 0 0 0,0 0 0 0 0,10-19-1 0 0,-11 25-808 0 0,0-1 0 0 0,0 1 0 0 0,1 0 0 0 0,-1 0-1 0 0,1 0 1 0 0,0 0 0 0 0,1 1 0 0 0,-1-1 0 0 0,0 1-1 0 0,1 0 1 0 0,0 0 0 0 0,0 0 0 0 0,5-3 0 0 0,-8 6-290 0 0,0 0-1 0 0,1-1 1 0 0,-1 1 0 0 0,0 0 0 0 0,0 0 0 0 0,1 0 0 0 0,-1 0 0 0 0,0 1 0 0 0,0-1 0 0 0,1 0 0 0 0,-1 0 0 0 0,0 1 0 0 0,0-1 0 0 0,0 1 0 0 0,1-1 0 0 0,-1 1 0 0 0,0-1 0 0 0,0 1 0 0 0,0 0 0 0 0,0 0 0 0 0,0-1 0 0 0,0 1 0 0 0,0 0 0 0 0,-1 0 0 0 0,1 0 0 0 0,0 0 0 0 0,0 0 0 0 0,-1 0 0 0 0,1 0 0 0 0,0 0 0 0 0,-1 1 0 0 0,1-1 0 0 0,-1 0 0 0 0,1 2 0 0 0,16 50 192 0 0,-15-46-208 0 0,12 64-173 0 0,-3 0 0 0 0,3 92 0 0 0,-11-115-289 0 0,1-4-1281 0 0,-3 0 0 0 0,-2 0 0 0 0,-1 0 0 0 0,-2 0 0 0 0,-11 44 0 0 0,15-87 1630 0 0,0 0 0 0 0,0 0 0 0 0,0 0 0 0 0,-1 0 0 0 0,1 0 0 0 0,0 0 0 0 0,0 0 0 0 0,-1 0 0 0 0,1 0 0 0 0,-1 0 0 0 0,1 0 0 0 0,-1 0 0 0 0,1 0 0 0 0,-1-1 0 0 0,0 1 0 0 0,1 0 0 0 0,-2 1 0 0 0,-5-13-573 0 0,0-34 599 0 0,6 42 82 0 0,-20-120 3258 0 0,13 86-1403 0 0,1 0-1 0 0,2-1 0 0 0,0-72 1 0 0,6 103-1688 0 0,-1 1 0 0 0,1-1 1 0 0,0 0-1 0 0,1 1 0 0 0,0-1 0 0 0,0 1 1 0 0,0-1-1 0 0,0 1 0 0 0,1 0 0 0 0,0 0 1 0 0,1 0-1 0 0,-1 0 0 0 0,7-7 0 0 0,-6 9-172 0 0,0 0-1 0 0,0 1 1 0 0,0-1-1 0 0,1 1 0 0 0,-1 1 1 0 0,1-1-1 0 0,0 0 1 0 0,-1 1-1 0 0,1 0 0 0 0,0 0 1 0 0,0 1-1 0 0,0-1 1 0 0,1 1-1 0 0,-1 0 0 0 0,0 0 1 0 0,0 1-1 0 0,10 0 0 0 0,-10 0-81 0 0,64 3-3104 0 0,-63-2 1636 0 0,0 1 0 0 0,1-1 0 0 0,-1 1 0 0 0,0 0 0 0 0,6 3 0 0 0,-1 0-3409 0 0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6:51:42.8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292 63 7690 0 0,'-10'-5'1856'0'0,"0"0"0"0"0,-1 0 0 0 0,-11-3 1 0 0,10 4-1415 0 0,0 1 0 0 0,0 0 0 0 0,0 0 0 0 0,-1 2 0 0 0,1-1 1 0 0,0 2-1 0 0,-1 0 0 0 0,1 0 0 0 0,-22 4 0 0 0,29-2-393 0 0,0 0-1 0 0,0 0 0 0 0,0 1 1 0 0,0 0-1 0 0,1 0 1 0 0,0 0-1 0 0,-1 0 0 0 0,1 1 1 0 0,0 0-1 0 0,1 0 1 0 0,-1 0-1 0 0,1 0 0 0 0,-1 0 1 0 0,1 1-1 0 0,1 0 1 0 0,-1-1-1 0 0,1 1 0 0 0,-1 0 1 0 0,1 0-1 0 0,1 1 1 0 0,-2 5-1 0 0,-1 3-51 0 0,0-1 0 0 0,2 1 0 0 0,0 0 0 0 0,0 0 0 0 0,1 0 0 0 0,1 0-1 0 0,1 16 1 0 0,0-24 0 0 0,0-1 0 0 0,0 1-1 0 0,0 0 1 0 0,1-1-1 0 0,0 1 1 0 0,0-1-1 0 0,0 0 1 0 0,1 0-1 0 0,0 1 1 0 0,0-2-1 0 0,0 1 1 0 0,0 0 0 0 0,1-1-1 0 0,0 1 1 0 0,0-1-1 0 0,0 0 1 0 0,0 0-1 0 0,1-1 1 0 0,0 1-1 0 0,5 2 1 0 0,-6-4-12 0 0,0 0 0 0 0,1 0 0 0 0,-1-1 0 0 0,0 0 0 0 0,1 0 0 0 0,-1 0 0 0 0,1 0 0 0 0,-1-1 0 0 0,1 0 0 0 0,-1 1 0 0 0,1-2 0 0 0,-1 1 0 0 0,1 0 0 0 0,-1-1 0 0 0,1 0 0 0 0,-1 0 0 0 0,0 0 0 0 0,1-1 0 0 0,-1 0 0 0 0,0 0 0 0 0,0 0 0 0 0,0 0 0 0 0,0 0 0 0 0,-1-1 0 0 0,1 1 0 0 0,3-5 0 0 0,1 0-107 0 0,0 0 0 0 0,0-1-1 0 0,-1 0 1 0 0,0 0 0 0 0,0 0 0 0 0,-1-1-1 0 0,-1-1 1 0 0,1 1 0 0 0,-1 0 0 0 0,-1-1 0 0 0,0 0-1 0 0,0 0 1 0 0,2-14 0 0 0,-4 16 60 0 0,-1 1 0 0 0,0 0 0 0 0,-1-1 0 0 0,0 1 0 0 0,0-1 0 0 0,0 1 0 0 0,-1-1 0 0 0,0 1 0 0 0,-1 0 0 0 0,0-1 0 0 0,0 1 0 0 0,0 0 0 0 0,-1 0 0 0 0,0 1 0 0 0,0-1 0 0 0,-1 0 0 0 0,0 1 0 0 0,0 0 0 0 0,-10-12 0 0 0,11 15 38 0 0,-1-1 1 0 0,0 0 0 0 0,0 1 0 0 0,0 0-1 0 0,0-1 1 0 0,0 2 0 0 0,-1-1-1 0 0,1 0 1 0 0,-1 1 0 0 0,0 0 0 0 0,0 0-1 0 0,0 0 1 0 0,0 1 0 0 0,0 0-1 0 0,-7-1 1 0 0,8 2-119 0 0,0 0 0 0 0,1 0 0 0 0,-1 0-1 0 0,0 1 1 0 0,1-1 0 0 0,-1 1 0 0 0,1 0 0 0 0,-1 0 0 0 0,1 1-1 0 0,-1-1 1 0 0,1 1 0 0 0,0-1 0 0 0,0 1 0 0 0,0 0-1 0 0,0 1 1 0 0,0-1 0 0 0,0 0 0 0 0,0 1 0 0 0,1-1 0 0 0,-1 1-1 0 0,1 0 1 0 0,0 0 0 0 0,-2 3 0 0 0,2-3-206 0 0,-1 0-244 0 0,1 0-1 0 0,0 1 0 0 0,0-1 1 0 0,0 1-1 0 0,0-1 0 0 0,1 1 0 0 0,-1 0 1 0 0,1-1-1 0 0,0 1 0 0 0,0 0 0 0 0,-1 5 1 0 0,4-1-2374 0 0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6:51:43.2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13 11130 0 0,'-2'-12'3601'0'0,"9"11"-1611"0"0,14 16-268 0 0,-16-5-1654 0 0,0 0 0 0 0,-1 0 1 0 0,0 0-1 0 0,0 1 0 0 0,-1-1 1 0 0,0 1-1 0 0,-1 0 0 0 0,-1 0 1 0 0,2 16-1 0 0,0 1 9 0 0,5 31-854 0 0,-1 87 0 0 0,-8-91-3020 0 0,-15 94 0 0 0,14-129 1984 0 0,2-18 945 0 0,0-6 328 0 0,0-3 505 0 0,-2-76 601 0 0,0 38 2346 0 0,2 0 0 0 0,8-65 0 0 0,-8 108-2846 0 0,1 1 1 0 0,-1-1 0 0 0,0 1-1 0 0,1 0 1 0 0,-1-1 0 0 0,1 1-1 0 0,-1 0 1 0 0,1-1-1 0 0,0 1 1 0 0,0 0 0 0 0,-1 0-1 0 0,1-1 1 0 0,0 1 0 0 0,0 0-1 0 0,0 0 1 0 0,0 0-1 0 0,0 0 1 0 0,1 0 0 0 0,-1 1-1 0 0,0-1 1 0 0,0 0 0 0 0,1 0-1 0 0,1 0 1 0 0,1 0-25 0 0,-1 0 0 0 0,1 1 0 0 0,-1-1 0 0 0,1 1 0 0 0,0-1 0 0 0,-1 1 0 0 0,1 1 0 0 0,0-1 0 0 0,5 1 0 0 0,0 1-134 0 0,1 1 0 0 0,0 0 0 0 0,-1 0 0 0 0,0 0 0 0 0,0 2 0 0 0,12 6 0 0 0,15 19-1576 0 0,-34-27 1213 0 0,1 1-1 0 0,0 0 1 0 0,-1-1-1 0 0,0 1 1 0 0,0 0 0 0 0,0 0-1 0 0,0 0 1 0 0,-1 0-1 0 0,1 1 1 0 0,-1-1-1 0 0,0 0 1 0 0,-1 1 0 0 0,1-1-1 0 0,-1 1 1 0 0,0-1-1 0 0,0 1 1 0 0,0-1-1 0 0,0 0 1 0 0,-1 1-1 0 0,-2 8 1 0 0,-2 6-2844 0 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6:51:43.6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 74 10362 0 0,'-5'-5'2555'0'0,"-8"-16"-48"0"0,13 21-2449 0 0,0-1 0 0 0,0 1 0 0 0,0 0 0 0 0,-1-1 0 0 0,1 1 0 0 0,0 0 0 0 0,0-1 0 0 0,0 1 0 0 0,0-1 0 0 0,0 1 0 0 0,0 0 0 0 0,0-1-1 0 0,0 1 1 0 0,0 0 0 0 0,1-1 0 0 0,-1 1 0 0 0,0-1 0 0 0,0 1 0 0 0,0 0 0 0 0,0-1 0 0 0,0 1 0 0 0,1 0 0 0 0,-1-1 0 0 0,0 1 0 0 0,0 0 0 0 0,0 0 0 0 0,1-1 0 0 0,-1 1 0 0 0,0 0 0 0 0,1-1 0 0 0,-1 1 0 0 0,0 0 0 0 0,0 0 0 0 0,1 0 0 0 0,-1-1 0 0 0,0 1 0 0 0,1 0 0 0 0,-1 0 0 0 0,1 0 0 0 0,-1 0-1 0 0,0 0 1 0 0,1 0 0 0 0,-1 0 0 0 0,0 0 0 0 0,1 0 0 0 0,-1 0 0 0 0,1 0 0 0 0,-1 0 0 0 0,0 0 0 0 0,1 0 0 0 0,-1 0 0 0 0,0 0 0 0 0,1 0 0 0 0,0 0 0 0 0,0 1-6 0 0,0-1 1 0 0,0 1-1 0 0,0-1 0 0 0,1 1 0 0 0,-1 0 1 0 0,0-1-1 0 0,0 1 0 0 0,0 0 0 0 0,0 0 1 0 0,0 0-1 0 0,0 0 0 0 0,0 0 1 0 0,-1 0-1 0 0,1 0 0 0 0,0 0 0 0 0,0 0 1 0 0,-1 0-1 0 0,1 0 0 0 0,0 2 1 0 0,13 28-85 0 0,-12-26 84 0 0,0 0-49 0 0,5 12 22 0 0,0 0 0 0 0,1-1-1 0 0,15 21 1 0 0,-20-32-81 0 0,0-1-1 0 0,1 1 1 0 0,0-1 0 0 0,0 0-1 0 0,0-1 1 0 0,0 1 0 0 0,1-1-1 0 0,-1 1 1 0 0,1-1 0 0 0,0 0-1 0 0,0-1 1 0 0,0 0 0 0 0,0 1-1 0 0,1-2 1 0 0,8 3 0 0 0,-10-3-152 0 0,1-1 0 0 0,-1 0 0 0 0,0 0 0 0 0,0-1 0 0 0,0 1 1 0 0,1-1-1 0 0,-1 0 0 0 0,0 0 0 0 0,0 0 0 0 0,0-1 0 0 0,0 1 1 0 0,0-1-1 0 0,-1 0 0 0 0,1 0 0 0 0,0-1 0 0 0,-1 1 0 0 0,1-1 0 0 0,-1 1 1 0 0,0-1-1 0 0,0 0 0 0 0,0 0 0 0 0,-1-1 0 0 0,1 1 0 0 0,3-6 1 0 0,5-8-1405 0 0,-1 1 0 0 0,0-2 0 0 0,13-33 0 0 0,-2-13 21 0 0,-15 42-1180 0 0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6:51:44.2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48 302 6225 0 0,'-42'-113'7999'0'0,"41"111"-7832"0"0,0 0-1 0 0,0 0 0 0 0,1 0 0 0 0,-1-1 1 0 0,0 1-1 0 0,1 0 0 0 0,0 0 0 0 0,-1 0 0 0 0,1-1 1 0 0,0 1-1 0 0,0 0 0 0 0,1 0 0 0 0,-1-1 1 0 0,0 1-1 0 0,1 0 0 0 0,-1 0 0 0 0,1 0 0 0 0,0 0 1 0 0,-1-1-1 0 0,1 1 0 0 0,0 0 0 0 0,2-2 1 0 0,0 0-83 0 0,0 1 0 0 0,0 0 0 0 0,0 0 0 0 0,0 0 0 0 0,1 0 0 0 0,-1 1 0 0 0,1-1 0 0 0,0 1 0 0 0,0 0 0 0 0,7-3 0 0 0,3 0-109 0 0,-1 1 1 0 0,1 0-1 0 0,0 1 0 0 0,1 0 0 0 0,-1 1 0 0 0,18 0 1 0 0,-23 2 0 0 0,0 0 0 0 0,0 1 0 0 0,0 0 1 0 0,0 1-1 0 0,0 0 0 0 0,0 0 0 0 0,11 5 1 0 0,-18-6 10 0 0,1 0 1 0 0,-1 0 0 0 0,0 0 0 0 0,0 0 0 0 0,0 0 0 0 0,-1 1-1 0 0,1-1 1 0 0,0 1 0 0 0,0-1 0 0 0,-1 1 0 0 0,1 0-1 0 0,-1 0 1 0 0,1-1 0 0 0,-1 1 0 0 0,0 0 0 0 0,0 0 0 0 0,0 1-1 0 0,0-1 1 0 0,0 0 0 0 0,0 0 0 0 0,-1 0 0 0 0,1 1 0 0 0,-1-1-1 0 0,1 0 1 0 0,-1 0 0 0 0,0 1 0 0 0,0-1 0 0 0,0 0-1 0 0,0 1 1 0 0,0-1 0 0 0,-1 0 0 0 0,1 1 0 0 0,-2 2 0 0 0,-3 9 37 0 0,-1-1 1 0 0,0 0 0 0 0,-1-1 0 0 0,0 1 0 0 0,-1-1-1 0 0,0-1 1 0 0,-1 1 0 0 0,-1-1 0 0 0,-19 17 0 0 0,12-10 180 0 0,0 0 1 0 0,-14 21-1 0 0,29-35-180 0 0,0-1 0 0 0,0 1-1 0 0,0 0 1 0 0,0-1 0 0 0,1 1 0 0 0,0 0 0 0 0,-1 0-1 0 0,1 0 1 0 0,1 0 0 0 0,-1 0 0 0 0,1 1-1 0 0,-1 6 1 0 0,1-10-16 0 0,0 0 0 0 0,1 0 1 0 0,-1 0-1 0 0,0 1 0 0 0,1-1 0 0 0,-1 0 0 0 0,0 0 0 0 0,1 0 0 0 0,-1 0 1 0 0,1 0-1 0 0,0 0 0 0 0,-1 0 0 0 0,1 0 0 0 0,0-1 0 0 0,-1 1 0 0 0,1 0 1 0 0,0 0-1 0 0,0 0 0 0 0,2 0 0 0 0,-1 0-4 0 0,0 0 0 0 0,0 0 0 0 0,0-1 0 0 0,0 1 0 0 0,0-1 0 0 0,0 0 0 0 0,0 1 0 0 0,0-1 0 0 0,0 0 0 0 0,0 0 0 0 0,0-1 0 0 0,1 1 0 0 0,-1 0 0 0 0,3-2 0 0 0,15-3-19 0 0,0-2-1 0 0,0 0 0 0 0,-1-1 0 0 0,-1-1 1 0 0,1-1-1 0 0,-1-1 0 0 0,18-14 1 0 0,5-7-49 0 0,63-62 0 0 0,-86 69 21 0 0,-16 21-21 0 0,-11 17 26 0 0,-6 9 66 0 0,2 2 0 0 0,1 0 0 0 0,1 1 1 0 0,1 0-1 0 0,1 0 0 0 0,1 1 0 0 0,1 0 0 0 0,1 1 0 0 0,2-1 0 0 0,1 1 0 0 0,0 31 1 0 0,2-55-33 0 0,1-1 0 0 0,0 1 0 0 0,0-1 0 0 0,1 1 0 0 0,-1-1 0 0 0,0 1 0 0 0,1-1 0 0 0,0 1 0 0 0,-1-1 0 0 0,1 1 0 0 0,0-1 0 0 0,0 0 0 0 0,0 0 0 0 0,0 1 0 0 0,1-1 0 0 0,-1 0 0 0 0,1 0 0 0 0,-1 0 0 0 0,1 0 0 0 0,0-1 0 0 0,2 3 0 0 0,-1-2 0 0 0,0-1 0 0 0,-1 0 0 0 0,1 0 1 0 0,0 0-1 0 0,0 0 0 0 0,0 0 0 0 0,0-1 1 0 0,1 1-1 0 0,-1-1 0 0 0,0 0 0 0 0,0 0 0 0 0,0 0 1 0 0,0 0-1 0 0,6-1 0 0 0,2-2-30 0 0,1 0 1 0 0,0-1-1 0 0,-1 0 0 0 0,0-1 1 0 0,0 0-1 0 0,0 0 0 0 0,17-13 0 0 0,-18 11-44 0 0,0-1 0 0 0,0-1 0 0 0,-1 0 0 0 0,0 0-1 0 0,0-1 1 0 0,-1 0 0 0 0,0 0 0 0 0,-1-1 0 0 0,0 0-1 0 0,-1 0 1 0 0,0-1 0 0 0,-1 0 0 0 0,6-18 0 0 0,3-16 147 0 0,-3 1 1 0 0,-1-2 0 0 0,-3 1 0 0 0,-1-1 0 0 0,-2-54-1 0 0,-5 60 191 0 0,0 0 329 0 0,2 33-140 0 0,0 16 120 0 0,6 81-511 0 0,3 21 6 0 0,1-28-533 0 0,-9-52-10 0 0,2 1 0 0 0,1-1 0 0 0,2 0 0 0 0,1 0 0 0 0,21 52 0 0 0,-28-80 273 0 0,0 1 0 0 0,0-1 1 0 0,0 0-1 0 0,1 1 0 0 0,-1-1 0 0 0,1 0 0 0 0,0 0 0 0 0,-1 0 0 0 0,1 0 1 0 0,0 0-1 0 0,0 0 0 0 0,0-1 0 0 0,1 1 0 0 0,-1-1 0 0 0,0 0 0 0 0,4 2 1 0 0,-4-2-32 0 0,0-1 0 0 0,0 1 0 0 0,0-1 0 0 0,0 0 0 0 0,0 0 0 0 0,0 0 0 0 0,0 0 1 0 0,0-1-1 0 0,-1 1 0 0 0,1 0 0 0 0,0-1 0 0 0,0 1 0 0 0,0-1 0 0 0,0 0 0 0 0,-1 0 0 0 0,1 1 0 0 0,3-3 1 0 0,1-2-189 0 0,0 0 1 0 0,0-1-1 0 0,0 1 1 0 0,-1-1-1 0 0,0 0 1 0 0,0 0-1 0 0,0-1 1 0 0,-1 0-1 0 0,6-10 1 0 0,0-6-2332 0 0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6:51:45.1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141 135 5553 0 0,'0'-1'198'0'0,"0"-1"-1"0"0,-1 1 1 0 0,0 0 0 0 0,1 0-1 0 0,-1 0 1 0 0,1 0-1 0 0,-1 0 1 0 0,0 0-1 0 0,0 0 1 0 0,0 0 0 0 0,1 0-1 0 0,-1 0 1 0 0,0 1-1 0 0,0-1 1 0 0,0 0-1 0 0,0 1 1 0 0,-2-2 0 0 0,2 2 24 0 0,0 0 0 0 0,-1 1 0 0 0,1-1 0 0 0,-1 0 1 0 0,1 0-1 0 0,0 1 0 0 0,-1-1 0 0 0,1 1 0 0 0,0-1 0 0 0,-1 1 1 0 0,1-1-1 0 0,0 1 0 0 0,0 0 0 0 0,0 0 0 0 0,0 0 1 0 0,-2 1-1 0 0,-6 5 241 0 0,0 1 1 0 0,1 0-1 0 0,0 0 1 0 0,1 1-1 0 0,-1 0 1 0 0,2 0-1 0 0,-1 1 1 0 0,1 0-1 0 0,1 0 1 0 0,0 0-1 0 0,0 1 1 0 0,1 0-1 0 0,-4 14 1 0 0,6-18-414 0 0,0-1 0 0 0,1 1 1 0 0,0-1-1 0 0,0 1 0 0 0,0 0 1 0 0,1-1-1 0 0,0 1 0 0 0,1 0 1 0 0,-1-1-1 0 0,1 1 0 0 0,0 0 1 0 0,1-1-1 0 0,0 1 0 0 0,0-1 0 0 0,0 0 1 0 0,1 1-1 0 0,0-1 0 0 0,0 0 1 0 0,0-1-1 0 0,1 1 0 0 0,0-1 1 0 0,0 1-1 0 0,0-1 0 0 0,6 5 1 0 0,-7-7-86 0 0,0-1 0 0 0,0 0 1 0 0,0 0-1 0 0,0 0 0 0 0,0-1 0 0 0,0 1 1 0 0,1-1-1 0 0,-1 1 0 0 0,1-1 0 0 0,-1 0 1 0 0,1 0-1 0 0,-1-1 0 0 0,1 1 1 0 0,-1-1-1 0 0,1 0 0 0 0,0 0 0 0 0,-1 0 1 0 0,1 0-1 0 0,-1 0 0 0 0,1-1 0 0 0,0 0 1 0 0,-1 0-1 0 0,1 0 0 0 0,-1 0 1 0 0,0 0-1 0 0,1-1 0 0 0,-1 1 0 0 0,0-1 1 0 0,0 0-1 0 0,0 0 0 0 0,0 0 0 0 0,0-1 1 0 0,0 1-1 0 0,-1-1 0 0 0,1 1 0 0 0,-1-1 1 0 0,0 0-1 0 0,0 0 0 0 0,0 0 1 0 0,0 0-1 0 0,0 0 0 0 0,-1-1 0 0 0,1 1 1 0 0,-1 0-1 0 0,0-1 0 0 0,0 1 0 0 0,0-1 1 0 0,1-6-1 0 0,-1 0-195 0 0,0 0 0 0 0,-1 0 1 0 0,0 0-1 0 0,-1 0 0 0 0,0 0 0 0 0,0 0 0 0 0,-4-13 0 0 0,-3-4-309 0 0,-15-33-1 0 0,14 38 557 0 0,1 0 0 0 0,-10-41 0 0 0,17 58 169 0 0,0 2-15 0 0,0-1 0 0 0,0 1 1 0 0,1-1-1 0 0,-1 1 0 0 0,1-1 0 0 0,0 0 0 0 0,0 1 0 0 0,0-1 1 0 0,1 0-1 0 0,-1 1 0 0 0,2-8 0 0 0,1 12-132 0 0,-1-1 0 0 0,1 1 0 0 0,0 0 0 0 0,-1-1 0 0 0,0 1 0 0 0,1 0 0 0 0,-1 1 0 0 0,0-1 0 0 0,1 0 0 0 0,-1 1 0 0 0,3 2 1 0 0,5 2 26 0 0,0-2-60 0 0,0 0 0 0 0,0-1-1 0 0,0 0 1 0 0,1-1 0 0 0,0 0 0 0 0,-1-1-1 0 0,1 0 1 0 0,0 0 0 0 0,0-1 0 0 0,-1 0 0 0 0,1-1-1 0 0,0-1 1 0 0,-1 0 0 0 0,1 0 0 0 0,-1-1-1 0 0,1 0 1 0 0,18-9 0 0 0,17-12-363 0 0,-36 17 205 0 0,1 1 1 0 0,23-9-1 0 0,-34 15 152 0 0,0-1 0 0 0,1 1 0 0 0,-1 0-1 0 0,0 0 1 0 0,0 0 0 0 0,1 0 0 0 0,-1 0 0 0 0,0 0 0 0 0,1 0 0 0 0,-1 0 0 0 0,0 0 0 0 0,1 0 0 0 0,-1 0-1 0 0,0 1 1 0 0,1-1 0 0 0,-1 0 0 0 0,0 0 0 0 0,1 0 0 0 0,-1 0 0 0 0,0 0 0 0 0,0 1 0 0 0,1-1 0 0 0,-1 0-1 0 0,0 0 1 0 0,0 0 0 0 0,1 1 0 0 0,-1-1 0 0 0,0 0 0 0 0,0 0 0 0 0,0 1 0 0 0,0-1 0 0 0,1 0 0 0 0,-1 0-1 0 0,0 1 1 0 0,0-1 0 0 0,0 1 0 0 0,3 17-54 0 0,-4 17 50 0 0,1-35 7 0 0,-5 39-88 0 0,-1 0-1 0 0,-2 0 1 0 0,-2 0 0 0 0,-2-1-1 0 0,-1 0 1 0 0,-2-2 0 0 0,-26 49-1 0 0,-108 165 189 0 0,134-223-629 0 0,26-46-1813 0 0,94-153-2008 0 0,-79 133 4329 0 0,2 2 0 0 0,44-44-1 0 0,-55 65 998 0 0,1 0 0 0 0,0 1 0 0 0,36-22 0 0 0,-52 36-906 0 0,-1 1 0 0 0,0-1-1 0 0,1 0 1 0 0,-1 0 0 0 0,1 1 0 0 0,-1-1 0 0 0,1 1 0 0 0,-1-1 0 0 0,1 1 0 0 0,-1 0 0 0 0,1 0 0 0 0,0-1 0 0 0,-1 1-1 0 0,1 0 1 0 0,-1 1 0 0 0,1-1 0 0 0,-1 0 0 0 0,1 0 0 0 0,-1 0 0 0 0,1 1 0 0 0,-1-1 0 0 0,1 1 0 0 0,-1 0 0 0 0,3 0-1 0 0,-1 1 15 0 0,-1 0-1 0 0,0 0 1 0 0,0 1-1 0 0,0-1 1 0 0,0 0-1 0 0,0 1 0 0 0,0-1 1 0 0,-1 1-1 0 0,1 0 1 0 0,-1-1-1 0 0,0 1 1 0 0,1 3-1 0 0,2 4 64 0 0,-2 0 0 0 0,1 0 1 0 0,-1 0-1 0 0,-1 1 0 0 0,0-1 1 0 0,0 20-1 0 0,-4-12-61 0 0,-1 0 0 0 0,0 1 0 0 0,-1-1 1 0 0,-1-1-1 0 0,0 1 0 0 0,-1-1 0 0 0,-1 0 0 0 0,-1-1 0 0 0,-21 31 1 0 0,-42 42-3434 0 0,-3-10-6811 0 0,71-76 7287 0 0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6:51:45.4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59 7994 0 0,'0'-3'270'0'0,"1"0"1"0"0,1 0 0 0 0,-1 0-1 0 0,0 0 1 0 0,1 1-1 0 0,-1-1 1 0 0,1 0 0 0 0,0 1-1 0 0,0-1 1 0 0,0 1 0 0 0,0 0-1 0 0,0 0 1 0 0,0 0-1 0 0,1 0 1 0 0,-1 0 0 0 0,1 0-1 0 0,0 0 1 0 0,-1 1 0 0 0,1 0-1 0 0,0-1 1 0 0,0 1-1 0 0,0 0 1 0 0,0 0 0 0 0,0 1-1 0 0,0-1 1 0 0,4 0-1 0 0,9-1-486 0 0,0 1-1 0 0,0 1 1 0 0,32 3-1 0 0,-8-1-1198 0 0,-17-2-2282 0 0,43-6 0 0 0,-54 4 849 0 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6:51:45.7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147 70 6977 0 0,'-10'-11'1555'0'0,"10"9"-1328"0"0,-1 1-1 0 0,0-1 1 0 0,0 1-1 0 0,0 0 1 0 0,-1-1-1 0 0,1 1 1 0 0,0 0-1 0 0,0 0 1 0 0,-1 0-1 0 0,1 0 1 0 0,0 0 0 0 0,-1 0-1 0 0,1 0 1 0 0,-1 0-1 0 0,0 1 1 0 0,1-1-1 0 0,-1 0 1 0 0,1 1-1 0 0,-1 0 1 0 0,-2-1 0 0 0,27 24 3024 0 0,-14-15-3114 0 0,1 0-1 0 0,0-1 1 0 0,0 0 0 0 0,1-1-1 0 0,0 0 1 0 0,0-1 0 0 0,0 0-1 0 0,1 0 1 0 0,-1-2 0 0 0,1 1-1 0 0,0-1 1 0 0,23 2 0 0 0,-24-4-131 0 0,0 0 0 0 0,0 0 1 0 0,0-1-1 0 0,0-1 1 0 0,0 0-1 0 0,1 0 0 0 0,-1-1 1 0 0,-1-1-1 0 0,1 0 0 0 0,0 0 1 0 0,-1-1-1 0 0,1 0 1 0 0,-1-1-1 0 0,13-8 0 0 0,-21 12-106 0 0,0-1 1 0 0,0 1-1 0 0,0-1 0 0 0,0 0 0 0 0,-1 0 0 0 0,1 0 0 0 0,0 0 0 0 0,-1 0 1 0 0,1 0-1 0 0,-1 0 0 0 0,0 0 0 0 0,0-1 0 0 0,0 1 0 0 0,0-1 0 0 0,0 1 1 0 0,-1 0-1 0 0,1-1 0 0 0,-1 0 0 0 0,1 1 0 0 0,-1-1 0 0 0,0 1 0 0 0,0-1 0 0 0,0 1 1 0 0,-1-5-1 0 0,1 5-51 0 0,-1 0 0 0 0,0 0-1 0 0,1 0 1 0 0,-1 0 0 0 0,0 0 0 0 0,0 0 0 0 0,0 1 0 0 0,0-1 0 0 0,-1 0 0 0 0,1 1 0 0 0,0-1 0 0 0,-1 1 0 0 0,1-1 0 0 0,-1 1-1 0 0,0 0 1 0 0,1-1 0 0 0,-1 1 0 0 0,0 0 0 0 0,0 0 0 0 0,0 0 0 0 0,1 0 0 0 0,-1 1 0 0 0,0-1 0 0 0,0 0 0 0 0,0 1-1 0 0,0 0 1 0 0,0-1 0 0 0,-1 1 0 0 0,1 0 0 0 0,-3 0 0 0 0,-13 2-214 0 0,1 1 0 0 0,0 0-1 0 0,0 1 1 0 0,1 1 0 0 0,-1 0 0 0 0,1 1-1 0 0,0 1 1 0 0,0 1 0 0 0,-14 9 0 0 0,1-2 566 0 0,-35 13 0 0 0,47-22 862 0 0,0 1 1 0 0,1 1-1 0 0,-1 0 0 0 0,-27 20 1 0 0,39-24-805 0 0,0-1 0 0 0,1 1 1 0 0,0-1-1 0 0,-1 1 0 0 0,1 1 1 0 0,1-1-1 0 0,-1 0 0 0 0,1 1 1 0 0,-1 0-1 0 0,1 0 0 0 0,1 0 1 0 0,-1 0-1 0 0,1 0 1 0 0,0 1-1 0 0,0-1 0 0 0,0 1 1 0 0,1-1-1 0 0,0 1 0 0 0,-1 8 1 0 0,2-11-244 0 0,1-1 1 0 0,-1 1 0 0 0,0 0 0 0 0,1-1 0 0 0,0 1 0 0 0,-1-1 0 0 0,1 1 0 0 0,0-1-1 0 0,0 1 1 0 0,1-1 0 0 0,-1 1 0 0 0,0-1 0 0 0,1 0 0 0 0,0 0 0 0 0,-1 0 0 0 0,1 0-1 0 0,0 0 1 0 0,0 0 0 0 0,0 0 0 0 0,0-1 0 0 0,0 1 0 0 0,1-1 0 0 0,-1 1 0 0 0,0-1-1 0 0,1 0 1 0 0,-1 0 0 0 0,1 0 0 0 0,-1 0 0 0 0,1 0 0 0 0,0-1 0 0 0,-1 1 0 0 0,6 0-1 0 0,8 0 87 0 0,0 1 0 0 0,0-2 0 0 0,0 0-1 0 0,18-3 1 0 0,-31 3-101 0 0,41-6-428 0 0,0-2 0 0 0,-1-2 1 0 0,-1-2-1 0 0,69-28 0 0 0,-96 33-1197 0 0,0 0 0 0 0,-1 0-1 0 0,0-2 1 0 0,0 0-1 0 0,-1 0 1 0 0,19-19 0 0 0,-23 18-1707 0 0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6:51:46.1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100 185 8194 0 0,'-9'4'617'0'0,"0"0"0"0"0,0 1 1 0 0,1 0-1 0 0,0 1 0 0 0,0-1 1 0 0,0 1-1 0 0,0 1 1 0 0,1 0-1 0 0,0 0 0 0 0,-8 11 1 0 0,14-18-574 0 0,1 0 1 0 0,0 1-1 0 0,0-1 1 0 0,-1 0-1 0 0,1 0 1 0 0,0 1-1 0 0,0-1 1 0 0,-1 0 0 0 0,1 1-1 0 0,0-1 1 0 0,0 0-1 0 0,0 1 1 0 0,0-1-1 0 0,0 0 1 0 0,-1 1-1 0 0,1-1 1 0 0,0 0 0 0 0,0 1-1 0 0,0-1 1 0 0,0 0-1 0 0,0 1 1 0 0,0-1-1 0 0,0 1 1 0 0,0-1-1 0 0,0 0 1 0 0,0 1 0 0 0,0-1-1 0 0,1 0 1 0 0,-1 1-1 0 0,0-1 1 0 0,0 0-1 0 0,0 1 1 0 0,0-1-1 0 0,0 0 1 0 0,1 1 0 0 0,-1-1-1 0 0,17 4 559 0 0,26-9-656 0 0,-38 4 96 0 0,46-7-8 0 0,54-17-1 0 0,-84 19-85 0 0,0-2 0 0 0,0 0 0 0 0,-1-1-1 0 0,0 0 1 0 0,22-17 0 0 0,-40 25 33 0 0,0 0 0 0 0,0 0 1 0 0,0 0-1 0 0,0-1 0 0 0,-1 1 1 0 0,1 0-1 0 0,0-1 1 0 0,-1 0-1 0 0,1 1 0 0 0,-1-1 1 0 0,0 0-1 0 0,1 0 0 0 0,-1 0 1 0 0,0 0-1 0 0,0 0 0 0 0,0 0 1 0 0,-1 0-1 0 0,1 0 1 0 0,0 0-1 0 0,-1 0 0 0 0,1 0 1 0 0,-1 0-1 0 0,0-1 0 0 0,0-2 1 0 0,-1 1-7 0 0,0 0-1 0 0,-1 1 1 0 0,1-1 0 0 0,-1 1 0 0 0,0 0 0 0 0,0-1 0 0 0,0 1 0 0 0,0 0-1 0 0,-1 0 1 0 0,1 0 0 0 0,-1 1 0 0 0,0-1 0 0 0,-3-2 0 0 0,-4-4 18 0 0,-1 1 1 0 0,0 0 0 0 0,-1 1-1 0 0,1 1 1 0 0,-1 0-1 0 0,0 0 1 0 0,-1 1-1 0 0,1 0 1 0 0,-1 1 0 0 0,0 1-1 0 0,0 0 1 0 0,0 1-1 0 0,-1 0 1 0 0,-20 1-1 0 0,29 2 20 0 0,0 0 0 0 0,-1 0-1 0 0,1 1 1 0 0,0 0-1 0 0,0 0 1 0 0,0 0-1 0 0,0 0 1 0 0,1 1 0 0 0,-1 0-1 0 0,0 0 1 0 0,1 0-1 0 0,0 1 1 0 0,0-1-1 0 0,-7 9 1 0 0,7-8-307 0 0,0 1 0 0 0,1 0 0 0 0,0 0 0 0 0,0 0 0 0 0,0 0 0 0 0,-2 6 0 0 0,4-7-497 0 0,-1-1 0 0 0,1 1 1 0 0,0 0-1 0 0,1-1 0 0 0,-1 1 1 0 0,1 0-1 0 0,0 0 0 0 0,-1 0 0 0 0,2 6 1 0 0,1-2-2753 0 0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6:51:46.5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101 1 11498 0 0,'0'0'3865'0'0,"-2"0"-2144"0"0,-2 0-1073 0 0,-3 4-400 0 0,1 0-152 0 0,0 0-96 0 0,-3 3-160 0 0,3-3-128 0 0,-2 0-312 0 0,-1 0-361 0 0,1 1-319 0 0,-1-1-384 0 0,3-4-513 0 0,-2 2 49 0 0,1-4 488 0 0,1 2-2721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6:45:18.7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89 9882 0 0,'-5'6'418'0'0,"1"1"-1"0"0,0 0 1 0 0,1 1-1 0 0,-1-1 1 0 0,1 1 0 0 0,1-1-1 0 0,0 1 1 0 0,-1 0-1 0 0,-1 16 1 0 0,4-19-427 0 0,0 1 0 0 0,-1-1 0 0 0,1 1 0 0 0,1-1 0 0 0,-1 1 0 0 0,0-1 0 0 0,2 1 0 0 0,-1-1 0 0 0,0 0 0 0 0,1 0 0 0 0,0 1 0 0 0,0-1 0 0 0,0-1 0 0 0,1 1 0 0 0,4 7 0 0 0,-7-11-1 0 0,0-1-1 0 0,1 0 1 0 0,-1 0 0 0 0,0 0 0 0 0,1 1 0 0 0,-1-1 0 0 0,0 1 0 0 0,0-1 0 0 0,0 0 0 0 0,1 0 0 0 0,-1 0 0 0 0,1 0-1 0 0,-1 0 1 0 0,0 0 0 0 0,0 1 0 0 0,1-1 0 0 0,-1 0 0 0 0,1 0 0 0 0,-1 0 0 0 0,1 0 0 0 0,-1 0 0 0 0,0 0 0 0 0,1 0 0 0 0,-1 0-1 0 0,1 0 1 0 0,-1 0 0 0 0,0 0 0 0 0,0 0 0 0 0,1 0 0 0 0,0-1 0 0 0,9-8-161 0 0,5-17 42 0 0,-15 25 123 0 0,60-141-1380 0 0,-32 74 598 0 0,-22 46 683 0 0,-6 22 101 0 0,0 0-1 0 0,0-1 0 0 0,0 1 1 0 0,0 0-1 0 0,0 0 1 0 0,0 0-1 0 0,0-1 0 0 0,0 1 1 0 0,0 0-1 0 0,0 0 0 0 0,0 0 1 0 0,0 0-1 0 0,0 0 0 0 0,0 0 1 0 0,0-1-1 0 0,0 1 0 0 0,0 0 1 0 0,0 0-1 0 0,0 0 0 0 0,0-1 1 0 0,-1 1-1 0 0,1 0 0 0 0,0 0 1 0 0,0 0-1 0 0,0 0 0 0 0,0 0 1 0 0,-1 0-1 0 0,1 0 0 0 0,0 0 1 0 0,0 0-1 0 0,0 0 0 0 0,-1 0 1 0 0,1 0-1 0 0,0 0 1 0 0,0 0-1 0 0,0 0 0 0 0,0-1 1 0 0,-11 8-354 0 0,6-2 189 0 0,1 0 0 0 0,0 1-1 0 0,0-1 1 0 0,0 1-1 0 0,1 1 1 0 0,-1-1 0 0 0,2 0-1 0 0,-3 7 1 0 0,-6 10-531 0 0,-46 90-1617 0 0,44-85-671 0 0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6:51:56.9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159 72 6881 0 0,'-5'-2'433'0'0,"0"0"0"0"0,0 0 0 0 0,0 1 0 0 0,0-1 0 0 0,-1 1 0 0 0,1 1 0 0 0,-1-1 0 0 0,1 1 0 0 0,-7 0 0 0 0,10 0-353 0 0,0 0 0 0 0,1 0 0 0 0,-1 0 0 0 0,1 0 0 0 0,-1 0 0 0 0,1 1 0 0 0,-1-1-1 0 0,1 0 1 0 0,-1 1 0 0 0,1-1 0 0 0,-1 1 0 0 0,1 0 0 0 0,0-1 0 0 0,-1 1 0 0 0,1 0-1 0 0,0 0 1 0 0,0 0 0 0 0,-1 0 0 0 0,1 0 0 0 0,0 0 0 0 0,0 0 0 0 0,0 0 0 0 0,0 1-1 0 0,0-1 1 0 0,1 0 0 0 0,-1 1 0 0 0,0-1 0 0 0,0 0 0 0 0,1 1 0 0 0,-1-1 0 0 0,1 1 0 0 0,0-1-1 0 0,-1 1 1 0 0,1-1 0 0 0,0 3 0 0 0,-1 22-22 0 0,2-1-1 0 0,1 0 1 0 0,1 1-1 0 0,1-1 1 0 0,1-1-1 0 0,16 49 1 0 0,-20-71-55 0 0,0 0-1 0 0,0 0 1 0 0,0 0 0 0 0,0-1 0 0 0,0 1-1 0 0,0 0 1 0 0,0-1 0 0 0,0 1 0 0 0,1-1-1 0 0,-1 1 1 0 0,1-1 0 0 0,-1 0 0 0 0,1 1 0 0 0,-1-1-1 0 0,1 0 1 0 0,0 0 0 0 0,0 0 0 0 0,0 0-1 0 0,-1 0 1 0 0,1-1 0 0 0,0 1 0 0 0,3 0-1 0 0,-2-1 9 0 0,0 0 0 0 0,0 0 0 0 0,1 0 0 0 0,-1-1 0 0 0,0 1 0 0 0,0-1 0 0 0,1 0 0 0 0,-1 0 0 0 0,0 0 0 0 0,0 0 0 0 0,0 0 0 0 0,4-3 0 0 0,1-1 10 0 0,-1 1 0 0 0,-1-1 0 0 0,1 0-1 0 0,-1-1 1 0 0,1 0 0 0 0,-2 0 0 0 0,1 0 0 0 0,-1-1 0 0 0,9-13 0 0 0,-9 10-31 0 0,-1-1 1 0 0,0 1-1 0 0,-1-1 1 0 0,0 0 0 0 0,-1 0-1 0 0,0 0 1 0 0,-1-1 0 0 0,0 1-1 0 0,-1 0 1 0 0,0 0 0 0 0,0-1-1 0 0,-5-21 1 0 0,4 28 4 0 0,0 0 0 0 0,-1 0 0 0 0,1 0 1 0 0,-1 0-1 0 0,0 0 0 0 0,0 0 0 0 0,-1 0 1 0 0,0 0-1 0 0,0 1 0 0 0,0 0 0 0 0,0-1 0 0 0,0 1 1 0 0,-1 0-1 0 0,0 0 0 0 0,0 1 0 0 0,0-1 0 0 0,0 1 1 0 0,0 0-1 0 0,-1 0 0 0 0,0 1 0 0 0,1-1 0 0 0,-1 1 1 0 0,0 0-1 0 0,0 0 0 0 0,0 0 0 0 0,-1 1 0 0 0,1 0 1 0 0,0 0-1 0 0,-7 0 0 0 0,7 1 1 0 0,-1 0-1 0 0,1 0 1 0 0,0 1 0 0 0,-1 0-1 0 0,1 0 1 0 0,-1 0 0 0 0,1 1-1 0 0,0 0 1 0 0,0 0 0 0 0,0 0-1 0 0,0 1 1 0 0,0 0 0 0 0,1 0-1 0 0,-1 0 1 0 0,1 0-1 0 0,0 1 1 0 0,0-1 0 0 0,0 1-1 0 0,0 0 1 0 0,0 0 0 0 0,-4 8-1 0 0,2-4-193 0 0,1 0 0 0 0,0 1-1 0 0,1-1 1 0 0,0 1 0 0 0,0-1 0 0 0,1 1-1 0 0,0 0 1 0 0,1 1 0 0 0,0-1 0 0 0,0 0-1 0 0,0 17 1 0 0,2-26 161 0 0,-1 4-318 0 0,1 0 1 0 0,0 0 0 0 0,0 0 0 0 0,0 0 0 0 0,1 0 0 0 0,-1 0-1 0 0,1 0 1 0 0,0 0 0 0 0,0-1 0 0 0,0 1 0 0 0,1 0 0 0 0,-1-1 0 0 0,1 1-1 0 0,0 0 1 0 0,4 5 0 0 0,2-2-2769 0 0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6:51:57.3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 41 7594 0 0,'-10'-3'1486'0'0,"9"2"-1362"0"0,0 1 0 0 0,0 0 0 0 0,0 0 0 0 0,0-1 0 0 0,0 1 0 0 0,0 0 0 0 0,0-1 0 0 0,0 1 0 0 0,0-1 0 0 0,0 1 0 0 0,0-1 0 0 0,0 0 0 0 0,0 1 0 0 0,1-1 1 0 0,-1 0-1 0 0,0 0 0 0 0,0 0 0 0 0,1 0 0 0 0,-1 1 0 0 0,0-1 0 0 0,1 0 0 0 0,-1 0 0 0 0,1 0 0 0 0,-1 0 0 0 0,1 0 0 0 0,0 0 0 0 0,-1-2 0 0 0,1 2 4 0 0,0 1-22 0 0,1 0-89 0 0,-1 1 0 0 0,1-1 1 0 0,0 0-1 0 0,-1 0 0 0 0,1 1 1 0 0,0-1-1 0 0,-1 0 0 0 0,1 1 1 0 0,-1-1-1 0 0,1 1 0 0 0,-1-1 1 0 0,1 1-1 0 0,-1-1 0 0 0,1 1 1 0 0,-1-1-1 0 0,0 1 0 0 0,1-1 1 0 0,-1 1-1 0 0,0 0 0 0 0,1-1 1 0 0,-1 1-1 0 0,1 1 0 0 0,9 19 229 0 0,-9-18-193 0 0,8 14 53 0 0,2 7 93 0 0,20 29 1 0 0,-28-48-161 0 0,1 0 0 0 0,-1 0 1 0 0,1 0-1 0 0,0-1 0 0 0,0 0 1 0 0,1 1-1 0 0,-1-2 0 0 0,1 1 0 0 0,0 0 1 0 0,0-1-1 0 0,10 5 0 0 0,-13-8-23 0 0,0 1 0 0 0,0 0 0 0 0,0-1 0 0 0,1 1 0 0 0,-1-1-1 0 0,0 0 1 0 0,1 0 0 0 0,-1 0 0 0 0,0 0 0 0 0,0 0-1 0 0,1-1 1 0 0,-1 1 0 0 0,0-1 0 0 0,0 1 0 0 0,1-1 0 0 0,-1 0-1 0 0,0 0 1 0 0,3-1 0 0 0,-1-1 7 0 0,0 1 1 0 0,0-1-1 0 0,-1 0 1 0 0,1 0-1 0 0,-1-1 0 0 0,0 1 1 0 0,0-1-1 0 0,5-7 0 0 0,-4 6-1 0 0,-1 0-1 0 0,0 0 0 0 0,0-1 1 0 0,-1 0-1 0 0,0 1 0 0 0,0-1 1 0 0,0 0-1 0 0,0 0 0 0 0,-1 0 1 0 0,0 0-1 0 0,0 0 0 0 0,-1 0 1 0 0,0 0-1 0 0,0-8 0 0 0,-2 10-2 0 0,0 0 0 0 0,1 1 0 0 0,-1-1 0 0 0,-1 1 0 0 0,1-1 0 0 0,0 1 0 0 0,-1 0-1 0 0,0 0 1 0 0,0 0 0 0 0,0 0 0 0 0,0 1 0 0 0,0-1 0 0 0,0 1 0 0 0,-1-1 0 0 0,1 1 0 0 0,-1 1 0 0 0,0-1-1 0 0,1 0 1 0 0,-1 1 0 0 0,-7-2 0 0 0,7 1-19 0 0,-1 1 0 0 0,1-1 0 0 0,-1 1 0 0 0,0 0 0 0 0,0 1 0 0 0,0-1 0 0 0,0 1 0 0 0,0 0 0 0 0,1 0 0 0 0,-1 0 1 0 0,0 1-1 0 0,0 0 0 0 0,0 0 0 0 0,1 0 0 0 0,-1 1 0 0 0,-9 3 0 0 0,3 9-1212 0 0,8 15-4756 0 0,2-9 3894 0 0,-1-12-1048 0 0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6:51:57.8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158 96 7009 0 0,'-7'2'323'0'0,"1"1"0"0"0,-1 0-1 0 0,1 0 1 0 0,0 1 0 0 0,0 0-1 0 0,1 0 1 0 0,-1 1 0 0 0,1-1-1 0 0,0 1 1 0 0,0 0-1 0 0,0 0 1 0 0,1 1 0 0 0,0 0-1 0 0,-7 11 1 0 0,10-14-262 0 0,-1-1 1 0 0,1 1-1 0 0,-1 0 1 0 0,1 1-1 0 0,0-1 1 0 0,1 0-1 0 0,-1 0 1 0 0,0 0 0 0 0,1 1-1 0 0,0-1 1 0 0,0 0-1 0 0,0 0 1 0 0,0 1-1 0 0,0-1 1 0 0,0 0-1 0 0,1 0 1 0 0,0 0-1 0 0,0 1 1 0 0,0-1-1 0 0,0 0 1 0 0,0 0-1 0 0,1 0 1 0 0,-1 0-1 0 0,1-1 1 0 0,-1 1-1 0 0,1 0 1 0 0,0-1-1 0 0,0 1 1 0 0,1-1-1 0 0,-1 1 1 0 0,0-1-1 0 0,1 0 1 0 0,4 3-1 0 0,-3-3-13 0 0,-1 0-1 0 0,1 0 1 0 0,0 0-1 0 0,0 0 0 0 0,0-1 1 0 0,0 1-1 0 0,0-1 1 0 0,0 0-1 0 0,0 0 1 0 0,7 0-1 0 0,-9-1-31 0 0,0 0 1 0 0,0 0-1 0 0,-1 0 1 0 0,1 0-1 0 0,0 0 0 0 0,0 0 1 0 0,-1-1-1 0 0,1 1 1 0 0,0-1-1 0 0,0 1 0 0 0,-1-1 1 0 0,1 0-1 0 0,-1 0 1 0 0,1 1-1 0 0,0-1 0 0 0,-1 0 1 0 0,0 0-1 0 0,1-1 0 0 0,-1 1 1 0 0,0 0-1 0 0,1 0 1 0 0,-1-1-1 0 0,0 1 0 0 0,0 0 1 0 0,0-1-1 0 0,1-2 1 0 0,1-5-1 0 0,0 0 0 0 0,-1 1 1 0 0,0-1-1 0 0,-1 0 1 0 0,0 0-1 0 0,0 0 1 0 0,-1 0-1 0 0,0-1 0 0 0,0 1 1 0 0,-1 0-1 0 0,-1 0 1 0 0,0 1-1 0 0,0-1 1 0 0,-4-12-1 0 0,3 13-33 0 0,0 0 0 0 0,0 0 0 0 0,-1 0 0 0 0,0 1 0 0 0,-1-1 0 0 0,0 1 0 0 0,0 0-1 0 0,0 0 1 0 0,-1 0 0 0 0,0 1 0 0 0,0 0 0 0 0,0 0 0 0 0,-1 1 0 0 0,0 0 0 0 0,-10-6 0 0 0,14 10-204 0 0,1-1-1 0 0,-1 1 1 0 0,0 1 0 0 0,1-1 0 0 0,-1 0-1 0 0,0 1 1 0 0,0-1 0 0 0,1 1 0 0 0,-1 0 0 0 0,0 0-1 0 0,0 0 1 0 0,1 0 0 0 0,-1 0 0 0 0,0 1-1 0 0,0-1 1 0 0,1 1 0 0 0,-1 0 0 0 0,0 0 0 0 0,1 0-1 0 0,-1 0 1 0 0,1 0 0 0 0,-1 1 0 0 0,1-1-1 0 0,-1 1 1 0 0,1-1 0 0 0,0 1 0 0 0,0 0 0 0 0,0 0-1 0 0,0 0 1 0 0,0 0 0 0 0,1 0 0 0 0,-1 0-1 0 0,-2 5 1 0 0,-5 7-3678 0 0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6:52:04.7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5879 367 6217 0 0,'2'-8'248'0'0,"1"0"0"0"0,-1 1 1 0 0,1-1-1 0 0,1 1 0 0 0,-1 0 0 0 0,9-12 0 0 0,11-26 1548 0 0,-23 44-1744 0 0,0 0-1 0 0,0 1 1 0 0,0-1 0 0 0,0 0-1 0 0,0 1 1 0 0,0-1 0 0 0,0 0-1 0 0,-1 1 1 0 0,1-1 0 0 0,0 0-1 0 0,0 1 1 0 0,-1-1-1 0 0,1 1 1 0 0,-1-1 0 0 0,1 1-1 0 0,0-1 1 0 0,-1 1 0 0 0,1-1-1 0 0,-1 1 1 0 0,1-1 0 0 0,-1 1-1 0 0,1-1 1 0 0,-1 1 0 0 0,0 0-1 0 0,1-1 1 0 0,-1 1 0 0 0,1 0-1 0 0,-1-1 1 0 0,0 1-1 0 0,1 0 1 0 0,-2 0 0 0 0,-28-9 367 0 0,21 6-201 0 0,-9-2-124 0 0,-1 1 1 0 0,0 0-1 0 0,1 1 0 0 0,-28 0 0 0 0,-79 5 69 0 0,40 0-32 0 0,-119-3 396 0 0,-491 13 439 0 0,-15 42-561 0 0,487-36-223 0 0,2 10 0 0 0,1 9 1 0 0,2 10-1 0 0,-228 80 0 0 0,-342 127-125 0 0,689-221-7 0 0,2 5-1 0 0,1 4 0 0 0,2 4 1 0 0,-115 77-1 0 0,74-39 6 0 0,-226 155-63 0 0,258-161 2 0 0,4 4 0 0 0,-107 113 0 0 0,175-159 24 0 0,1 1 1 0 0,1 1-1 0 0,3 1 0 0 0,1 2 0 0 0,2 1 0 0 0,2 0 0 0 0,2 2 0 0 0,1 0 0 0 0,3 1 0 0 0,-10 48 0 0 0,3 11-40 0 0,4 1 0 0 0,6 0 0 0 0,3 1-1 0 0,8 121 1 0 0,9-92-51 0 0,6-1 0 0 0,57 242-1 0 0,28-76-9 0 0,25-8 17 0 0,-103-245 65 0 0,46 112-83 0 0,101 203 70 0 0,97 37-139 0 0,-173-290 104 0 0,157 147-1 0 0,-216-224 26 0 0,24 20 35 0 0,2-3-1 0 0,3-2 1 0 0,1-3-1 0 0,2-2 1 0 0,2-4-1 0 0,98 41 1 0 0,194 49 169 0 0,-54-34-172 0 0,214 64 1 0 0,-440-138 16 0 0,1-3 1 0 0,1-4-1 0 0,0-4 1 0 0,1-3-1 0 0,103-6 1 0 0,405-59 173 0 0,-488 45-192 0 0,490-32-59 0 0,0 50-2 0 0,-231-4 27 0 0,-263-6 92 0 0,160-31-1 0 0,-118 5-31 0 0,238-91 1 0 0,115-99-63 0 0,233-186 832 0 0,-615 338-653 0 0,139-118-1 0 0,82-104-69 0 0,-330 289-82 0 0,359-346 69 0 0,-257 236 133 0 0,-6-5 0 0 0,89-140 0 0 0,-98 111 311 0 0,133-303-1 0 0,-199 396-405 0 0,119-323 210 0 0,-106 253-165 0 0,-6-1 1 0 0,-5-2-1 0 0,-6 0 1 0 0,4-202-1 0 0,-25 205 15 0 0,-22-151-1 0 0,12 195-18 0 0,-4 1 0 0 0,-51-150 0 0 0,48 188-70 0 0,-2 1 1 0 0,-2 1 0 0 0,-1 1-1 0 0,-48-58 1 0 0,28 39-35 0 0,-311-345 310 0 0,313 360-342 0 0,-3 3-1 0 0,-1 1 0 0 0,-2 3 1 0 0,-1 1-1 0 0,-74-36 0 0 0,59 39-12 0 0,-116-37 0 0 0,-75-5 29 0 0,76 24 54 0 0,39 13-9 0 0,-2 6-1 0 0,-233-19 0 0 0,230 41-50 0 0,-171 14 0 0 0,-142 35 65 0 0,431-38-75 0 0,-829 118 104 0 0,763-107-211 0 0,-69 13 48 0 0,132-21-761 0 0,0 2 1 0 0,1 1-1 0 0,-36 17 1 0 0,59-23 118 0 0,0 0 0 0 0,0 1 0 0 0,0-1 0 0 0,0 1 0 0 0,1 0 0 0 0,0 1 0 0 0,0-1 0 0 0,0 1 0 0 0,0 0 0 0 0,1 0 0 0 0,0 1 0 0 0,0-1 0 0 0,-4 9 0 0 0,1 3-4317 0 0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01:57.9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111 207 6417 0 0,'-13'-11'1065'0'0,"0"1"0"0"0,-1 0 0 0 0,-25-14 0 0 0,38 23-1043 0 0,0 1 0 0 0,0-1-1 0 0,0 0 1 0 0,0 0 0 0 0,0 0 0 0 0,1 0 0 0 0,-1 0 0 0 0,0 0-1 0 0,1 0 1 0 0,-1 0 0 0 0,0 0 0 0 0,1 0 0 0 0,0 0 0 0 0,-1-1 0 0 0,1 1-1 0 0,-1 0 1 0 0,1 0 0 0 0,0 0 0 0 0,0-1 0 0 0,0 0 0 0 0,-1-3 42 0 0,1 5-58 0 0,0-1 1 0 0,0 1 0 0 0,-1 0-1 0 0,1-1 1 0 0,0 1 0 0 0,0 0 0 0 0,-1-1-1 0 0,1 1 1 0 0,0 0 0 0 0,0-1-1 0 0,-1 1 1 0 0,1 0 0 0 0,0 0-1 0 0,-1-1 1 0 0,1 1 0 0 0,-1 0-1 0 0,1 0 1 0 0,0 0 0 0 0,-1-1 0 0 0,1 1-1 0 0,-1 0 1 0 0,1 0 0 0 0,0 0-1 0 0,-1 0 1 0 0,1 0 0 0 0,-1 0-1 0 0,1 0 1 0 0,0 0 0 0 0,-1 0-1 0 0,1 0 1 0 0,-1 0 0 0 0,1 0-1 0 0,-1 0 1 0 0,1 0 0 0 0,0 0 0 0 0,-1 1-1 0 0,0-1 1 0 0,1 0-6 0 0,0 0-1 0 0,0 0 1 0 0,-1 0 0 0 0,1 0-1 0 0,0 0 1 0 0,0 1 0 0 0,-1-1-1 0 0,1 0 1 0 0,0 0-1 0 0,0 0 1 0 0,0 0 0 0 0,0 0-1 0 0,-1 0 1 0 0,1 1 0 0 0,0-1-1 0 0,0 0 1 0 0,0 0 0 0 0,0 0-1 0 0,0 0 1 0 0,-1 1 0 0 0,1-1-1 0 0,0 0 1 0 0,0 0 0 0 0,0 0-1 0 0,0 1 1 0 0,0-1 0 0 0,0 0-1 0 0,0 0 1 0 0,0 1 0 0 0,0-1-1 0 0,0 0 1 0 0,0 0 0 0 0,0 0-1 0 0,0 1 1 0 0,0-1-1 0 0,0 0 1 0 0,0 0 0 0 0,0 1-1 0 0,0-1 1 0 0,0 0 0 0 0,0 0-1 0 0,0 0 1 0 0,0 1 0 0 0,0-1-1 0 0,1 0 1 0 0,-1 0 0 0 0,0 0-1 0 0,0 1 1 0 0,0-1 0 0 0,0 0-1 0 0,0 0 1 0 0,1 0 0 0 0,-1 0-1 0 0,0 0 1 0 0,0 1 0 0 0,0-1-1 0 0,1 0 1 0 0,-1 0 0 0 0,0 0-1 0 0,0 0 1 0 0,0 0 0 0 0,1 0-1 0 0,-1 0 1 0 0,4 2 76 0 0,0-1 0 0 0,0 0 0 0 0,1 0 0 0 0,-1 0 0 0 0,0 0 0 0 0,0-1 0 0 0,1 0 0 0 0,-1 0 0 0 0,0 0 0 0 0,7-1 0 0 0,51-11 604 0 0,-31 6-453 0 0,91-16-61 0 0,1 5 0 0 0,1 6 0 0 0,129 6 0 0 0,466 73-57 0 0,-675-62 26 0 0,0-2 1 0 0,1-2-1 0 0,-1-2 1 0 0,0-2-1 0 0,0-2 1 0 0,0-1 0 0 0,0-3-1 0 0,-1-2 1 0 0,63-21-1 0 0,-64 16 57 0 0,-21 8-109 0 0,0 0-1 0 0,-1-1 1 0 0,0-1 0 0 0,37-23-1 0 0,-55 29-2643 0 0,-15 8-220 0 0,-20 15-1543 0 0,22-6 869 0 0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01:58.7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568 32 8354 0 0,'-6'-17'1960'0'0,"0"2"-298"0"0,5 15-1655 0 0,1 1-1 0 0,-1-1 1 0 0,0 0 0 0 0,0 0-1 0 0,1 1 1 0 0,-1-1-1 0 0,0 1 1 0 0,1-1 0 0 0,-1 0-1 0 0,0 1 1 0 0,1-1-1 0 0,-1 1 1 0 0,1-1 0 0 0,-1 1-1 0 0,1 0 1 0 0,-1-1-1 0 0,1 1 1 0 0,-1-1 0 0 0,1 1-1 0 0,0 0 1 0 0,-1 0-1 0 0,1-1 1 0 0,0 1 0 0 0,-1 1-1 0 0,-8 11-160 0 0,-1 0 0 0 0,0 0 0 0 0,-1-1 1 0 0,0-1-1 0 0,-1 1 0 0 0,-26 17 0 0 0,-90 48 158 0 0,7-4 94 0 0,68-34 26 0 0,-85 79-1 0 0,187-92 20 0 0,-19-8-187 0 0,0 2 0 0 0,34 30 1 0 0,-9-6 43 0 0,-43-35 59 0 0,1 0 0 0 0,0-1 0 0 0,0-1 0 0 0,1 0 0 0 0,0 0 0 0 0,0-2 0 0 0,0 1-1 0 0,1-2 1 0 0,0 0 0 0 0,0-1 0 0 0,0 0 0 0 0,0-1 0 0 0,0-1 0 0 0,1-1 0 0 0,-1 0 0 0 0,0-1 0 0 0,0 0 0 0 0,0-1 0 0 0,1-1 0 0 0,-2 0-1 0 0,27-10 1 0 0,-36 11-3 0 0,7-3 167 0 0,1 0 1 0 0,-1 1-1 0 0,1 1 1 0 0,0 0-1 0 0,21-2 1 0 0,-37 8-40 0 0,0-1 0 0 0,0 0 0 0 0,-1 0 0 0 0,1 0 0 0 0,-1 0 0 0 0,-6 2 0 0 0,4-4-88 0 0,0 0 1 0 0,0 0-1 0 0,0-1 0 0 0,1 1 1 0 0,-1-1-1 0 0,0-1 0 0 0,1 1 1 0 0,-1-1-1 0 0,1 0 0 0 0,-1 0 1 0 0,1 0-1 0 0,0-1 0 0 0,0 0 1 0 0,0 0-1 0 0,0 0 0 0 0,1-1 1 0 0,-1 1-1 0 0,1-1 0 0 0,0 0 1 0 0,0-1-1 0 0,0 1 0 0 0,-4-6 1 0 0,-8-13 36 0 0,0-1 0 0 0,1 0 0 0 0,-13-32 1 0 0,21 42-54 0 0,-16-32 63 0 0,2-1 1 0 0,2 0 0 0 0,2-2 0 0 0,2 0 0 0 0,-9-58-1 0 0,23 103-130 0 0,1-1-1 0 0,-1 0 1 0 0,1 0-1 0 0,0 1 1 0 0,0-1-1 0 0,1 0 1 0 0,0 0-1 0 0,-1 0 1 0 0,2 1-1 0 0,1-7 1 0 0,-3 10-92 0 0,1 0-1 0 0,0 0 1 0 0,0-1 0 0 0,0 1-1 0 0,-1 0 1 0 0,1 0 0 0 0,0 0 0 0 0,0 0-1 0 0,1 0 1 0 0,-1 0 0 0 0,0 0-1 0 0,0 0 1 0 0,0 0 0 0 0,1 1 0 0 0,-1-1-1 0 0,0 0 1 0 0,1 1 0 0 0,-1-1-1 0 0,1 1 1 0 0,-1 0 0 0 0,0-1 0 0 0,1 1-1 0 0,-1 0 1 0 0,1 0 0 0 0,-1 0-1 0 0,1 0 1 0 0,-1 0 0 0 0,1 0 0 0 0,-1 0-1 0 0,1 1 1 0 0,-1-1 0 0 0,0 0 0 0 0,1 1-1 0 0,-1-1 1 0 0,1 1 0 0 0,-1 0-1 0 0,2 0 1 0 0,2 1-877 0 0,-1 1 0 0 0,1 0 0 0 0,0 0 0 0 0,-1 0 0 0 0,7 6 0 0 0,7 5-2242 0 0,-5-6-801 0 0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02:14.1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174 23 8074 0 0,'-5'-9'3349'0'0,"4"8"-2993"0"0,1 0 0 0 0,-1 0 0 0 0,1 0 0 0 0,-1 0 0 0 0,0 0 0 0 0,1 0 0 0 0,-1 0 0 0 0,0 0 0 0 0,1 1 0 0 0,-1-1 0 0 0,0 0 0 0 0,0 0 0 0 0,0 1 0 0 0,-2-2 0 0 0,2 2-299 0 0,0 1 1 0 0,0-1-1 0 0,0 1 1 0 0,0-1-1 0 0,0 1 1 0 0,0-1-1 0 0,0 1 1 0 0,1 0-1 0 0,-1-1 1 0 0,0 1-1 0 0,0 0 1 0 0,0 0-1 0 0,1-1 1 0 0,-1 1-1 0 0,0 0 1 0 0,1 0-1 0 0,-1 0 1 0 0,1 0-1 0 0,-1 0 1 0 0,1 0-1 0 0,-1 2 1 0 0,-6 11 134 0 0,1 1-1 0 0,1 0 1 0 0,0 0 0 0 0,-4 24 0 0 0,-1 0-3 0 0,9-34-234 0 0,-59 182-43 0 0,24-112-3594 0 0,39-91-5295 0 0,22-85 8466 0 0,-19 55 330 0 0,-4 15 1684 0 0,2 12 2787 0 0,-3 19-4020 0 0,0-1 0 0 0,0 0 1 0 0,0 0-1 0 0,0 1 0 0 0,0-1 0 0 0,1 0 0 0 0,-1 1 0 0 0,0-1 1 0 0,0 1-1 0 0,0-1 0 0 0,0 1 0 0 0,1 0 0 0 0,-1 0 0 0 0,0-1 0 0 0,1 1 1 0 0,-1 0-1 0 0,0 0 0 0 0,2 0 0 0 0,30 0-400 0 0,-28 0 422 0 0,35-1-322 0 0,-12 0 95 0 0,34 3 1 0 0,-53-1-610 0 0,-1 0 1 0 0,0 1-1 0 0,1 0 1 0 0,13 5-1 0 0,-21-6 324 0 0,0 0 1 0 0,0-1-1 0 0,0 1 1 0 0,0 0-1 0 0,0 0 1 0 0,0 0-1 0 0,-1-1 0 0 0,1 1 1 0 0,0 0-1 0 0,0 0 1 0 0,-1 0-1 0 0,1 0 1 0 0,0 0-1 0 0,-1 1 0 0 0,1-1 1 0 0,-1 0-1 0 0,0 0 1 0 0,1 0-1 0 0,-1 0 1 0 0,0 1-1 0 0,0-1 1 0 0,0 0-1 0 0,0 0 0 0 0,0 0 1 0 0,0 1-1 0 0,0-1 1 0 0,0 0-1 0 0,0 0 1 0 0,0 0-1 0 0,-1 1 0 0 0,1-1 1 0 0,0 0-1 0 0,-1 0 1 0 0,1 0-1 0 0,-1 0 1 0 0,1 0-1 0 0,-1 0 0 0 0,-1 1 1 0 0,-2 6-2724 0 0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02:14.6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53 132 5977 0 0,'-33'20'1853'0'0,"14"-4"2317"0"0,35-33-1046 0 0,22-19-2835 0 0,-25 27-279 0 0,92-60 138 0 0,-95 63-180 0 0,0 1 1 0 0,0 0 0 0 0,0 1-1 0 0,0 1 1 0 0,1-1-1 0 0,-1 1 1 0 0,1 1-1 0 0,0 0 1 0 0,12 0 0 0 0,-22 2 11 0 0,1 0 0 0 0,0 0 1 0 0,-1 0-1 0 0,1 0 1 0 0,-1 0-1 0 0,1 1 1 0 0,0-1-1 0 0,-1 1 1 0 0,1-1-1 0 0,-1 1 0 0 0,1-1 1 0 0,-1 1-1 0 0,0 0 1 0 0,1 0-1 0 0,-1 0 1 0 0,0 0-1 0 0,1 0 0 0 0,-1 0 1 0 0,0 0-1 0 0,0 0 1 0 0,0 0-1 0 0,0 1 1 0 0,0-1-1 0 0,1 2 1 0 0,-1 0 23 0 0,1 1 0 0 0,-1-1 0 0 0,0 0 0 0 0,0 1 1 0 0,-1 0-1 0 0,1-1 0 0 0,-1 1 0 0 0,1 0 0 0 0,-1-1 1 0 0,-1 6-1 0 0,0 4 294 0 0,-1 0 0 0 0,0-1 1 0 0,-1 1-1 0 0,-1 0 0 0 0,-6 13 1 0 0,-8 12-384 0 0,-46 69 1 0 0,36-63-3144 0 0,24-38 3154 0 0,-8 11-4213 0 0,14-35 1549 0 0,3-3 2574 0 0,-3 11 914 0 0,0-1-1 0 0,0 1 1 0 0,1 0-1 0 0,1-1 1 0 0,0 1-1 0 0,0 1 1 0 0,1-1-1 0 0,0 1 0 0 0,13-18 1 0 0,-17 26-691 0 0,1 0 0 0 0,-1 0 0 0 0,1-1 0 0 0,-1 1 0 0 0,1 0 0 0 0,0 0 1 0 0,-1 1-1 0 0,1-1 0 0 0,0 0 0 0 0,0 0 0 0 0,0 1 0 0 0,0-1 0 0 0,0 1 0 0 0,0 0 0 0 0,-1 0 1 0 0,1-1-1 0 0,0 1 0 0 0,0 0 0 0 0,0 1 0 0 0,0-1 0 0 0,0 0 0 0 0,0 1 0 0 0,0-1 0 0 0,0 1 0 0 0,0-1 1 0 0,3 2-1 0 0,4 3-305 0 0,1 0-1 0 0,-1 1 1 0 0,16 12 0 0 0,7 3-5582 0 0,-25-14 3038 0 0,-5-7-33 0 0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02:14.9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50 8426 0 0,'0'-3'496'0'0,"0"0"-1"0"0,0 0 1 0 0,0 0 0 0 0,1 0 0 0 0,-1 0-1 0 0,1 0 1 0 0,0 0 0 0 0,0 0 0 0 0,0 0-1 0 0,0 1 1 0 0,2-5 0 0 0,-2 6-447 0 0,-1 1 0 0 0,1-1 1 0 0,0 0-1 0 0,0 0 0 0 0,0 0 0 0 0,0 0 1 0 0,0 1-1 0 0,0-1 0 0 0,0 0 0 0 0,0 1 1 0 0,0-1-1 0 0,1 1 0 0 0,-1 0 1 0 0,0-1-1 0 0,0 1 0 0 0,0 0 0 0 0,1-1 1 0 0,-1 1-1 0 0,0 0 0 0 0,0 0 0 0 0,1 0 1 0 0,-1 0-1 0 0,0 0 0 0 0,0 1 0 0 0,1-1 1 0 0,-1 0-1 0 0,0 0 0 0 0,2 2 0 0 0,-2-2-46 0 0,27 8 9 0 0,36 16 1 0 0,-57-22-56 0 0,-1 1 1 0 0,0 0-1 0 0,0 1 0 0 0,0 0 1 0 0,0 0-1 0 0,0 0 1 0 0,-1 0-1 0 0,0 1 0 0 0,0 0 1 0 0,0 0-1 0 0,7 11 0 0 0,-9-12 75 0 0,-1 1 0 0 0,0 0-1 0 0,0 0 1 0 0,0 1-1 0 0,-1-1 1 0 0,0 0 0 0 0,0 0-1 0 0,0 1 1 0 0,0-1 0 0 0,-1 1-1 0 0,0-1 1 0 0,0 1 0 0 0,-1-1-1 0 0,1 0 1 0 0,-1 1 0 0 0,0-1-1 0 0,-1 0 1 0 0,1 0-1 0 0,-1 1 1 0 0,0-1 0 0 0,-5 8-1 0 0,1-2-373 0 0,-1 1 0 0 0,0-2-1 0 0,-10 12 1 0 0,-25 24-7631 0 0,38-42 6660 0 0,3-3-1382 0 0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02:15.3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38 5841 0 0,'18'-21'5616'0'0,"-17"20"-5526"0"0,-1 0-1 0 0,1 0 0 0 0,-1 0 1 0 0,1 0-1 0 0,-1 0 1 0 0,1 0-1 0 0,0 0 1 0 0,-1 0-1 0 0,1 0 1 0 0,0 1-1 0 0,0-1 0 0 0,0 0 1 0 0,0 1-1 0 0,-1-1 1 0 0,1 0-1 0 0,0 1 1 0 0,0-1-1 0 0,0 1 1 0 0,0 0-1 0 0,0-1 0 0 0,0 1 1 0 0,1 0-1 0 0,-1-1 1 0 0,0 1-1 0 0,0 0 1 0 0,0 0-1 0 0,0 0 1 0 0,0 0-1 0 0,0 0 0 0 0,0 0 1 0 0,0 0-1 0 0,0 1 1 0 0,0-1-1 0 0,1 0 1 0 0,-1 1-1 0 0,0-1 0 0 0,0 0 1 0 0,1 2-1 0 0,5 2-196 0 0,1 0 0 0 0,-1 1 0 0 0,-1 0 0 0 0,10 9 0 0 0,9 5-1922 0 0,-24-19 1831 0 0,-1 1 0 0 0,1-1 0 0 0,0 0 0 0 0,0 0 0 0 0,-1 1 0 0 0,1-1 0 0 0,0 0 0 0 0,0 0 0 0 0,-1 0 0 0 0,1 0 0 0 0,0 0 0 0 0,0 0 1 0 0,-1 0-1 0 0,1-1 0 0 0,0 1 0 0 0,0 0 0 0 0,-1 0 0 0 0,1 0 0 0 0,0-1 0 0 0,0 1 0 0 0,-1 0 0 0 0,1-1 0 0 0,-1 1 0 0 0,1-1 0 0 0,0 1 0 0 0,-1-1 0 0 0,1 1 0 0 0,-1-1 0 0 0,1 1 0 0 0,-1-1 0 0 0,1 0 0 0 0,-1 1 0 0 0,1-1 0 0 0,0-1 0 0 0,2-2-2581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6:56:15.8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36 56 7042 0 0,'0'0'56'0'0,"-4"-4"213"0"0,0 1 0 0 0,0-1 0 0 0,1 0 0 0 0,0 0 0 0 0,0 0 1 0 0,0 0-1 0 0,0 0 0 0 0,1 0 0 0 0,0-1 0 0 0,-2-6 0 0 0,4 11-265 0 0,0 0 0 0 0,1-1-1 0 0,-1 1 1 0 0,0 0 0 0 0,1-1-1 0 0,-1 1 1 0 0,0 0 0 0 0,1 0 0 0 0,-1-1-1 0 0,1 1 1 0 0,-1 0 0 0 0,0 0-1 0 0,1-1 1 0 0,-1 1 0 0 0,1 0-1 0 0,-1 0 1 0 0,1 0 0 0 0,-1 0 0 0 0,1 0-1 0 0,-1 0 1 0 0,1-1 0 0 0,-1 1-1 0 0,1 0 1 0 0,-1 0 0 0 0,1 0 0 0 0,-1 0-1 0 0,1 0 1 0 0,-1 1 0 0 0,1-1-1 0 0,-1 0 1 0 0,1 0 0 0 0,21 2-22 0 0,-21-1 29 0 0,423 54 471 0 0,49 10-248 0 0,-40-5-320 0 0,268 30 92 0 0,128 52-145 0 0,-473-76 150 0 0,-73-15-46 0 0,734 120 162 0 0,-816-142-335 0 0,495 63 1337 0 0,-501-74 167 0 0,313-4 0 0 0,-437-18-845 0 0,120-17 1 0 0,-177 19-614 0 0,27-4-421 0 0,-39 6 23 0 0,0 0-1 0 0,0 0 0 0 0,0 0 0 0 0,0 0 0 0 0,1 1 0 0 0,-1-1 0 0 0,0 1 0 0 0,0-1 0 0 0,3 2 1 0 0,-2-1-2457 0 0,-3-1 90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6:45:19.0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3 12059 0 0,'-4'-1'1176'0'0,"1"1"-856"0"0,-2-2-384 0 0,2 4-192 0 0,2 1-168 0 0,1-2-168 0 0,3 2-81 0 0,-1 0-87 0 0,5-2-88 0 0,-3 2-48 0 0,1 0 24 0 0,1-1 160 0 0,1 0 239 0 0,0 0 201 0 0,-2 0 152 0 0,1 0 40 0 0,0 1-3384 0 0</inkml:trace>
  <inkml:trace contextRef="#ctx0" brushRef="#br0" timeOffset="1">263 380 6401 0 0,'-2'31'4112'0'0,"1"-27"-4072"0"0,0-1 0 0 0,1 1 1 0 0,0 1-1 0 0,0-2 0 0 0,0 1 0 0 0,0 0 1 0 0,0 0-1 0 0,0 1 0 0 0,1-2 0 0 0,0 1 1 0 0,0 0-1 0 0,0 0 0 0 0,1-1 0 0 0,-1 1 1 0 0,1 0-1 0 0,2 4 0 0 0,34 43-4918 0 0,-32-44 1592 0 0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02:15.6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56 6769 0 0,'0'-55'8241'0'0,"0"55"-7618"0"0,3 29 2679 0 0,4 10-3014 0 0,1 81 1 0 0,-6-82-297 0 0,0 17-286 0 0,0 7-1507 0 0,16 98-1 0 0,-18-159 1741 0 0,0 0 1 0 0,0 0-1 0 0,0 0 0 0 0,0 0 0 0 0,0 0 0 0 0,1 0 0 0 0,-1 0 0 0 0,0 0 0 0 0,0 0 1 0 0,1 0-1 0 0,-1 0 0 0 0,1 0 0 0 0,-1 0 0 0 0,1 0 0 0 0,-1 0 0 0 0,1 0 0 0 0,0 0 1 0 0,1 1-1 0 0,3-18-389 0 0,-1-35 297 0 0,-4 25 110 0 0,-1-23 926 0 0,2 0 1 0 0,14-85 0 0 0,-13 128-794 0 0,0 0 0 0 0,0 0 1 0 0,0 0-1 0 0,1 1 0 0 0,0-1 1 0 0,0 1-1 0 0,0 0 0 0 0,1 0 1 0 0,0 0-1 0 0,0 0 0 0 0,0 1 1 0 0,0-1-1 0 0,1 1 1 0 0,0 0-1 0 0,0 1 0 0 0,10-7 1 0 0,40-16-2741 0 0,1 9-6909 0 0,-53 16 6473 0 0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02:16.0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51 108 6593 0 0,'-6'-4'881'0'0,"1"-1"-1"0"0,0 1 0 0 0,0-1 0 0 0,1 0 0 0 0,-1-1 1 0 0,1 1-1 0 0,0-1 0 0 0,-3-7 0 0 0,6 11-789 0 0,0 1-1 0 0,0 0 1 0 0,1 0-1 0 0,-1-1 1 0 0,1 1-1 0 0,-1-1 1 0 0,1 1-1 0 0,0 0 0 0 0,0-1 1 0 0,-1 1-1 0 0,1-1 1 0 0,0 1-1 0 0,0 0 1 0 0,0-1-1 0 0,0 1 1 0 0,1-1-1 0 0,-1 1 1 0 0,0 0-1 0 0,1-1 1 0 0,-1 1-1 0 0,1-1 1 0 0,-1 1-1 0 0,1 0 1 0 0,-1 0-1 0 0,1-1 1 0 0,0 1-1 0 0,0 0 1 0 0,0 0-1 0 0,0 0 1 0 0,0 0-1 0 0,0 0 1 0 0,0 0-1 0 0,0 0 1 0 0,0 0-1 0 0,0 0 0 0 0,0 0 1 0 0,1 1-1 0 0,-1-1 1 0 0,0 1-1 0 0,0-1 1 0 0,1 1-1 0 0,-1-1 1 0 0,1 1-1 0 0,-1-1 1 0 0,2 1-1 0 0,9-2-117 0 0,0 1 1 0 0,0 1-1 0 0,0 0 0 0 0,0 1 0 0 0,0 0 0 0 0,0 0 0 0 0,19 6 1 0 0,-28-6-34 0 0,1-1 1 0 0,-1 1 0 0 0,0 0 0 0 0,1 0 0 0 0,-1 1-1 0 0,0-1 1 0 0,0 1 0 0 0,0-1 0 0 0,0 1 0 0 0,0 0-1 0 0,0 0 1 0 0,-1 0 0 0 0,1 1 0 0 0,0-1 0 0 0,-1 1-1 0 0,0-1 1 0 0,0 1 0 0 0,0 0 0 0 0,0 0 0 0 0,0 0-1 0 0,0 0 1 0 0,-1 0 0 0 0,1 0 0 0 0,-1 0 0 0 0,0 1-1 0 0,0-1 1 0 0,0 0 0 0 0,0 6 0 0 0,-1 1 64 0 0,0 1 0 0 0,0-1 1 0 0,-1 0-1 0 0,0 0 0 0 0,-1 0 0 0 0,0 0 0 0 0,-1 0 1 0 0,-6 15-1 0 0,-60 133 1589 0 0,69-158-1577 0 0,-1 1 0 0 0,1 0 1 0 0,-1 0-1 0 0,1-1 0 0 0,0 1 1 0 0,-1 0-1 0 0,1 0 0 0 0,0 0 1 0 0,0-1-1 0 0,0 1 0 0 0,-1 0 1 0 0,1 0-1 0 0,0 0 0 0 0,0 0 1 0 0,0 0-1 0 0,0-1 0 0 0,0 1 0 0 0,1 0 1 0 0,-1 0-1 0 0,0 0 0 0 0,0 0 1 0 0,0-1-1 0 0,1 1 0 0 0,-1 0 1 0 0,1 1-1 0 0,0-2-5 0 0,0 1-1 0 0,0-1 1 0 0,0 0-1 0 0,-1 1 0 0 0,1-1 1 0 0,0 0-1 0 0,0 0 1 0 0,0 0-1 0 0,0 0 1 0 0,0 0-1 0 0,0 0 1 0 0,0 0-1 0 0,0 0 1 0 0,0 0-1 0 0,0 0 0 0 0,-1 0 1 0 0,1-1-1 0 0,2 1 1 0 0,3-3-1 0 0,0 1 1 0 0,1-1-1 0 0,-1 0 1 0 0,11-8-1 0 0,20-22-375 0 0,-28 23 135 0 0,1 1 0 0 0,0 0 0 0 0,15-9 0 0 0,-25 17 222 0 0,1 1-1 0 0,-1 0 1 0 0,0 0 0 0 0,0 0-1 0 0,0-1 1 0 0,0 1 0 0 0,1 0-1 0 0,-1 0 1 0 0,0 0 0 0 0,0 0-1 0 0,0 0 1 0 0,1-1 0 0 0,-1 1-1 0 0,0 0 1 0 0,0 0 0 0 0,1 0 0 0 0,-1 0-1 0 0,0 0 1 0 0,0 0 0 0 0,1 0-1 0 0,-1 0 1 0 0,0 0 0 0 0,0 0-1 0 0,1 0 1 0 0,-1 0 0 0 0,0 0-1 0 0,0 0 1 0 0,1 0 0 0 0,-1 0 0 0 0,0 0-1 0 0,0 0 1 0 0,0 1 0 0 0,1-1-1 0 0,-1 0 1 0 0,0 0 0 0 0,0 0-1 0 0,1 0 1 0 0,-1 1 0 0 0,-2 10 40 0 0,-16 30 670 0 0,7-19 13 0 0,10-18-650 0 0,-1 0 0 0 0,1 0-1 0 0,1 1 1 0 0,-1-1 0 0 0,1 0 0 0 0,-1 0 0 0 0,1 1 0 0 0,0-1 0 0 0,1 0 0 0 0,-1 1 0 0 0,1-1-1 0 0,0 0 1 0 0,0 0 0 0 0,0 0 0 0 0,1 0 0 0 0,-1 0 0 0 0,1 0 0 0 0,0 0 0 0 0,0 0 0 0 0,0-1 0 0 0,1 1-1 0 0,-1-1 1 0 0,4 4 0 0 0,-4-4-93 0 0,0-1 1 0 0,1 0-1 0 0,-1 0 0 0 0,1 0 0 0 0,0 0 0 0 0,-1 0 0 0 0,1 0 0 0 0,0-1 1 0 0,0 1-1 0 0,0-1 0 0 0,0 0 0 0 0,1 0 0 0 0,-1 0 0 0 0,0 0 1 0 0,0 0-1 0 0,0-1 0 0 0,1 0 0 0 0,-1 1 0 0 0,0-1 0 0 0,1-1 0 0 0,-1 1 1 0 0,0 0-1 0 0,1-1 0 0 0,-1 1 0 0 0,0-1 0 0 0,0 0 0 0 0,0 0 1 0 0,0-1-1 0 0,6-2 0 0 0,2-3-734 0 0,-1 0 0 0 0,0 0 0 0 0,0-1 0 0 0,-1-1 0 0 0,15-16 0 0 0,38-56-5479 0 0,-45 57 4047 0 0,3-3 802 0 0,-10 14-1377 0 0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02:16.4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7 251 10738 0 0,'-6'-1'4429'0'0,"7"8"-2614"0"0,0-6-1792 0 0,0 0 1 0 0,-1 0 0 0 0,1 0-1 0 0,0 0 1 0 0,0-1 0 0 0,0 1-1 0 0,0 0 1 0 0,0 0 0 0 0,0-1-1 0 0,0 1 1 0 0,0-1 0 0 0,0 1 0 0 0,0-1-1 0 0,0 1 1 0 0,0-1 0 0 0,0 1-1 0 0,0-1 1 0 0,2 0 0 0 0,5 0 34 0 0,-1-1 0 0 0,1 0 0 0 0,-1-1 0 0 0,1 0 0 0 0,-1 0 0 0 0,0 0 0 0 0,0-1 1 0 0,0 0-1 0 0,12-7 0 0 0,6-6-87 0 0,28-23 0 0 0,-23 16-69 0 0,37-23-1171 0 0,9-7-1912 0 0,-55 37-322 0 0,27-26 0 0 0,-45 38 3219 0 0,1 0 79 0 0,-6 7-751 0 0,-1 2-1664 0 0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02:16.7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121 0 5921 0 0,'-23'23'1159'0'0,"-33"43"0"0"0,51-59-704 0 0,0 0-1 0 0,0 0 1 0 0,1 0-1 0 0,0 1 1 0 0,1-1 0 0 0,0 1-1 0 0,0 0 1 0 0,0 0-1 0 0,1 0 1 0 0,0 0-1 0 0,1 1 1 0 0,-1 8-1 0 0,7 37 1435 0 0,-3-42-1764 0 0,-1 0 0 0 0,0 0 0 0 0,-1 24 0 0 0,-3-22-149 0 0,2-9-295 0 0,0-1 0 0 0,0 0 0 0 0,0 0 0 0 0,1 1 0 0 0,0-1 0 0 0,0 7 0 0 0,1-11-87 0 0,1-1-1 0 0,-1 0 1 0 0,0 1 0 0 0,1-1-1 0 0,-1 0 1 0 0,0 0-1 0 0,0 0 1 0 0,1 0-1 0 0,-1 0 1 0 0,0 0-1 0 0,0 0 1 0 0,0 0-1 0 0,0-1 1 0 0,-1 1-1 0 0,2-2 1 0 0,-1 2 121 0 0,37-60-1983 0 0,-29 49-379 0 0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02:17.1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48 58 5809 0 0,'9'-34'544'0'0,"-7"11"3700"0"0,-7 34 294 0 0,-7 19-3544 0 0,-5 49-419 0 0,10-59-528 0 0,2 0 0 0 0,1 1 0 0 0,0 0 0 0 0,2 0 0 0 0,0 0 0 0 0,1 0 0 0 0,4 37 0 0 0,-2-54-48 0 0,0 1 1 0 0,0-1 0 0 0,0 1-1 0 0,1-1 1 0 0,0 0 0 0 0,0 1-1 0 0,0-1 1 0 0,0 0 0 0 0,1-1-1 0 0,-1 1 1 0 0,1 0 0 0 0,0-1-1 0 0,0 1 1 0 0,1-1 0 0 0,4 4 0 0 0,-6-5-49 0 0,0-1 0 0 0,1 0 0 0 0,-1 0 1 0 0,0 0-1 0 0,0 0 0 0 0,1 0 0 0 0,-1 0 1 0 0,0-1-1 0 0,1 1 0 0 0,-1-1 0 0 0,1 0 1 0 0,-1 0-1 0 0,1 0 0 0 0,-1 0 0 0 0,0 0 1 0 0,1 0-1 0 0,-1-1 0 0 0,1 1 0 0 0,-1-1 1 0 0,0 1-1 0 0,1-1 0 0 0,-1 0 0 0 0,0 0 1 0 0,0 0-1 0 0,1 0 0 0 0,-1-1 0 0 0,0 1 1 0 0,0 0-1 0 0,0-1 0 0 0,2-2 0 0 0,8-8-274 0 0,-1 0 0 0 0,19-26-1 0 0,3-4 66 0 0,5-2-702 0 0,55-57-7161 0 0,-88 96 5452 0 0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02:17.4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34 136 6305 0 0,'-2'0'313'0'0,"0"0"0"0"0,-1-1 0 0 0,1 0 0 0 0,0 0 0 0 0,0 1-1 0 0,0-1 1 0 0,0-1 0 0 0,0 1 0 0 0,0 0 0 0 0,0 0 0 0 0,0-1 0 0 0,1 1 0 0 0,-1-1-1 0 0,-2-2 1 0 0,3 3-244 0 0,1 0-1 0 0,0 0 1 0 0,0 0-1 0 0,0 0 1 0 0,-1 0-1 0 0,1 0 1 0 0,0 0-1 0 0,0 0 0 0 0,0 1 1 0 0,1-1-1 0 0,-1 0 1 0 0,0 0-1 0 0,0 0 1 0 0,0 0-1 0 0,1 0 1 0 0,-1 0-1 0 0,0 0 1 0 0,1 1-1 0 0,-1-1 1 0 0,1 0-1 0 0,-1 0 1 0 0,1 0-1 0 0,-1 1 1 0 0,1-1-1 0 0,0 0 1 0 0,-1 1-1 0 0,1-1 1 0 0,0 1-1 0 0,0-1 0 0 0,-1 0 1 0 0,1 1-1 0 0,0 0 1 0 0,0-1-1 0 0,0 1 1 0 0,-1-1-1 0 0,1 1 1 0 0,2 0-1 0 0,37-25 19 0 0,-17 11-70 0 0,35-16 0 0 0,-49 26-20 0 0,0 0-1 0 0,0 1 0 0 0,1 1 1 0 0,0-1-1 0 0,-1 2 1 0 0,1-1-1 0 0,15 1 0 0 0,-24 1 3 0 0,0 0-1 0 0,-1 0 1 0 0,1 0-1 0 0,-1 0 0 0 0,1 0 1 0 0,0 1-1 0 0,-1-1 1 0 0,1 0-1 0 0,-1 1 1 0 0,1-1-1 0 0,0 0 0 0 0,-1 1 1 0 0,1-1-1 0 0,-1 0 1 0 0,1 1-1 0 0,-1-1 1 0 0,0 1-1 0 0,1-1 0 0 0,-1 1 1 0 0,1-1-1 0 0,-1 1 1 0 0,0 0-1 0 0,1-1 1 0 0,-1 1-1 0 0,0-1 0 0 0,0 1 1 0 0,1 0-1 0 0,-1-1 1 0 0,0 1-1 0 0,0 0 0 0 0,0-1 1 0 0,0 1-1 0 0,0-1 1 0 0,0 1-1 0 0,0 0 1 0 0,0-1-1 0 0,0 1 0 0 0,0 0 1 0 0,0-1-1 0 0,-1 1 1 0 0,1 0-1 0 0,0-1 1 0 0,0 1-1 0 0,-1 0 0 0 0,-12 38-14 0 0,9-29 3 0 0,-1 5-46 0 0,-6 16 261 0 0,-9 47 1 0 0,19-69-91 0 0,-1 0 0 0 0,1 0 0 0 0,1 0 0 0 0,0 0-1 0 0,0 0 1 0 0,1 0 0 0 0,0 1 0 0 0,0-1 0 0 0,1 0 0 0 0,3 10 0 0 0,-4-17-77 0 0,0 1 0 0 0,0-1 0 0 0,0 1 0 0 0,0-1 1 0 0,0 0-1 0 0,0 1 0 0 0,1-1 0 0 0,-1 0 0 0 0,1 0 1 0 0,0 0-1 0 0,-1 0 0 0 0,1 0 0 0 0,0 0 0 0 0,0-1 1 0 0,0 1-1 0 0,1-1 0 0 0,-1 1 0 0 0,4 1 0 0 0,-3-2-20 0 0,0-1 0 0 0,-1 0 0 0 0,1 1 0 0 0,0-1 0 0 0,0 0 0 0 0,0-1 0 0 0,0 1 0 0 0,0 0 0 0 0,-1-1 0 0 0,1 0 0 0 0,0 1 0 0 0,0-1-1 0 0,-1 0 1 0 0,1 0 0 0 0,-1-1 0 0 0,1 1 0 0 0,2-2 0 0 0,9-5 9 0 0,-1-1 0 0 0,20-16 0 0 0,-29 22-15 0 0,0-1 1 0 0,0 1-1 0 0,0-1 0 0 0,-1 0 1 0 0,1-1-1 0 0,-1 1 0 0 0,0-1 1 0 0,0 1-1 0 0,0-1 0 0 0,-1 0 1 0 0,3-6-1 0 0,-5 9 12 0 0,0 0 0 0 0,0 1 0 0 0,0-1 0 0 0,-1 0 1 0 0,1 0-1 0 0,0 0 0 0 0,-1 1 0 0 0,1-1 0 0 0,-1 0 0 0 0,1 1 0 0 0,-1-1 0 0 0,0 0 0 0 0,0 1 0 0 0,0-1 0 0 0,0 1 1 0 0,-2-3-1 0 0,-24-27 499 0 0,15 18-316 0 0,11 11-213 0 0,0 1 0 0 0,0 0 0 0 0,1-1 0 0 0,-1 1 0 0 0,0 0 0 0 0,0 0 0 0 0,0 0 0 0 0,-1 0 0 0 0,1 0 0 0 0,0 0 0 0 0,0 0 0 0 0,0 0 0 0 0,-1 1 0 0 0,1-1 0 0 0,-1 0 0 0 0,1 1 0 0 0,0-1 0 0 0,-1 1 0 0 0,1-1 0 0 0,-1 1 0 0 0,1 0 0 0 0,-1 0 0 0 0,1 0 0 0 0,-1 0 0 0 0,1 0 0 0 0,-1 0 0 0 0,1 0 0 0 0,-1 0 0 0 0,1 0 0 0 0,-2 1 0 0 0,-1 2-401 0 0,0-1 0 0 0,0 1 0 0 0,1 0 0 0 0,-1 0 0 0 0,1 0 0 0 0,0 1 0 0 0,0-1 0 0 0,-3 5-1 0 0,-5 6-1790 0 0,-2 8-3326 0 0,11-19 2461 0 0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02:17.8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13 9274 0 0,'14'2'6106'0'0,"35"-10"-6033"0"0,-16 3-195 0 0,-30 4 93 0 0,1 1 1 0 0,-1 0-1 0 0,0-1 0 0 0,1 1 0 0 0,-1 1 1 0 0,1-1-1 0 0,-1 0 0 0 0,1 1 0 0 0,-1 0 0 0 0,1 0 1 0 0,-1 0-1 0 0,0 0 0 0 0,0 1 0 0 0,0-1 0 0 0,1 1 1 0 0,-1-1-1 0 0,-1 1 0 0 0,1 0 0 0 0,0 0 0 0 0,0 1 1 0 0,2 2-1 0 0,-2-1 98 0 0,-1-1 0 0 0,0 1-1 0 0,0 0 1 0 0,0 0 0 0 0,-1 0 0 0 0,1 0 0 0 0,-1 1 0 0 0,0-1 0 0 0,0 0 0 0 0,0 0-1 0 0,-1 1 1 0 0,1-1 0 0 0,-1 0 0 0 0,0 1 0 0 0,0-1 0 0 0,-2 6 0 0 0,-1 23 433 0 0,-3-1-1 0 0,-16 57 1 0 0,14-59-1637 0 0,9-13-5163 0 0,2-19 3153 0 0,8-15 1613 0 0,-10 16 1024 0 0,4-5-2080 0 0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02:18.1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1 148 6209 0 0,'3'-21'1913'0'0,"2"0"0"0"0,8-21-1 0 0,5-22 2983 0 0,-15 77-1874 0 0,14 57-2489 0 0,2 27-525 0 0,19 119-1732 0 0,-36-193 1140 0 0,24 178-9007 0 0,-21-190 7787 0 0,-2-22 1077 0 0,2-32 660 0 0,-5 36-7 0 0,2-45 1706 0 0,-2 1 0 0 0,-7-53 0 0 0,1 14 2250 0 0,6 85-3547 0 0,-1-34 1791 0 0,1 37-1905 0 0,0 0 0 0 0,0-1 0 0 0,1 1 0 0 0,-1 0 0 0 0,1-1 0 0 0,-1 1 0 0 0,1 0-1 0 0,0 0 1 0 0,0 0 0 0 0,0-1 0 0 0,0 1 0 0 0,2-4 0 0 0,0 7-221 0 0,0 0 0 0 0,-1 0 0 0 0,1 0 0 0 0,-1 1 0 0 0,1-1 0 0 0,-1 1 0 0 0,0-1 0 0 0,0 1 0 0 0,1 0 0 0 0,1 2 0 0 0,1 0-289 0 0,4 3-1651 0 0,0 0 0 0 0,-1 1 0 0 0,0 0 0 0 0,9 12 0 0 0,-1-2-1777 0 0,-7-9 215 0 0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02:18.4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58 8706 0 0,'2'-1'526'0'0,"-1"0"1"0"0,0 0 0 0 0,1 0-1 0 0,0 0 1 0 0,-1 1-1 0 0,1-1 1 0 0,-1 1-1 0 0,1-1 1 0 0,0 1 0 0 0,-1 0-1 0 0,1-1 1 0 0,0 1-1 0 0,3 0 1 0 0,-3 0-367 0 0,0 0 0 0 0,0 0 1 0 0,0 0-1 0 0,0 0 0 0 0,0-1 0 0 0,0 1 1 0 0,0 0-1 0 0,0-1 0 0 0,0 0 0 0 0,0 0 0 0 0,-1 1 1 0 0,1-1-1 0 0,0 0 0 0 0,2-2 0 0 0,15-13-908 0 0,2 1-5254 0 0,-14 9 2118 0 0,0 3-698 0 0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03:00.4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3007 2172 5929 0 0,'-76'-32'6987'0'0,"60"27"-6927"0"0,0 1 1 0 0,0 0-1 0 0,0 1 1 0 0,0 1-1 0 0,-26 0 1 0 0,-144-6-943 0 0,-50 1 1165 0 0,126 9 441 0 0,0-5-1 0 0,1-4 1 0 0,-178-35-1 0 0,-79-26-205 0 0,112 22-441 0 0,182 32-122 0 0,-44-6-1 0 0,1-6 0 0 0,-124-45 0 0 0,181 49 55 0 0,-25-9 26 0 0,-81-42 0 0 0,140 60-15 0 0,0-1 1 0 0,1-1-1 0 0,1 0 1 0 0,0-2-1 0 0,2-1 1 0 0,0 0-1 0 0,-31-37 1 0 0,39 37-18 0 0,0 0 1 0 0,1-1 0 0 0,1 0-1 0 0,1-1 1 0 0,0 0-1 0 0,2 0 1 0 0,0-1-1 0 0,1 1 1 0 0,1-2 0 0 0,1 1-1 0 0,2 0 1 0 0,0-1-1 0 0,0 0 1 0 0,2 1-1 0 0,1-1 1 0 0,1 0 0 0 0,1 1-1 0 0,0-1 1 0 0,2 1-1 0 0,0 0 1 0 0,2 0-1 0 0,0 1 1 0 0,1 0 0 0 0,18-31-1 0 0,0 7-19 0 0,2 1 0 0 0,3 1-1 0 0,1 2 1 0 0,52-52 0 0 0,-28 39-3 0 0,3 3 0 0 0,83-54-1 0 0,-52 43 7 0 0,1 5 0 0 0,3 4 0 0 0,3 4 0 0 0,1 4 0 0 0,107-31 0 0 0,-37 27-41 0 0,1 7 0 0 0,245-27 0 0 0,-325 60 46 0 0,0 4 1 0 0,1 3 0 0 0,-1 5-1 0 0,0 3 1 0 0,0 5 0 0 0,137 35-1 0 0,-179-33 15 0 0,0 2-1 0 0,0 2 0 0 0,84 47 0 0 0,-104-48-20 0 0,-1 0 0 0 0,-1 2 0 0 0,0 1 0 0 0,-2 0 0 0 0,0 2 0 0 0,-1 1-1 0 0,25 34 1 0 0,-25-28 7 0 0,-2 2 0 0 0,-1 0 0 0 0,-2 1 0 0 0,-1 1 0 0 0,-1 1 1 0 0,-2 0-1 0 0,-2 1 0 0 0,-1 0 0 0 0,-1 1 0 0 0,-2-1 0 0 0,-2 2 0 0 0,2 71 0 0 0,-9-44 102 0 0,-3 1-1 0 0,-3-1 1 0 0,-20 77 0 0 0,-70 183 88 0 0,75-262-92 0 0,-34 65 0 0 0,43-101-34 0 0,0 0 0 0 0,-2-2 1 0 0,-1 0-1 0 0,-1-1 1 0 0,-21 21-1 0 0,36-41-56 0 0,1-1 1 0 0,-1 1-1 0 0,0-1 1 0 0,0 0-1 0 0,0 1 1 0 0,0-1-1 0 0,0 0 1 0 0,0-1-1 0 0,-1 1 1 0 0,1-1-1 0 0,-1 1 1 0 0,1-1-1 0 0,-1 0 1 0 0,0 0-1 0 0,1-1 1 0 0,-1 1-1 0 0,0-1 1 0 0,1 0-1 0 0,-1 1 1 0 0,0-2-1 0 0,1 1 1 0 0,-1 0-1 0 0,0-1 1 0 0,0 0-1 0 0,1 0 1 0 0,-1 0-1 0 0,1 0 1 0 0,-1 0-1 0 0,1-1 1 0 0,0 0-1 0 0,-1 1 1 0 0,1-1-1 0 0,0-1 1 0 0,-4-2-1 0 0,4 2-234 0 0,0 0 0 0 0,1 0 1 0 0,0 0-1 0 0,-1-1 0 0 0,1 1 0 0 0,0-1 1 0 0,0 1-1 0 0,1-1 0 0 0,-1 0 0 0 0,1 1 0 0 0,0-1 1 0 0,0 0-1 0 0,0 0 0 0 0,0 0 0 0 0,1 0 1 0 0,0 0-1 0 0,-1 0 0 0 0,1 0 0 0 0,1 0 0 0 0,-1 0 1 0 0,2-6-1 0 0,-1 4-354 0 0,1 1 1 0 0,0-1-1 0 0,1 1 0 0 0,-1-1 1 0 0,1 1-1 0 0,0 0 0 0 0,0 0 1 0 0,1 0-1 0 0,6-8 0 0 0,5-5-2577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6:45:19.3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0 9498 0 0,'-3'1'150'0'0,"2"-1"0"0"0,0 0 0 0 0,-1 1 0 0 0,1 0 0 0 0,-1-1 0 0 0,1 1 0 0 0,-1 0 0 0 0,1 0 0 0 0,-1 0-1 0 0,1 0 1 0 0,0 0 0 0 0,0 0 0 0 0,0 0 0 0 0,0 0 0 0 0,0 1 0 0 0,0-1 0 0 0,-1 0 0 0 0,2 1 0 0 0,-1-1 0 0 0,0 1 0 0 0,1-1 0 0 0,-1 0 0 0 0,0 1 0 0 0,0 3 0 0 0,1-1-519 0 0,0 0 1 0 0,0 1 0 0 0,1-1 0 0 0,-1 1 0 0 0,1-1-1 0 0,0 0 1 0 0,2 8 0 0 0,-1-6-520 0 0,-1-1-1 0 0,0 0 1 0 0,-1 0 0 0 0,0 9 0 0 0,0-7-2035 0 0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03:08.8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6796 3 11394 0 0,'-7'-1'258'0'0,"0"0"-1"0"0,0 1 1 0 0,0 0-1 0 0,1 0 0 0 0,-1 1 1 0 0,0-1-1 0 0,0 2 0 0 0,0-1 1 0 0,1 1-1 0 0,-1 0 1 0 0,1 0-1 0 0,-9 5 0 0 0,-1 2-385 0 0,0 1 1 0 0,0 1-1 0 0,-16 15 0 0 0,18-15 342 0 0,-42 35-222 0 0,-245 192-20 0 0,-18-24-171 0 0,91-76 138 0 0,-97 54 173 0 0,58-38 268 0 0,-111 61 255 0 0,-74 57-121 0 0,15 24-388 0 0,276-185-117 0 0,-181 143 24 0 0,108-77 13 0 0,136-106-2 0 0,-295 207 4 0 0,-502 359-115 0 0,499-347 270 0 0,20-32 343 0 0,100-72-192 0 0,222-148-358 0 0,-157 117 160 0 0,162-117 115 0 0,-1-3-1 0 0,-2-3 0 0 0,-1-1 0 0 0,-80 33 0 0 0,65-39-2801 0 0,68-25 2436 0 0,0 0 0 0 0,0 0 0 0 0,0 0 0 0 0,0 0 0 0 0,0 0 0 0 0,0 0-1 0 0,0 0 1 0 0,0 0 0 0 0,0 0 0 0 0,0 0 0 0 0,0 0 0 0 0,1-1 0 0 0,-1 1 0 0 0,0 0 0 0 0,0 0 0 0 0,0 0-1 0 0,0 0 1 0 0,0 0 0 0 0,0 0 0 0 0,0 0 0 0 0,0 0 0 0 0,0 0 0 0 0,0 0 0 0 0,0 0 0 0 0,-1-1 0 0 0,1 1-1 0 0,0 0 1 0 0,0 0 0 0 0,0 0 0 0 0,0 0 0 0 0,0 0 0 0 0,0 0 0 0 0,0 0 0 0 0,0 0 0 0 0,0 0 0 0 0,0 0 0 0 0,0 0-1 0 0,0 0 1 0 0,0 0 0 0 0,0 0 0 0 0,0 0 0 0 0,0-1 0 0 0,0 1 0 0 0,0 0 0 0 0,-1 0 0 0 0,1 0 0 0 0,0 0-1 0 0,0 0 1 0 0,0 0 0 0 0,0 0 0 0 0,0 0 0 0 0,0 0 0 0 0,0 0 0 0 0,0 0 0 0 0,0 0 0 0 0,0 0 0 0 0,-1 0 0 0 0,6-7-3292 0 0,-2 2-172 0 0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03:09.4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422 10 12651 0 0,'-2'-1'93'0'0,"1"1"0"0"0,0-1 0 0 0,-1 0 0 0 0,1 1 0 0 0,0-1 0 0 0,-1 1-1 0 0,1-1 1 0 0,-1 1 0 0 0,1 0 0 0 0,-1-1 0 0 0,1 1 0 0 0,-1 0 0 0 0,1 0 0 0 0,-1 0 0 0 0,1 0 0 0 0,-1 1 0 0 0,1-1 0 0 0,-1 0 0 0 0,1 1 0 0 0,-1-1 0 0 0,1 0 0 0 0,0 1 0 0 0,-1 0 0 0 0,1-1 0 0 0,0 1 0 0 0,-1 0 0 0 0,1 0 0 0 0,0 0 0 0 0,0 0 0 0 0,0 0 0 0 0,-1 0 0 0 0,1 0 0 0 0,0 0 0 0 0,1 0 0 0 0,-1 0 0 0 0,0 1 0 0 0,0-1 0 0 0,0 0 0 0 0,0 2-1 0 0,-3 7-242 0 0,0 1 0 0 0,1-1 0 0 0,0 0 0 0 0,-3 19 0 0 0,1-2 402 0 0,-168 492-522 0 0,146-455 275 0 0,-2-2-1 0 0,-47 74 1 0 0,74-135-41 0 0,1 1 0 0 0,0 0 0 0 0,0 0 0 0 0,-1-1 0 0 0,1 1 0 0 0,1 0 0 0 0,-1 0 0 0 0,0 0 0 0 0,0 0 0 0 0,1 0 0 0 0,-1 1 0 0 0,1-1 0 0 0,0 0 0 0 0,-1 3 0 0 0,2-4 11 0 0,0 0-1 0 0,0 0 1 0 0,0 0 0 0 0,0 0-1 0 0,0 0 1 0 0,0 0-1 0 0,0 0 1 0 0,0-1 0 0 0,0 1-1 0 0,0 0 1 0 0,0-1-1 0 0,0 1 1 0 0,1-1 0 0 0,-1 0-1 0 0,0 1 1 0 0,0-1 0 0 0,1 0-1 0 0,-1 1 1 0 0,0-1-1 0 0,1 0 1 0 0,-1 0 0 0 0,0 0-1 0 0,0 0 1 0 0,1-1 0 0 0,-1 1-1 0 0,2 0 1 0 0,31-2 7 0 0,1-1 0 0 0,-1-1-1 0 0,0-2 1 0 0,0-2 0 0 0,48-17 0 0 0,-3-5 62 0 0,81-43-1 0 0,-131 57 172 0 0,0 0 0 0 0,-1-2 0 0 0,-1-1 0 0 0,-1-2 0 0 0,0 0-1 0 0,-2-2 1 0 0,-1 0 0 0 0,0-2 0 0 0,-2 0 0 0 0,28-45 0 0 0,-47 67-155 0 0,-1 1 1 0 0,1-1-1 0 0,-1 0 1 0 0,0 0 0 0 0,0 0-1 0 0,0 0 1 0 0,0 0-1 0 0,-1 0 1 0 0,1 0 0 0 0,-1 0-1 0 0,0 0 1 0 0,0 0-1 0 0,0 0 1 0 0,0 0 0 0 0,-1 0-1 0 0,1 0 1 0 0,-1 0-1 0 0,0 0 1 0 0,1 0 0 0 0,-1 0-1 0 0,-1 0 1 0 0,1 0-1 0 0,0 1 1 0 0,-1-1 0 0 0,1 0-1 0 0,-1 1 1 0 0,0-1-1 0 0,0 1 1 0 0,0 0 0 0 0,-3-4-1 0 0,-8-5 73 0 0,0 0 0 0 0,-1 1 0 0 0,0 0-1 0 0,-22-11 1 0 0,7 4-40 0 0,-149-82 278 0 0,61 37-303 0 0,58 29-33 0 0,-2 2 0 0 0,-124-43 0 0 0,157 67-473 0 0,-34-11-207 0 0,58 16-534 0 0,0 1 1 0 0,0-1 0 0 0,0 0-1 0 0,1-1 1 0 0,-1 1 0 0 0,-6-6 0 0 0,9 6-1407 0 0,1-1-1945 0 0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03:15.7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39 156 16428 0 0,'-39'-21'3202'0'0,"42"17"-3185"0"0,1 1 0 0 0,-1 0 0 0 0,0 0 0 0 0,1 0 0 0 0,-1 1 0 0 0,6-4 1 0 0,187-100-3443 0 0,-194 106 3181 0 0,-1-1 1 0 0,1 0-1 0 0,0 0 1 0 0,0 1-1 0 0,-1-1 0 0 0,1 1 1 0 0,0 0-1 0 0,0-1 1 0 0,0 1-1 0 0,0 0 1 0 0,0 0-1 0 0,-1 0 1 0 0,1 0-1 0 0,0 1 0 0 0,0-1 1 0 0,3 1-1 0 0,-4 0 33 0 0,0-1 0 0 0,-1 1 0 0 0,1-1-1 0 0,0 1 1 0 0,0-1 0 0 0,0 1 0 0 0,0 0 0 0 0,0 0-1 0 0,-1-1 1 0 0,1 1 0 0 0,0 0 0 0 0,-1 0 0 0 0,1 0-1 0 0,0 0 1 0 0,-1 0 0 0 0,1 0 0 0 0,-1 0-1 0 0,0 0 1 0 0,1 0 0 0 0,-1 0 0 0 0,0 0 0 0 0,1 0-1 0 0,-1 0 1 0 0,0 0 0 0 0,0 1 0 0 0,0-1 0 0 0,0 0-1 0 0,0 0 1 0 0,-1 2 0 0 0,0 7-2764 0 0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03:16.2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113 16 5801 0 0,'-35'30'746'0'0,"-38"33"4744"0"0,68-56-4073 0 0,8-6-510 0 0,16-7-174 0 0,28-17-452 0 0,-13 3-8 0 0,46-20 1 0 0,-67 35-257 0 0,1 0 0 0 0,-1 1 0 0 0,1 0 0 0 0,0 1 0 0 0,0 0 0 0 0,29 0 0 0 0,-41 3-8 0 0,1 0 0 0 0,-1 0-1 0 0,1 0 1 0 0,-1 0 0 0 0,1 1 0 0 0,-1-1 0 0 0,1 1 0 0 0,-1-1 0 0 0,1 1 0 0 0,-1 0-1 0 0,1 0 1 0 0,-1 0 0 0 0,0 1 0 0 0,0-1 0 0 0,0 0 0 0 0,0 1 0 0 0,0 0 0 0 0,0-1-1 0 0,0 1 1 0 0,2 2 0 0 0,-2 0 18 0 0,0-1-1 0 0,0 1 0 0 0,-1-1 1 0 0,1 1-1 0 0,-1 0 0 0 0,0-1 0 0 0,0 1 1 0 0,0 0-1 0 0,0 0 0 0 0,-1 0 1 0 0,1 7-1 0 0,-2 9 126 0 0,-1 0 0 0 0,0 0 0 0 0,-2-1 1 0 0,-6 23-1 0 0,7-32-70 0 0,-6 31 169 0 0,-4 15-1998 0 0,-5-5-5077 0 0,18-51 6811 0 0,0 0 1 0 0,0 0-1 0 0,0 0 0 0 0,0 0 1 0 0,0 1-1 0 0,-1-1 0 0 0,1 0 1 0 0,0 0-1 0 0,0 0 0 0 0,0 0 1 0 0,0 0-1 0 0,0 0 1 0 0,0 0-1 0 0,0 0 0 0 0,-1 0 1 0 0,1 0-1 0 0,0 0 0 0 0,0 0 1 0 0,0 0-1 0 0,0 1 0 0 0,0-1 1 0 0,-1 0-1 0 0,1 0 0 0 0,0 0 1 0 0,0 0-1 0 0,0 0 0 0 0,0 0 1 0 0,0-1-1 0 0,-1 1 0 0 0,1 0 1 0 0,0 0-1 0 0,0 0 1 0 0,0 0-1 0 0,0 0 0 0 0,0 0 1 0 0,-1 0-1 0 0,1 0 0 0 0,0 0 1 0 0,0 0-1 0 0,0 0 0 0 0,0 0 1 0 0,0 0-1 0 0,0-1 0 0 0,0 1 1 0 0,-1 0-1 0 0,1 0 0 0 0,0 0 1 0 0,0 0-1 0 0,0 0 0 0 0,0 0 1 0 0,0-1-1 0 0,0 1 1 0 0,0 0-1 0 0,-8-14 885 0 0,-4-14 1487 0 0,10 23-2237 0 0,1 1-1 0 0,-1-1 0 0 0,1 1 0 0 0,0-1 0 0 0,1 1 0 0 0,-1-1 0 0 0,1 0 0 0 0,0 1 0 0 0,0-1 0 0 0,0 0 0 0 0,1 1 0 0 0,-1-1 0 0 0,1 1 1 0 0,0-1-1 0 0,1 1 0 0 0,-1-1 0 0 0,1 1 0 0 0,0 0 0 0 0,3-6 0 0 0,0 4 56 0 0,-1 0 1 0 0,1 1-1 0 0,1-1 0 0 0,-1 1 0 0 0,1 1 1 0 0,0-1-1 0 0,0 1 0 0 0,0 0 1 0 0,1 0-1 0 0,-1 1 0 0 0,11-4 0 0 0,15-5-249 0 0,36-9-1 0 0,9-2-122 0 0,-39 14-1577 0 0,-18 10-831 0 0,-20-1 2464 0 0,1 0 0 0 0,-1 0 0 0 0,1 0 0 0 0,-1 1 0 0 0,0-1 0 0 0,1 0 0 0 0,-1 0 0 0 0,0 1 0 0 0,1-1 0 0 0,-1 0 0 0 0,0 0 0 0 0,1 1 0 0 0,-1-1 0 0 0,0 0 0 0 0,1 1 0 0 0,-1-1 1 0 0,0 1-1 0 0,0-1 0 0 0,0 0 0 0 0,1 1 0 0 0,-1-1 0 0 0,0 0 0 0 0,0 1 0 0 0,0-1 0 0 0,0 1 0 0 0,0-1 0 0 0,0 1 0 0 0,0-1 0 0 0,0 0 0 0 0,0 1 0 0 0,0-1 0 0 0,0 1 0 0 0,0-1 0 0 0,0 1 0 0 0,-2 4-790 0 0,-3 2-1941 0 0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03:16.6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12 437 8866 0 0,'-8'1'2309'0'0,"4"-2"-283"0"0,6 1-945 0 0,25-8-337 0 0,140-91 435 0 0,-2-3-1179 0 0,-125 76-72 0 0,113-88-3315 0 0,-73 53-1464 0 0,-79 60 4780 0 0,3-2-112 0 0,0 0 1 0 0,0 0 0 0 0,0 0-1 0 0,1 0 1 0 0,-1 1 0 0 0,1 0-1 0 0,0 0 1 0 0,7-3 0 0 0,-12 10 210 0 0,-1-1 1 0 0,0 0-1 0 0,0 0 1 0 0,0 0-1 0 0,0 0 1 0 0,-1-1-1 0 0,-2 7 1 0 0,-7 10 1254 0 0,-1-1 0 0 0,-18 22 1 0 0,18-26-117 0 0,1 1 0 0 0,1 0 0 0 0,-16 32 0 0 0,20-34-936 0 0,2 1 0 0 0,0 0 1 0 0,0 0-1 0 0,2 0 0 0 0,0 0 1 0 0,0 1-1 0 0,2 23 1 0 0,1-19-1056 0 0,1 0 1 0 0,8 37 0 0 0,-10-56 632 0 0,1 0 1 0 0,-1 0-1 0 0,0 0 0 0 0,0-1 1 0 0,0 1-1 0 0,1 0 1 0 0,-1 0-1 0 0,0 0 0 0 0,1-1 1 0 0,-1 1-1 0 0,0 0 1 0 0,1 0-1 0 0,-1-1 0 0 0,1 1 1 0 0,0 0-1 0 0,-1-1 1 0 0,1 1-1 0 0,-1-1 0 0 0,1 1 1 0 0,0-1-1 0 0,-1 1 1 0 0,1-1-1 0 0,0 1 1 0 0,1-1-1 0 0,-1 0 59 0 0,-1 0-1 0 0,1 0 1 0 0,-1-1 0 0 0,1 1 0 0 0,0 0-1 0 0,-1-1 1 0 0,1 1 0 0 0,-1 0-1 0 0,1-1 1 0 0,-1 1 0 0 0,1-1 0 0 0,-1 1-1 0 0,1-1 1 0 0,-1 1 0 0 0,0-1-1 0 0,1 1 1 0 0,-1-1 0 0 0,0 0 0 0 0,1 1-1 0 0,-1-1 1 0 0,0 0 0 0 0,0 1-1 0 0,0-1 1 0 0,1 0 0 0 0,-1 1 0 0 0,0-1-1 0 0,0 0 1 0 0,0 1 0 0 0,0-1-1 0 0,0 0 1 0 0,0 0 0 0 0,0-7-2555 0 0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03:16.9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48 172 5753 0 0,'-7'-17'546'0'0,"-7"-20"3611"0"0,-10-44-1 0 0,23 80-4141 0 0,1-1 0 0 0,-1 1 0 0 0,1 0 0 0 0,0-1 0 0 0,0 1-1 0 0,-1 0 1 0 0,1-1 0 0 0,0 1 0 0 0,0 0 0 0 0,0-1-1 0 0,1 1 1 0 0,-1 0 0 0 0,0 0 0 0 0,0-1 0 0 0,1 1 0 0 0,-1 0-1 0 0,1-1 1 0 0,-1 1 0 0 0,1 0 0 0 0,-1 0 0 0 0,1 0 0 0 0,1-2-1 0 0,-1 2 14 0 0,1 0 0 0 0,-1 1 0 0 0,0-1 0 0 0,1 1 0 0 0,-1-1 0 0 0,0 1 0 0 0,1-1 0 0 0,-1 1 0 0 0,0 0 0 0 0,1-1 0 0 0,-1 1 0 0 0,1 0-1 0 0,-1 0 1 0 0,1 0 0 0 0,-1 0 0 0 0,0 1 0 0 0,3-1 0 0 0,7 3 128 0 0,0 0 1 0 0,0 1-1 0 0,0 0 0 0 0,10 6 1 0 0,-14-7-133 0 0,171 74-288 0 0,-173-74 272 0 0,-1-1 0 0 0,1 1 0 0 0,-1-1 0 0 0,0 1 0 0 0,0 1 0 0 0,0-1 0 0 0,0 1 0 0 0,-1-1 0 0 0,1 1 0 0 0,-1 0 0 0 0,0 0 0 0 0,0 0 0 0 0,0 1 0 0 0,-1-1 0 0 0,1 1 0 0 0,-1 0 0 0 0,0-1 0 0 0,-1 1 0 0 0,1 0 0 0 0,-1 0 0 0 0,0 0 0 0 0,0 0 0 0 0,0 1 0 0 0,-1-1 0 0 0,0 8 0 0 0,1 40-117 0 0,-2 47-1822 0 0,-5-34-5572 0 0,5-62 6493 0 0,1-3-1874 0 0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03:17.3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50 8554 0 0,'2'-12'2392'0'0,"-2"9"-2049"0"0,0 0 1 0 0,1 0 0 0 0,-1 0-1 0 0,1 0 1 0 0,0 0 0 0 0,-1 0-1 0 0,1 1 1 0 0,0-1 0 0 0,1 0 0 0 0,-1 0-1 0 0,3-3 1 0 0,-4 6-277 0 0,1 1 1 0 0,-1-1 0 0 0,1 0-1 0 0,0 0 1 0 0,-1 1-1 0 0,1-1 1 0 0,-1 0 0 0 0,1 1-1 0 0,-1-1 1 0 0,1 0-1 0 0,-1 1 1 0 0,1-1 0 0 0,-1 1-1 0 0,1-1 1 0 0,-1 0-1 0 0,0 1 1 0 0,1 0 0 0 0,-1-1-1 0 0,0 1 1 0 0,1-1-1 0 0,-1 1 1 0 0,0-1 0 0 0,0 1-1 0 0,1-1 1 0 0,-1 1-1 0 0,0 0 1 0 0,0-1 0 0 0,0 1-1 0 0,0 0 1 0 0,8 25 212 0 0,-7-22-146 0 0,7 36-8 0 0,-2 0-1 0 0,3 68 1 0 0,6 43-1019 0 0,-7-111-622 0 0,15 47 0 0 0,-18-73 1018 0 0,0 0-1 0 0,1 0 1 0 0,1 0 0 0 0,0-1 0 0 0,0 0 0 0 0,17 20 0 0 0,-23-32 491 0 0,-1-1-1 0 0,0 1 1 0 0,0-1-1 0 0,1 1 1 0 0,-1-1 0 0 0,0 1-1 0 0,1-1 1 0 0,-1 1-1 0 0,1-1 1 0 0,-1 0-1 0 0,0 1 1 0 0,1-1 0 0 0,-1 1-1 0 0,1-1 1 0 0,-1 0-1 0 0,1 0 1 0 0,-1 1-1 0 0,1-1 1 0 0,0 0-1 0 0,-1 0 1 0 0,1 0 0 0 0,-1 1-1 0 0,1-1 1 0 0,-1 0-1 0 0,1 0 1 0 0,0 0-1 0 0,-1 0 1 0 0,1 0-1 0 0,-1 0 1 0 0,1 0 0 0 0,0 0-1 0 0,-1 0 1 0 0,1-1-1 0 0,0 0 13 0 0,0 0 0 0 0,0 0 0 0 0,-1 0 0 0 0,1 0 0 0 0,0 0 0 0 0,-1-1 0 0 0,1 1 0 0 0,-1 0 0 0 0,0 0 0 0 0,1-1-1 0 0,-1 1 1 0 0,0 0 0 0 0,0-3 0 0 0,0-45 509 0 0,-43-192 3310 0 0,33 207-3340 0 0,7 26-313 0 0,0-1 1 0 0,1 0-1 0 0,0 0 1 0 0,0 0-1 0 0,1 0 1 0 0,0 0-1 0 0,0 0 1 0 0,1 0-1 0 0,1-11 1 0 0,1 17-217 0 0,0 1 1 0 0,0 0-1 0 0,0-1 1 0 0,1 1-1 0 0,-1 0 1 0 0,1 0 0 0 0,-1 0-1 0 0,1 0 1 0 0,0 0-1 0 0,0 1 1 0 0,0-1-1 0 0,0 1 1 0 0,0 0-1 0 0,0 0 1 0 0,3-1 0 0 0,14-7-1217 0 0,78-60-9891 0 0,-90 63 8685 0 0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03:18.2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20 308 8442 0 0,'-17'-16'5935'0'0,"17"16"-5813"0"0,-1-1-1 0 0,1 0 0 0 0,0 1 1 0 0,-1-1-1 0 0,1 0 0 0 0,0 0 1 0 0,0 0-1 0 0,-1 0 0 0 0,1 1 1 0 0,0-1-1 0 0,0 0 0 0 0,0 0 1 0 0,0 0-1 0 0,0 0 1 0 0,0 1-1 0 0,1-3 0 0 0,0 0-92 0 0,1 0-1 0 0,0 0 1 0 0,0 0-1 0 0,0 0 0 0 0,0 1 1 0 0,0-1-1 0 0,1 1 1 0 0,-1-1-1 0 0,1 1 0 0 0,4-3 1 0 0,33-28-257 0 0,1 3 0 0 0,2 1 0 0 0,56-28 0 0 0,-98 56 185 0 0,-1 1 0 0 0,1 0-1 0 0,-1-1 1 0 0,1 1 0 0 0,-1 0 0 0 0,1-1 0 0 0,0 1 0 0 0,-1 0 0 0 0,1 0 0 0 0,-1-1 0 0 0,1 1 0 0 0,0 0 0 0 0,-1 0-1 0 0,1 0 1 0 0,0 0 0 0 0,-1 0 0 0 0,1 0 0 0 0,-1 0 0 0 0,1 0 0 0 0,0 0 0 0 0,-1 0 0 0 0,1 0 0 0 0,0 1-1 0 0,-1-1 1 0 0,1 0 0 0 0,-1 0 0 0 0,1 1 0 0 0,0-1 0 0 0,-1 0 0 0 0,1 1 0 0 0,-1-1 0 0 0,1 1 0 0 0,0 0 2 0 0,-1 1 1 0 0,1-1 0 0 0,-1 0-1 0 0,1 1 1 0 0,-1-1 0 0 0,0 0 0 0 0,1 1-1 0 0,-1-1 1 0 0,0 1 0 0 0,0-1-1 0 0,0 1 1 0 0,0-1 0 0 0,-1 3 0 0 0,-11 43-3 0 0,-68 139 1155 0 0,69-163-838 0 0,-2 6 135 0 0,5-15-175 0 0,1 0-1 0 0,0 1 0 0 0,2-1 0 0 0,-1 2 0 0 0,2-1 1 0 0,0 0-1 0 0,-2 22 0 0 0,6-36-226 0 0,0-1-1 0 0,0 1 0 0 0,-1-1 1 0 0,1 1-1 0 0,0 0 1 0 0,0-1-1 0 0,0 1 1 0 0,0-1-1 0 0,1 1 1 0 0,-1 0-1 0 0,0-1 1 0 0,0 1-1 0 0,0-1 1 0 0,0 1-1 0 0,1-1 0 0 0,-1 1 1 0 0,0-1-1 0 0,0 1 1 0 0,1-1-1 0 0,-1 1 1 0 0,0-1-1 0 0,1 1 1 0 0,-1-1-1 0 0,1 1 1 0 0,-1-1-1 0 0,1 0 1 0 0,-1 1-1 0 0,0-1 1 0 0,1 0-1 0 0,-1 1 0 0 0,1-1 1 0 0,0 0-1 0 0,-1 0 1 0 0,1 1-1 0 0,-1-1 1 0 0,2 0-1 0 0,0 0 3 0 0,0 0-1 0 0,0-1 1 0 0,0 1 0 0 0,0-1-1 0 0,0 1 1 0 0,0-1-1 0 0,0 0 1 0 0,0 0 0 0 0,-1 0-1 0 0,4-2 1 0 0,39-32-24 0 0,-26 15-133 0 0,-1-1 0 0 0,0-1 0 0 0,-2-1 0 0 0,0 0 0 0 0,-2-1 0 0 0,0-1 0 0 0,-2 0 0 0 0,-1 0 0 0 0,11-43-1 0 0,-20 66 163 0 0,-1 1 0 0 0,1 0 0 0 0,-1-1 0 0 0,1 1 0 0 0,-1 0 0 0 0,0-1 0 0 0,1 1-1 0 0,-1 0 1 0 0,0-1 0 0 0,0 1 0 0 0,0-1 0 0 0,0 1 0 0 0,-1 0 0 0 0,1-1-1 0 0,0 1 1 0 0,-1 0 0 0 0,1-1 0 0 0,0 1 0 0 0,-1 0 0 0 0,0-1 0 0 0,1 1-1 0 0,-1 0 1 0 0,0 0 0 0 0,1 0 0 0 0,-1-1 0 0 0,-1 0 0 0 0,0 2-4 0 0,1 0 0 0 0,0-1 0 0 0,-1 1 1 0 0,1 0-1 0 0,0 0 0 0 0,-1 1 0 0 0,1-1 0 0 0,0 0 1 0 0,-1 0-1 0 0,1 1 0 0 0,0-1 0 0 0,0 0 1 0 0,-1 1-1 0 0,1-1 0 0 0,0 1 0 0 0,0 0 0 0 0,0-1 1 0 0,0 1-1 0 0,0 0 0 0 0,0 0 0 0 0,0 0 0 0 0,0 0 1 0 0,0 0-1 0 0,0 0 0 0 0,0 0 0 0 0,0 0 0 0 0,0 1 1 0 0,-5 6-5 0 0,0 0 0 0 0,1 0 1 0 0,0 1-1 0 0,1-1 0 0 0,-1 1 1 0 0,2 0-1 0 0,-1 0 0 0 0,-1 11 1 0 0,-15 81 68 0 0,11-46-58 0 0,7-47-17 0 0,-3 17 17 0 0,-3 44-1 0 0,7-63-15 0 0,1 0 1 0 0,0 0-1 0 0,0 0 0 0 0,1 0 0 0 0,0 0 1 0 0,0 0-1 0 0,0 0 0 0 0,0-1 0 0 0,1 1 1 0 0,0 0-1 0 0,1-1 0 0 0,-1 1 0 0 0,5 6 1 0 0,-6-12-5 0 0,-1 1 0 0 0,1 0 0 0 0,-1 0 1 0 0,1-1-1 0 0,0 1 0 0 0,-1 0 0 0 0,1-1 0 0 0,0 1 1 0 0,0-1-1 0 0,0 1 0 0 0,-1-1 0 0 0,1 1 1 0 0,0-1-1 0 0,0 0 0 0 0,0 1 0 0 0,0-1 1 0 0,0 0-1 0 0,0 0 0 0 0,0 0 0 0 0,0 0 0 0 0,0 1 1 0 0,0-1-1 0 0,0 0 0 0 0,0-1 0 0 0,2 1 5 0 0,-1-1-1 0 0,0 0 0 0 0,1 1 0 0 0,-1-1 1 0 0,0 0-1 0 0,0 0 0 0 0,0-1 1 0 0,0 1-1 0 0,3-3 0 0 0,4-4-6 0 0,0 0-1 0 0,-1-1 1 0 0,8-10-1 0 0,-12 14-34 0 0,18-23 4 0 0,-2-2 0 0 0,-1 0 0 0 0,-1-1 0 0 0,23-56 1 0 0,33-141 41 0 0,-67 201 168 0 0,-1 0 0 0 0,-2 0 1 0 0,2-49-1 0 0,-9 67 271 0 0,-2 15-251 0 0,-4 14-7 0 0,6-1-163 0 0,1 1 0 0 0,0 0 1 0 0,2 0-1 0 0,0 0 0 0 0,4 22 1 0 0,22 101-24 0 0,-14-84 12 0 0,-6-25 17 0 0,1 1-1 0 0,2-1 1 0 0,1 0 0 0 0,25 53 0 0 0,-34-85-8 0 0,0 0-1 0 0,0 0 1 0 0,-1-1 0 0 0,1 1-1 0 0,0 0 1 0 0,1-1 0 0 0,-1 1-1 0 0,0-1 1 0 0,0 1 0 0 0,1-1-1 0 0,-1 0 1 0 0,1 1 0 0 0,-1-1-1 0 0,1 0 1 0 0,-1 0 0 0 0,1 0-1 0 0,0 0 1 0 0,0 0 0 0 0,-1 0-1 0 0,1-1 1 0 0,3 2 0 0 0,-3-3 14 0 0,0 1 0 0 0,0 0 0 0 0,-1-1 0 0 0,1 1 0 0 0,0-1 1 0 0,0 1-1 0 0,-1-1 0 0 0,1 0 0 0 0,-1 0 0 0 0,1 0 1 0 0,-1 0-1 0 0,1 0 0 0 0,-1 0 0 0 0,1 0 0 0 0,-1 0 0 0 0,0-1 1 0 0,0 1-1 0 0,2-3 0 0 0,5-6 60 0 0,-1-1 1 0 0,-1 0-1 0 0,0-1 0 0 0,9-23 1 0 0,-13 27-73 0 0,1 0-1 0 0,-2 0 1 0 0,1 0 0 0 0,-1 0 0 0 0,0 0 0 0 0,0 0 0 0 0,-1-1-1 0 0,-1 1 1 0 0,1 0 0 0 0,-1 0 0 0 0,0-1 0 0 0,-1 1 0 0 0,0 0 0 0 0,-1 0-1 0 0,1 1 1 0 0,-1-1 0 0 0,-1 0 0 0 0,-4-7 0 0 0,6 10-9 0 0,-1 1 1 0 0,0 0 0 0 0,-1-1-1 0 0,1 1 1 0 0,-1 0 0 0 0,0 1-1 0 0,1-1 1 0 0,-2 1 0 0 0,1-1-1 0 0,0 1 1 0 0,-1 1 0 0 0,1-1-1 0 0,-1 0 1 0 0,0 1 0 0 0,0 0-1 0 0,0 0 1 0 0,0 1-1 0 0,0-1 1 0 0,0 1 0 0 0,-1 0-1 0 0,1 1 1 0 0,0-1 0 0 0,0 1-1 0 0,-1 0 1 0 0,1 0 0 0 0,0 1-1 0 0,-1 0 1 0 0,-8 2 0 0 0,7-1-18 0 0,1 1 0 0 0,0-1 0 0 0,0 1 0 0 0,0 1 0 0 0,0-1 0 0 0,1 1 1 0 0,-1 0-1 0 0,1 0 0 0 0,0 1 0 0 0,0 0 0 0 0,1 0 0 0 0,-1 0 0 0 0,1 0 1 0 0,-4 8-1 0 0,-9 13-1138 0 0,-23 52-1 0 0,25-46-1319 0 0,-10 26-6369 0 0,18-46 4371 0 0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05:10.3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124 398 13115 0 0,'-8'-1'651'0'0,"-1"0"1"0"0,0 0-1 0 0,0 1 0 0 0,1 0 1 0 0,-1 0-1 0 0,0 1 1 0 0,0 0-1 0 0,0 1 1 0 0,1 0-1 0 0,-1 0 0 0 0,1 1 1 0 0,-12 5-1 0 0,172-66 144 0 0,370-188-1867 0 0,-482 228 286 0 0,59-29-1970 0 0,-38 10-5625 0 0,-57 33 6273 0 0,-1 1-1902 0 0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05:10.6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65 1 7514 0 0,'-4'2'491'0'0,"0"0"0"0"0,0 0 1 0 0,0 0-1 0 0,1 1 0 0 0,-1-1 1 0 0,0 1-1 0 0,1 0 1 0 0,0 0-1 0 0,0 1 0 0 0,0-1 1 0 0,0 1-1 0 0,0-1 0 0 0,1 1 1 0 0,0 0-1 0 0,0 0 0 0 0,-3 6 1 0 0,3 0 13 0 0,-1-1 1 0 0,2 1-1 0 0,0 0 0 0 0,0-1 0 0 0,1 1 1 0 0,1 15-1 0 0,0 160 269 0 0,-2-97-895 0 0,4-1 0 0 0,17 116 0 0 0,-5-153-872 0 0,-15-48 822 0 0,1 1-1 0 0,0-1 1 0 0,0 0-1 0 0,0 0 1 0 0,0 0-1 0 0,0 0 1 0 0,0 0-1 0 0,0-1 1 0 0,1 1-1 0 0,-1 0 1 0 0,1 0-1 0 0,-1-1 1 0 0,1 1-1 0 0,0-1 1 0 0,-1 1-1 0 0,1-1 1 0 0,0 0-1 0 0,0 0 1 0 0,0 0-1 0 0,3 1 1 0 0,-3-2-35 0 0,-1 0 1 0 0,1 0 0 0 0,0-1 0 0 0,0 1 0 0 0,0-1 0 0 0,-1 1 0 0 0,1-1 0 0 0,0 0 0 0 0,-1 0 0 0 0,1 0-1 0 0,-1 0 1 0 0,1 0 0 0 0,-1 0 0 0 0,1 0 0 0 0,-1 0 0 0 0,0-1 0 0 0,0 1 0 0 0,0-1 0 0 0,1 1-1 0 0,-1-1 1 0 0,0 1 0 0 0,-1-1 0 0 0,3-3 0 0 0,16-42-2274 0 0,-17 43 2306 0 0,18-66-1480 0 0,-12 30-1323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6:45:19.7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131 453 9634 0 0,'-5'0'476'0'0,"-1"0"1"0"0,1 0-1 0 0,0 1 0 0 0,-1 0 0 0 0,-6 3 1 0 0,8-3-458 0 0,0 1 0 0 0,0 0 0 0 0,1 0 0 0 0,-1 0-1 0 0,0 1 1 0 0,1-1 0 0 0,0 0 0 0 0,0 1 0 0 0,0 1 0 0 0,0-2 0 0 0,0 2 0 0 0,0-1 0 0 0,1 1 0 0 0,-1-1 0 0 0,1 0 0 0 0,0 1 0 0 0,1 0 0 0 0,-3 5 0 0 0,2-5-17 0 0,-5 13 18 0 0,1-1-1 0 0,0 1 0 0 0,-4 18 1 0 0,9-31-19 0 0,0 0 0 0 0,1 0 0 0 0,0 0 0 0 0,-1 0 0 0 0,1 0 0 0 0,0 0 0 0 0,1 1 0 0 0,-1-2 0 0 0,0 1 0 0 0,1 0 0 0 0,0 0 0 0 0,0 0 0 0 0,0 1 0 0 0,1-2 0 0 0,0 1 0 0 0,-1 0 0 0 0,1-1 0 0 0,0 0 0 0 0,4 6 0 0 0,-3-7-11 0 0,-1 0-1 0 0,0-1 1 0 0,1 1 0 0 0,0 0 0 0 0,0 0-1 0 0,0-1 1 0 0,0 0 0 0 0,0 1-1 0 0,0-1 1 0 0,1-1 0 0 0,-1 1-1 0 0,0 0 1 0 0,0-1 0 0 0,1 1-1 0 0,-1-1 1 0 0,0 0 0 0 0,0 0 0 0 0,5-1-1 0 0,3 0-104 0 0,-1 0-1 0 0,0-2 1 0 0,0 1-1 0 0,17-7 1 0 0,-16 4 32 0 0,2-1 1 0 0,-2 0 0 0 0,1-1 0 0 0,-1 1-1 0 0,0-3 1 0 0,-1 1 0 0 0,1 0 0 0 0,-2-1-1 0 0,0-1 1 0 0,13-14 0 0 0,-13 10 82 0 0,1 0 0 0 0,-1-1-1 0 0,-1 0 1 0 0,0 0 0 0 0,-2-1 0 0 0,0 0-1 0 0,7-28 1 0 0,-9 26 183 0 0,0 0 0 0 0,-2 0 1 0 0,0-1-1 0 0,-1 1 0 0 0,-1-1 0 0 0,-1 1 0 0 0,0-1 1 0 0,-1 1-1 0 0,-1 0 0 0 0,-1 0 0 0 0,-1 0 0 0 0,0 0 0 0 0,-1 1 1 0 0,-1 0-1 0 0,-17-31 0 0 0,17 37-81 0 0,-1 0-1 0 0,1 2 1 0 0,-2-1-1 0 0,1 1 1 0 0,-1 0-1 0 0,0 0 1 0 0,-2 1-1 0 0,2 1 1 0 0,-13-9-1 0 0,14 12-389 0 0,0 1 0 0 0,0-1-1 0 0,0 1 1 0 0,0 0 0 0 0,0 1 0 0 0,-1-1-1 0 0,0 1 1 0 0,1 1 0 0 0,-1 0-1 0 0,0 1 1 0 0,0-1 0 0 0,0 1 0 0 0,-16 3-1 0 0,-13 2-4130 0 0,25-5 761 0 0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05:11.1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44 190 6529 0 0,'0'-33'700'0'0,"0"-35"1166"0"0,-9 26 3990 0 0,9 43-5799 0 0,0-1-1 0 0,0 0 1 0 0,0 0-1 0 0,0 0 1 0 0,0 0-1 0 0,0 0 1 0 0,0 0-1 0 0,0 0 1 0 0,0 0-1 0 0,0 0 0 0 0,0 0 1 0 0,0 0-1 0 0,0 1 1 0 0,0-1-1 0 0,0 0 1 0 0,0 0-1 0 0,0 0 1 0 0,-1 0-1 0 0,1 0 1 0 0,0 0-1 0 0,0 0 1 0 0,0 0-1 0 0,0 0 1 0 0,0 0-1 0 0,0 0 1 0 0,0 0-1 0 0,0 0 1 0 0,0 0-1 0 0,0 0 1 0 0,0 0-1 0 0,-1 0 1 0 0,1 0-1 0 0,0 0 1 0 0,0 0-1 0 0,0 0 0 0 0,0 0 1 0 0,0 0-1 0 0,0 0 1 0 0,0 0-1 0 0,0 0 1 0 0,0 0-1 0 0,0 0 1 0 0,-1 0-1 0 0,1 0 1 0 0,0 0-1 0 0,0 0 1 0 0,0 0-1 0 0,0 0 1 0 0,0 0-1 0 0,0 0 1 0 0,0 0-1 0 0,0 0 1 0 0,0 0-1 0 0,0 0 1 0 0,0-1-1 0 0,0 1 1 0 0,0 0-1 0 0,0 0 1 0 0,0 0-1 0 0,0 0 0 0 0,-1 0 1 0 0,1 0-1 0 0,0 0 1 0 0,0 0-1 0 0,0 0 1 0 0,0 0-1 0 0,0 0 1 0 0,0-1-1 0 0,0 1 1 0 0,-4 12 946 0 0,-1 14-868 0 0,-6 59 219 0 0,1 88 0 0 0,10-142-351 0 0,1-1-1 0 0,2 1 1 0 0,1-1-1 0 0,2 0 1 0 0,0 0-1 0 0,17 43 0 0 0,-20-66 8 0 0,0 0 0 0 0,0-1 0 0 0,0 0 0 0 0,1 1 0 0 0,0-1 1 0 0,1 0-1 0 0,9 10 0 0 0,-13-15-6 0 0,0 0 1 0 0,0 0 0 0 0,0-1-1 0 0,0 1 1 0 0,0 0 0 0 0,1 0 0 0 0,-1-1-1 0 0,0 1 1 0 0,1-1 0 0 0,-1 1 0 0 0,0-1-1 0 0,1 1 1 0 0,-1-1 0 0 0,1 0 0 0 0,-1 0-1 0 0,1 1 1 0 0,-1-1 0 0 0,3-1 0 0 0,-3 1 4 0 0,1-1 1 0 0,0 0 0 0 0,0 1 0 0 0,-1-1-1 0 0,1 0 1 0 0,0 0 0 0 0,-1 0 0 0 0,1 0 0 0 0,-1-1-1 0 0,0 1 1 0 0,1 0 0 0 0,-1-1 0 0 0,0 1 0 0 0,0-1-1 0 0,0 1 1 0 0,0-1 0 0 0,0 1 0 0 0,1-3 0 0 0,15-31 70 0 0,-2-1 0 0 0,-2 0 1 0 0,18-74-1 0 0,-18 59-53 0 0,24-62 1 0 0,-29 95-27 0 0,0-3-239 0 0,2 0 1 0 0,12-21 0 0 0,-18 36-194 0 0,-1 0 0 0 0,2 1 0 0 0,-1-1 0 0 0,0 1 0 0 0,1 0 0 0 0,0 1 0 0 0,0-1 0 0 0,1 1 0 0 0,-1 0 0 0 0,1 0 0 0 0,9-4 0 0 0,7-3-1447 0 0,0-1 0 0 0,26-18-1 0 0,7-16 1950 0 0,-78 58 3842 0 0,-6 15-3014 0 0,1 1 0 0 0,1 1 0 0 0,1 2 0 0 0,-22 34 0 0 0,35-44-694 0 0,0 0-1 0 0,2 0 1 0 0,0 2-1 0 0,2-1 0 0 0,0 1 1 0 0,2 0-1 0 0,-9 45 1 0 0,15-61-193 0 0,1 0 0 0 0,-1-1 0 0 0,1 1 0 0 0,1 0 0 0 0,-1 0 0 0 0,1-1 0 0 0,0 1 0 0 0,1-1 0 0 0,-1 1 0 0 0,1-1 0 0 0,4 8 0 0 0,-5-12-10 0 0,0 0-1 0 0,0-1 1 0 0,0 1-1 0 0,0-1 1 0 0,0 1-1 0 0,0-1 1 0 0,0 0-1 0 0,0 1 1 0 0,1-1-1 0 0,-1 0 1 0 0,1 0-1 0 0,-1 0 1 0 0,1 0-1 0 0,-1 0 1 0 0,1 0-1 0 0,-1-1 1 0 0,1 1-1 0 0,2 0 1 0 0,-1 0 2 0 0,-1-1 0 0 0,1 0 0 0 0,-1-1 0 0 0,1 1 1 0 0,-1 0-1 0 0,1-1 0 0 0,-1 1 0 0 0,1-1 0 0 0,-1 0 0 0 0,0 1 1 0 0,1-1-1 0 0,-1 0 0 0 0,0-1 0 0 0,0 1 0 0 0,0 0 0 0 0,0-1 1 0 0,2-1-1 0 0,8-7 5 0 0,0 0 0 0 0,-1 0 0 0 0,0-1 0 0 0,-1-1 0 0 0,0 0 0 0 0,-1 0 0 0 0,-1-1 0 0 0,0 0 0 0 0,0-1 0 0 0,-1 0 0 0 0,-1 0 0 0 0,-1 0 0 0 0,0 0 0 0 0,0-1 0 0 0,-2 0 0 0 0,3-20 0 0 0,-5 31 108 0 0,-1-1 0 0 0,0 1 0 0 0,0-1 0 0 0,0 1 0 0 0,-1-1 0 0 0,1 1 0 0 0,-1-1 1 0 0,-2-6-1 0 0,2 11-13 0 0,1 0-23 0 0,17 30 79 0 0,-10-7-380 0 0,16 41 271 0 0,-5-37-2284 0 0,-16-25 1615 0 0,0 1 0 0 0,0-1-1 0 0,0 0 1 0 0,1-1 0 0 0,-1 1 0 0 0,1 0 0 0 0,-1-1 0 0 0,4 2-1 0 0,-5-2 260 0 0,0-1 0 0 0,0 0 0 0 0,0 1-1 0 0,0-1 1 0 0,0 0 0 0 0,0 0 0 0 0,0 0-1 0 0,0 0 1 0 0,0 0 0 0 0,0 0 0 0 0,0 0 0 0 0,0 0-1 0 0,0 0 1 0 0,0 0 0 0 0,0 0 0 0 0,0-1-1 0 0,0 1 1 0 0,0 0 0 0 0,-1-1 0 0 0,1 1 0 0 0,1-1-1 0 0,3-2-3076 0 0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05:11.7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1 309 8938 0 0,'0'-17'1568'0'0,"0"-19"1159"0"0,1 1 0 0 0,6-37 0 0 0,-5 62-2514 0 0,-1 1-1 0 0,2-1 1 0 0,0 1-1 0 0,0-1 1 0 0,0 1-1 0 0,1 0 1 0 0,1 0-1 0 0,0 0 1 0 0,0 1-1 0 0,0-1 1 0 0,1 1-1 0 0,8-8 1 0 0,-12 14-250 0 0,0 0 0 0 0,0 0 1 0 0,0 0-1 0 0,0 0 0 0 0,0 1 1 0 0,1-1-1 0 0,-1 1 0 0 0,1-1 0 0 0,-1 1 1 0 0,1 0-1 0 0,-1 0 0 0 0,1 0 1 0 0,0 0-1 0 0,0 0 0 0 0,-1 1 0 0 0,5-1 1 0 0,-5 1-205 0 0,0 0 0 0 0,0 1 0 0 0,0-1 0 0 0,0 1 0 0 0,0-1 0 0 0,0 1 1 0 0,0 0-1 0 0,0 0 0 0 0,0 0 0 0 0,0 0 0 0 0,0 0 0 0 0,-1 0 0 0 0,1 0 0 0 0,0 1 0 0 0,-1-1 1 0 0,1 0-1 0 0,1 3 0 0 0,1 2-501 0 0,0 0 1 0 0,0-1-1 0 0,-1 1 1 0 0,0 1-1 0 0,0-1 0 0 0,-1 0 1 0 0,1 1-1 0 0,-2 0 1 0 0,1-1-1 0 0,-1 1 1 0 0,2 13-1 0 0,-8 201 1204 0 0,1-144 2129 0 0,0-48-1365 0 0,-1 30 689 0 0,5-57-1766 0 0,0 0-1 0 0,0 1 1 0 0,0-1-1 0 0,0 0 1 0 0,1 0-1 0 0,-1 1 1 0 0,1-1-1 0 0,0 0 1 0 0,-1 0-1 0 0,1 1 1 0 0,0-1-1 0 0,0 0 1 0 0,0 0-1 0 0,1 0 1 0 0,-1 0-1 0 0,0-1 1 0 0,1 1 0 0 0,0 0-1 0 0,2 2 1 0 0,-2-3-112 0 0,0-1 0 0 0,-1 1 0 0 0,1-1 0 0 0,-1 0 0 0 0,1 0 1 0 0,0 1-1 0 0,-1-1 0 0 0,1 0 0 0 0,0-1 0 0 0,-1 1 1 0 0,1 0-1 0 0,0 0 0 0 0,-1-1 0 0 0,1 1 0 0 0,-1-1 0 0 0,1 1 1 0 0,0-1-1 0 0,-1 0 0 0 0,1 1 0 0 0,-1-1 0 0 0,0 0 0 0 0,1 0 1 0 0,-1 0-1 0 0,0 0 0 0 0,0-1 0 0 0,1 1 0 0 0,-1 0 1 0 0,1-3-1 0 0,32-38 31 0 0,-29 33 5 0 0,-1-1 0 0 0,0 1 0 0 0,0-1-1 0 0,-1 0 1 0 0,0 0 0 0 0,-1-1-1 0 0,0 1 1 0 0,0-1 0 0 0,-1 1-1 0 0,-1-1 1 0 0,0-10 0 0 0,0 20-64 0 0,0 1 1 0 0,0-1-1 0 0,-1 1 0 0 0,1-1 1 0 0,0 0-1 0 0,0 1 1 0 0,0-1-1 0 0,0 0 1 0 0,0 1-1 0 0,0-1 1 0 0,1 0-1 0 0,-1 1 1 0 0,0-1-1 0 0,0 0 1 0 0,0 1-1 0 0,1-1 0 0 0,-1 0 1 0 0,0 1-1 0 0,1-1 1 0 0,-1 1-1 0 0,0-1 1 0 0,1 1-1 0 0,0-1 1 0 0,7 11-13 0 0,5 25-43 0 0,21 68 74 0 0,-33-100-29 0 0,0-1-1 0 0,0 1 0 0 0,0-1 0 0 0,1 0 1 0 0,-1 1-1 0 0,1-1 0 0 0,-1 0 0 0 0,1 0 1 0 0,0 0-1 0 0,0 0 0 0 0,0 0 0 0 0,0-1 1 0 0,2 3-1 0 0,-2-3 0 0 0,-1-1 1 0 0,0 1-1 0 0,1-1 0 0 0,-1 1 1 0 0,1-1-1 0 0,-1 0 1 0 0,0 1-1 0 0,1-1 0 0 0,-1 0 1 0 0,1 0-1 0 0,-1 0 1 0 0,1 0-1 0 0,-1 0 0 0 0,1 0 1 0 0,-1-1-1 0 0,0 1 1 0 0,1 0-1 0 0,1-1 0 0 0,1-1 0 0 0,-1 0-1 0 0,1 0 1 0 0,-1-1 0 0 0,1 1-1 0 0,-1-1 1 0 0,0 0-1 0 0,0 1 1 0 0,0-1-1 0 0,0-1 1 0 0,-1 1-1 0 0,1 0 1 0 0,-1-1-1 0 0,0 1 1 0 0,3-8-1 0 0,2-6 166 0 0,-2 0-1 0 0,0-1 0 0 0,-1 1 1 0 0,-1-1-1 0 0,1-19 0 0 0,5-26 285 0 0,5 73-709 0 0,0 0 0 0 0,-1 1 0 0 0,14 16-1 0 0,-21-22-1541 0 0,1 1-1 0 0,0-2 0 0 0,0 1 0 0 0,0-1 1 0 0,11 5-1 0 0,-14-7 468 0 0,3 2-2502 0 0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05:12.4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11 132 10370 0 0,'-3'-7'992'0'0,"1"0"0"0"0,0 0 0 0 0,1 0 0 0 0,0 0 0 0 0,0 0 0 0 0,1-1 0 0 0,0-12 0 0 0,0 18-970 0 0,0 1 0 0 0,1-1 0 0 0,-1 0 0 0 0,0 0 0 0 0,1 1 0 0 0,-1-1 0 0 0,1 0 0 0 0,0 1 0 0 0,0-1 0 0 0,-1 1 0 0 0,1-1 0 0 0,0 1 0 0 0,0-1 0 0 0,1 1 0 0 0,-1 0 0 0 0,0-1 0 0 0,0 1 1 0 0,1 0-1 0 0,-1 0 0 0 0,1 0 0 0 0,-1 0 0 0 0,1 0 0 0 0,-1 0 0 0 0,1 1 0 0 0,-1-1 0 0 0,1 0 0 0 0,0 1 0 0 0,-1-1 0 0 0,1 1 0 0 0,0 0 0 0 0,0-1 0 0 0,-1 1 0 0 0,1 0 0 0 0,0 0 0 0 0,0 0 0 0 0,-1 0 0 0 0,1 0 0 0 0,2 1 0 0 0,2 0-111 0 0,-1 1 0 0 0,1-1 0 0 0,-1 1 0 0 0,1 0 0 0 0,-1 0 0 0 0,0 1 0 0 0,0 0 0 0 0,0 0 0 0 0,0 0 0 0 0,0 0 0 0 0,-1 1 0 0 0,0 0 0 0 0,1 0 0 0 0,-1 0 0 0 0,-1 0 0 0 0,1 0 0 0 0,-1 1 0 0 0,1 0 0 0 0,2 6 0 0 0,0 0-559 0 0,0 0 0 0 0,0 1 0 0 0,-2-1-1 0 0,1 1 1 0 0,-1 0 0 0 0,-1 0 0 0 0,3 23 0 0 0,-5-16-123 0 0,0 1 0 0 0,-1-1 0 0 0,-1 1 1 0 0,-1-1-1 0 0,-8 35 0 0 0,10-53 834 0 0,0-1 1 0 0,-1 1 0 0 0,1 0-1 0 0,0 0 1 0 0,0 0-1 0 0,-1-1 1 0 0,1 1-1 0 0,0 0 1 0 0,-1 0-1 0 0,1-1 1 0 0,-1 1-1 0 0,1 0 1 0 0,-1-1-1 0 0,1 1 1 0 0,-1 0-1 0 0,1-1 1 0 0,-1 1-1 0 0,0-1 1 0 0,1 1 0 0 0,-1-1-1 0 0,0 1 1 0 0,0-1-1 0 0,1 1 1 0 0,-1-1-1 0 0,0 0 1 0 0,0 0-1 0 0,0 1 1 0 0,0-1-1 0 0,-1 0 228 0 0,0 0 0 0 0,1-1-1 0 0,-1 1 1 0 0,0 0 0 0 0,1-1 0 0 0,-1 1-1 0 0,1-1 1 0 0,-1 0 0 0 0,1 0 0 0 0,-1 1-1 0 0,1-1 1 0 0,-1 0 0 0 0,-1-2 0 0 0,-3-2 925 0 0,0-1 1 0 0,0 0 0 0 0,0 0 0 0 0,-7-11 0 0 0,33 52-228 0 0,-9-15-904 0 0,0 0-1 0 0,26 31 0 0 0,-34-47-119 0 0,0-1 0 0 0,0 1 0 0 0,0-1 0 0 0,0 0 0 0 0,1 0-1 0 0,-1 0 1 0 0,1 0 0 0 0,0-1 0 0 0,0 1 0 0 0,0-1 0 0 0,0 0-1 0 0,0 0 1 0 0,0-1 0 0 0,1 1 0 0 0,-1-1 0 0 0,1 0-1 0 0,-1 0 1 0 0,1-1 0 0 0,8 1 0 0 0,-10-1-6 0 0,0-1 1 0 0,1 0-1 0 0,-1 1 0 0 0,0-1 1 0 0,0-1-1 0 0,0 1 0 0 0,-1 0 0 0 0,1-1 1 0 0,0 1-1 0 0,0-1 0 0 0,-1 0 1 0 0,1 0-1 0 0,-1 0 0 0 0,1 0 1 0 0,-1 0-1 0 0,0-1 0 0 0,0 1 1 0 0,0-1-1 0 0,0 1 0 0 0,-1-1 1 0 0,1 0-1 0 0,-1 0 0 0 0,1 0 1 0 0,0-3-1 0 0,3-9-78 0 0,0 0 1 0 0,-1 0-1 0 0,3-27 0 0 0,-3 17 87 0 0,3-25 607 0 0,-1 1 1 0 0,-3-1-1 0 0,-2 0 1 0 0,-8-70 0 0 0,2 103 100 0 0,4 16-357 0 0,4 11-349 0 0,17 48-911 0 0,50 100 0 0 0,-7-34-3536 0 0,-56-113 4857 0 0,-4-15 712 0 0,-4-31 1742 0 0,0 5-1573 0 0,1 23-1138 0 0,1 1-1 0 0,0 0 1 0 0,1 1 0 0 0,-1-1-1 0 0,1 0 1 0 0,0 0 0 0 0,1 1 0 0 0,-1-1-1 0 0,1 1 1 0 0,7-10 0 0 0,-7 12-269 0 0,-1 0 1 0 0,1 1 0 0 0,0-1 0 0 0,0 1-1 0 0,0-1 1 0 0,0 1 0 0 0,5-3 0 0 0,-3 3-611 0 0,-1 1 1 0 0,1-1 0 0 0,-1 0 0 0 0,1 1 0 0 0,0 0 0 0 0,7 0 0 0 0,17-6-7211 0 0,-19 4 3089 0 0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05:12.7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134 222 14227 0 0,'-37'4'4639'0'0,"-15"11"-3282"0"0,8-1-231 0 0,86-49-820 0 0,13 3-946 0 0,1 2-1 0 0,69-25 1 0 0,40-7-5427 0 0,-131 50 4141 0 0,28-12-3531 0 0,-50 19 2158 0 0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05:13.1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46 0 9546 0 0,'-2'1'260'0'0,"-1"0"0"0"0,1 0 0 0 0,-1 0 0 0 0,1 1-1 0 0,0-1 1 0 0,-1 1 0 0 0,1-1 0 0 0,0 1 0 0 0,0 0 0 0 0,0-1 0 0 0,0 1 0 0 0,0 0-1 0 0,1 0 1 0 0,-1 1 0 0 0,1-1 0 0 0,-1 0 0 0 0,1 0 0 0 0,0 1 0 0 0,-1-1 0 0 0,1 1-1 0 0,1-1 1 0 0,-1 1 0 0 0,0 0 0 0 0,1-1 0 0 0,-1 1 0 0 0,1 3 0 0 0,-2 10 180 0 0,1-1 0 0 0,1 0 0 0 0,3 24 0 0 0,-1-16-271 0 0,-2-10-125 0 0,2 0 0 0 0,0-1 1 0 0,0 1-1 0 0,1-1 0 0 0,0 1 0 0 0,1-1 0 0 0,1 0 1 0 0,0 0-1 0 0,0-1 0 0 0,12 19 0 0 0,-14-26-56 0 0,0 0-1 0 0,1 0 1 0 0,-1 0 0 0 0,1 0-1 0 0,0 0 1 0 0,0-1 0 0 0,0 0-1 0 0,0 0 1 0 0,1 0 0 0 0,-1 0-1 0 0,1-1 1 0 0,0 0 0 0 0,0 0-1 0 0,0 0 1 0 0,0 0 0 0 0,0-1-1 0 0,0 0 1 0 0,0 0-1 0 0,0 0 1 0 0,0 0 0 0 0,1-1-1 0 0,-1 0 1 0 0,0 0 0 0 0,0-1-1 0 0,1 1 1 0 0,-1-1 0 0 0,0 0-1 0 0,5-2 1 0 0,2-1-194 0 0,0-1 0 0 0,-1 0 0 0 0,0-1 0 0 0,0 0 1 0 0,0-1-1 0 0,-1 0 0 0 0,0 0 0 0 0,18-18 0 0 0,-14 12 0 0 0,-1-2 1 0 0,-1 1-1 0 0,0-2 0 0 0,-1 1 0 0 0,11-21 1 0 0,-20 33 223 0 0,0-1 1 0 0,0 0-1 0 0,0 0 1 0 0,0 1-1 0 0,-1-1 0 0 0,0 0 1 0 0,0 0-1 0 0,0-1 1 0 0,0 1-1 0 0,0 0 1 0 0,-1 0-1 0 0,0 0 1 0 0,0-1-1 0 0,0 1 1 0 0,0 0-1 0 0,0 0 1 0 0,-1 0-1 0 0,0-1 1 0 0,0 1-1 0 0,0 0 1 0 0,-1 0-1 0 0,1 0 0 0 0,-1 1 1 0 0,0-1-1 0 0,0 0 1 0 0,0 0-1 0 0,-1 1 1 0 0,1 0-1 0 0,-1-1 1 0 0,0 1-1 0 0,0 0 1 0 0,0 0-1 0 0,0 1 1 0 0,0-1-1 0 0,-1 0 1 0 0,1 1-1 0 0,-1 0 1 0 0,0 0-1 0 0,-6-3 0 0 0,4 3 163 0 0,0-1 0 0 0,0 1 0 0 0,-1 0 0 0 0,1 0 0 0 0,0 1-1 0 0,-1 0 1 0 0,1 0 0 0 0,-11 0 0 0 0,15 1-141 0 0,1 0 1 0 0,-1 0-1 0 0,1 0 1 0 0,-1 1-1 0 0,1-1 1 0 0,0 0-1 0 0,-1 1 1 0 0,1-1-1 0 0,0 1 1 0 0,-1 0-1 0 0,1-1 1 0 0,0 1-1 0 0,-1 0 1 0 0,1 0-1 0 0,0 0 1 0 0,0 0-1 0 0,-2 2 0 0 0,2-2-24 0 0,1 1 0 0 0,-1 0-1 0 0,0-1 1 0 0,0 1-1 0 0,1 0 1 0 0,-1 0 0 0 0,1 0-1 0 0,-1 0 1 0 0,1 0-1 0 0,0 0 1 0 0,0 0 0 0 0,0 0-1 0 0,0 0 1 0 0,0-1-1 0 0,0 1 1 0 0,1 0-1 0 0,0 2 1 0 0,1 5 20 0 0,0 0 0 0 0,1 0 0 0 0,0 0 0 0 0,1-1 0 0 0,-1 1 0 0 0,2-1 0 0 0,-1 0 0 0 0,1 0 0 0 0,1-1 0 0 0,-1 1 0 0 0,1-1 0 0 0,0 0 0 0 0,1-1 0 0 0,0 0 0 0 0,13 10 0 0 0,-15-13-168 0 0,-1 0 0 0 0,1 0 0 0 0,1-1 0 0 0,-1 0 0 0 0,0 0 0 0 0,0 0 0 0 0,1 0 0 0 0,-1-1 0 0 0,1 0 1 0 0,0 0-1 0 0,9 0 0 0 0,-10-2-286 0 0,0 1 1 0 0,0-1 0 0 0,1 0-1 0 0,-1 0 1 0 0,0-1-1 0 0,0 1 1 0 0,0-1 0 0 0,0 0-1 0 0,-1 0 1 0 0,1-1-1 0 0,0 0 1 0 0,-1 1 0 0 0,0-2-1 0 0,5-3 1 0 0,1-1-1368 0 0,-1-1-1 0 0,16-19 1 0 0,-16 15-1426 0 0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05:13.4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78 2 7898 0 0,'-2'0'210'0'0,"1"-1"1"0"0,0 1-1 0 0,-1 0 1 0 0,1 0-1 0 0,0 0 1 0 0,-1 0-1 0 0,1 0 1 0 0,-1 0-1 0 0,1 0 0 0 0,0 0 1 0 0,-1 0-1 0 0,1 1 1 0 0,0-1-1 0 0,0 0 1 0 0,-1 1-1 0 0,1-1 1 0 0,0 1-1 0 0,0 0 1 0 0,-1-1-1 0 0,1 1 1 0 0,0 0-1 0 0,0 0 1 0 0,0 0-1 0 0,0 0 1 0 0,0 0-1 0 0,0 0 1 0 0,0 0-1 0 0,1 0 1 0 0,-1 0-1 0 0,0 0 0 0 0,1 0 1 0 0,-2 2-1 0 0,-21 43 714 0 0,21-41-690 0 0,-1 1-184 0 0,1 1-1 0 0,0-1 1 0 0,0 1 0 0 0,1-1 0 0 0,-1 1-1 0 0,1 0 1 0 0,1 0 0 0 0,-1-1 0 0 0,1 1 0 0 0,0 0-1 0 0,1 0 1 0 0,0 0 0 0 0,0 0 0 0 0,0-1 0 0 0,1 1-1 0 0,3 8 1 0 0,-3-10-62 0 0,0-2 0 0 0,1 1 0 0 0,-1 0 0 0 0,1 0 0 0 0,0-1 0 0 0,0 1 0 0 0,0-1 0 0 0,0 0 0 0 0,1 0 0 0 0,-1 0 0 0 0,1 0 0 0 0,-1-1 0 0 0,1 1 0 0 0,0-1 0 0 0,0 0 0 0 0,0 0 0 0 0,1-1-1 0 0,-1 1 1 0 0,0-1 0 0 0,1 0 0 0 0,-1 0 0 0 0,1 0 0 0 0,-1-1 0 0 0,1 1 0 0 0,7-1 0 0 0,-5 0-105 0 0,0 0-1 0 0,-1 0 1 0 0,1-1-1 0 0,0 1 1 0 0,0-1-1 0 0,-1-1 1 0 0,1 0 0 0 0,0 1-1 0 0,-1-2 1 0 0,0 1-1 0 0,1-1 1 0 0,8-6-1 0 0,-15 9 123 0 0,1 0-1 0 0,-1 0 0 0 0,0 0 1 0 0,0 0-1 0 0,0 0 0 0 0,0 0 1 0 0,0 0-1 0 0,1-1 1 0 0,-1 1-1 0 0,0 0 0 0 0,0 0 1 0 0,0 0-1 0 0,0 0 0 0 0,1 0 1 0 0,-1 0-1 0 0,0 0 1 0 0,0 0-1 0 0,0 0 0 0 0,0 0 1 0 0,1 0-1 0 0,-1 0 0 0 0,0 0 1 0 0,0 0-1 0 0,0 0 1 0 0,1 0-1 0 0,-1 0 0 0 0,0 0 1 0 0,0 0-1 0 0,0 0 0 0 0,0 0 1 0 0,0 1-1 0 0,1-1 1 0 0,-1 0-1 0 0,0 0 0 0 0,0 0 1 0 0,0 0-1 0 0,0 0 0 0 0,0 0 1 0 0,1 1-1 0 0,-1-1 1 0 0,0 0-1 0 0,0 0 0 0 0,0 0 1 0 0,0 1-1 0 0,3 11 205 0 0,-2 23 100 0 0,-2-29-278 0 0,1 20-87 0 0,-1 0 1 0 0,-10 49-1 0 0,-5-25-7234 0 0,13-46 5603 0 0,-1 0-1889 0 0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05:13.7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1 273 10882 0 0,'0'-2'503'0'0,"0"0"-1"0"0,0 0 0 0 0,1 0 1 0 0,-1 0-1 0 0,1 0 1 0 0,-1 0-1 0 0,1-1 0 0 0,0 1 1 0 0,0 0-1 0 0,-1 1 0 0 0,3-4 1 0 0,19-18 1952 0 0,-9 15-2509 0 0,1 0 0 0 0,22-10 1 0 0,0 0 632 0 0,-15 6-656 0 0,101-65-525 0 0,-45 21-5840 0 0,-77 55 6242 0 0,1 1 0 0 0,0 0 0 0 0,-1-1 0 0 0,1 1 0 0 0,0-1 0 0 0,-1 1 0 0 0,1-1 0 0 0,-1 1 0 0 0,1-1 0 0 0,-1 1 0 0 0,1-1 0 0 0,-1 1 0 0 0,1-1 0 0 0,-1 0 0 0 0,0 1 0 0 0,1-1 0 0 0,-1 0 0 0 0,0 0 0 0 0,1 1 0 0 0,-1-1 0 0 0,0 0 0 0 0,0 1 1 0 0,0-1-1 0 0,0 0 0 0 0,0 0 0 0 0,0 1 0 0 0,0-1 0 0 0,0 0 0 0 0,0 0 0 0 0,0 0 0 0 0,0 1 0 0 0,0-1 0 0 0,-1-1 0 0 0,-2-1-2703 0 0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05:14.1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 18 6593 0 0,'-22'-17'4746'0'0,"15"16"-867"0"0,13 14-2388 0 0,-2-4-1272 0 0,0 1 0 0 0,0 0 1 0 0,-1 0-1 0 0,0 0 0 0 0,-1 0 0 0 0,0 1 0 0 0,1 16 1 0 0,0-4-123 0 0,3 50-75 0 0,-4-43-283 0 0,7 46 1 0 0,-7-69-492 0 0,-1 0 0 0 0,1 1 0 0 0,1-1 0 0 0,0 0 0 0 0,-1 0 0 0 0,2-1 0 0 0,-1 1 0 0 0,1-1 0 0 0,0 1 0 0 0,1-1 0 0 0,5 7 0 0 0,-1-6-1191 0 0,3-1-1926 0 0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05:14.4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82 190 10426 0 0,'-43'1'4694'0'0,"40"-1"-4540"0"0,1 1 0 0 0,-1-1 0 0 0,1 1-1 0 0,-1 0 1 0 0,1-1 0 0 0,-1 1-1 0 0,1 0 1 0 0,0 0 0 0 0,-1 1 0 0 0,1-1-1 0 0,0 0 1 0 0,0 1 0 0 0,0-1 0 0 0,-3 3-1 0 0,5-3-146 0 0,0-1-1 0 0,0 0 1 0 0,0 0-1 0 0,0 0 0 0 0,0 1 1 0 0,0-1-1 0 0,0 0 1 0 0,0 0-1 0 0,0 1 0 0 0,0-1 1 0 0,0 0-1 0 0,0 0 0 0 0,0 0 1 0 0,0 1-1 0 0,0-1 1 0 0,0 0-1 0 0,0 0 0 0 0,0 1 1 0 0,0-1-1 0 0,0 0 1 0 0,0 0-1 0 0,0 0 0 0 0,0 1 1 0 0,0-1-1 0 0,1 0 1 0 0,-1 0-1 0 0,0 0 0 0 0,0 0 1 0 0,0 1-1 0 0,0-1 1 0 0,0 0-1 0 0,1 0 0 0 0,-1 0 1 0 0,0 0-1 0 0,0 0 1 0 0,0 0-1 0 0,1 1 0 0 0,-1-1 1 0 0,0 0-1 0 0,1 0 0 0 0,14 5 114 0 0,15-1-12 0 0,-6-5-170 0 0,0 0-1 0 0,1-2 1 0 0,-2 0 0 0 0,1-2 0 0 0,0-1-1 0 0,-1 0 1 0 0,0-2 0 0 0,26-13 0 0 0,-47 20 49 0 0,0 1 0 0 0,0-1 0 0 0,0 0 0 0 0,0 0 0 0 0,0-1 0 0 0,0 1 0 0 0,0 0 0 0 0,-1-1 0 0 0,1 1 0 0 0,0-1 0 0 0,-1 1 0 0 0,1-1 0 0 0,-1 0 0 0 0,0 0 0 0 0,1 0 0 0 0,-1 0 0 0 0,0 0 0 0 0,0 0 0 0 0,-1 0 0 0 0,1 0 0 0 0,0 0 0 0 0,0 0 0 0 0,-1 0 0 0 0,0 0 0 0 0,1-1 0 0 0,-1 1 0 0 0,0 0 0 0 0,0 0 0 0 0,0-1 0 0 0,-1-1 0 0 0,1 1-3 0 0,-1 1 1 0 0,0 0 0 0 0,-1 0-1 0 0,1-1 1 0 0,0 1-1 0 0,-1 0 1 0 0,1 0-1 0 0,-1 0 1 0 0,1 1-1 0 0,-1-1 1 0 0,0 0-1 0 0,0 1 1 0 0,0-1-1 0 0,0 1 1 0 0,0-1 0 0 0,0 1-1 0 0,0 0 1 0 0,-1 0-1 0 0,1 0 1 0 0,0 0-1 0 0,-1 0 1 0 0,1 1-1 0 0,0-1 1 0 0,-1 1-1 0 0,1-1 1 0 0,-5 1 0 0 0,3 0 33 0 0,-1-1 1 0 0,1 1 0 0 0,-1 0 0 0 0,0 1 0 0 0,1-1 0 0 0,-1 1-1 0 0,1 0 1 0 0,-1 0 0 0 0,1 1 0 0 0,0-1 0 0 0,-1 1 0 0 0,1 0 0 0 0,0 0-1 0 0,0 0 1 0 0,0 1 0 0 0,-5 3 0 0 0,4-1 32 0 0,1 0-1 0 0,-1 0 1 0 0,1 0 0 0 0,-1 0 0 0 0,2 1-1 0 0,-1-1 1 0 0,1 1 0 0 0,-1 0 0 0 0,2 0-1 0 0,-4 10 1 0 0,2-6 7 0 0,2 0-1 0 0,-1 1 1 0 0,1-1-1 0 0,1 1 1 0 0,0-1-1 0 0,0 1 1 0 0,1 0-1 0 0,0-1 1 0 0,1 1 0 0 0,0 0-1 0 0,1-1 1 0 0,0 1-1 0 0,1-1 1 0 0,4 13-1 0 0,-6-21-48 0 0,0 0 0 0 0,1 1 1 0 0,-1-1-1 0 0,0 0 0 0 0,1 0 0 0 0,-1 0 0 0 0,1 0 0 0 0,0 0 0 0 0,-1 0 0 0 0,1 0 1 0 0,0-1-1 0 0,0 1 0 0 0,0 0 0 0 0,0-1 0 0 0,1 0 0 0 0,-1 1 0 0 0,0-1 0 0 0,0 0 0 0 0,1 0 1 0 0,3 0-1 0 0,-1 0-22 0 0,-1-1 0 0 0,0 0 1 0 0,1 0-1 0 0,-1 0 0 0 0,0 0 1 0 0,1-1-1 0 0,-1 0 1 0 0,0 0-1 0 0,1 0 0 0 0,-1 0 1 0 0,4-3-1 0 0,10-4-295 0 0,-1-1 0 0 0,-1-1 0 0 0,1-1 0 0 0,17-15 0 0 0,-20 15 171 0 0,-1-1 1 0 0,0-1-1 0 0,-1 0 1 0 0,0 0-1 0 0,-1-2 0 0 0,9-15 1 0 0,-9 13 528 0 0,-2-1 1 0 0,0 0-1 0 0,-1-1 1 0 0,-1 1-1 0 0,5-24 1 0 0,-11 36-207 0 0,1 1 0 0 0,0-1 0 0 0,0 1 0 0 0,0-1-1 0 0,1 1 1 0 0,-1 0 0 0 0,1 0 0 0 0,6-7 0 0 0,-8 11-162 0 0,-1 0 0 0 0,1 1 0 0 0,0-1 0 0 0,-1 1 0 0 0,1-1 1 0 0,0 1-1 0 0,0-1 0 0 0,-1 1 0 0 0,1-1 0 0 0,0 1 0 0 0,0-1 0 0 0,0 1 0 0 0,-1 0 0 0 0,1 0 0 0 0,0-1 0 0 0,0 1 0 0 0,0 0 0 0 0,0 0 0 0 0,0 0 0 0 0,0 0 0 0 0,0 0 1 0 0,0 0-1 0 0,1 0 0 0 0,-1 1-26 0 0,1 0 0 0 0,0 0 1 0 0,-1 0-1 0 0,1 0 0 0 0,0 0 1 0 0,-1 1-1 0 0,1-1 1 0 0,-1 0-1 0 0,0 1 0 0 0,0-1 1 0 0,1 1-1 0 0,-1-1 0 0 0,0 1 1 0 0,0 0-1 0 0,1 3 0 0 0,22 42-40 0 0,24 65 0 0 0,-29-57-2662 0 0,-3 1-4008 0 0,-13-44 4030 0 0,-1 0-1999 0 0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05:16.8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207 7 11170 0 0,'0'-1'89'0'0,"-1"0"0"0"0,1 1 0 0 0,-1-1-1 0 0,1 1 1 0 0,-1 0 0 0 0,0-1 0 0 0,1 1 0 0 0,-1-1-1 0 0,1 1 1 0 0,-1 0 0 0 0,0-1 0 0 0,1 1-1 0 0,-1 0 1 0 0,0 0 0 0 0,1 0 0 0 0,-1 0 0 0 0,0-1-1 0 0,0 1 1 0 0,1 0 0 0 0,-1 0 0 0 0,0 0-1 0 0,1 0 1 0 0,-1 1 0 0 0,0-1 0 0 0,0 0 0 0 0,1 0-1 0 0,-1 0 1 0 0,0 1 0 0 0,1-1 0 0 0,-1 0-1 0 0,0 0 1 0 0,1 1 0 0 0,-1-1 0 0 0,1 1-1 0 0,-1-1 1 0 0,1 0 0 0 0,-1 1 0 0 0,0-1 0 0 0,0 2-1 0 0,1-1-75 0 0,-1 0 0 0 0,1 1-1 0 0,0-1 1 0 0,-1 0 0 0 0,1 1-1 0 0,0-1 1 0 0,0 0 0 0 0,0 1 0 0 0,0-1-1 0 0,0 0 1 0 0,0 1 0 0 0,0-1-1 0 0,1 0 1 0 0,-1 1 0 0 0,0-1-1 0 0,1 0 1 0 0,-1 1 0 0 0,1-1 0 0 0,1 2-1 0 0,21 35 190 0 0,1-2-1 0 0,36 41 1 0 0,32 46 212 0 0,-81-106-371 0 0,75 130 175 0 0,-76-127-107 0 0,-1 0 0 0 0,-1 1 0 0 0,-1 0-1 0 0,-1 0 1 0 0,6 36 0 0 0,-11-15 230 0 0,-1-41-327 0 0,0 0 0 0 0,0 0 0 0 0,0-1-1 0 0,0 1 1 0 0,0 0 0 0 0,-1 0 0 0 0,1 0-1 0 0,0-1 1 0 0,0 1 0 0 0,-1 0 0 0 0,1 0-1 0 0,0-1 1 0 0,-1 1 0 0 0,1 0 0 0 0,-1-1-1 0 0,1 1 1 0 0,-1 0 0 0 0,1-1 0 0 0,-1 1-1 0 0,1-1 1 0 0,-1 1 0 0 0,0-1 0 0 0,1 1-1 0 0,-1-1 1 0 0,0 1 0 0 0,0-1-1 0 0,1 1 1 0 0,-1-1 0 0 0,0 0 0 0 0,0 0-1 0 0,1 1 1 0 0,-1-1 0 0 0,0 0 0 0 0,0 0-1 0 0,0 0 1 0 0,1 0 0 0 0,-1 0 0 0 0,0 0-1 0 0,0 0 1 0 0,0 0 0 0 0,1 0 0 0 0,-1 0-1 0 0,0-1 1 0 0,-1 1 0 0 0,-23-11-49 0 0,1-1 1 0 0,0-1-1 0 0,0-2 1 0 0,2 0 0 0 0,-39-33-1 0 0,-2-1 82 0 0,27 21-22 0 0,18 13 177 0 0,-1 1 0 0 0,-26-15 0 0 0,40 26-90 0 0,1 0-1 0 0,-2 1 0 0 0,1 0 1 0 0,0 0-1 0 0,0 0 0 0 0,-1 1 1 0 0,1-1-1 0 0,-1 1 1 0 0,1 1-1 0 0,-1-1 0 0 0,1 1 1 0 0,-1 0-1 0 0,1 0 0 0 0,-10 2 1 0 0,12-2-69 0 0,0 1 1 0 0,1 0-1 0 0,-1 0 1 0 0,1 0-1 0 0,-1 0 1 0 0,1 0 0 0 0,-1 1-1 0 0,1-1 1 0 0,0 1-1 0 0,0 0 1 0 0,0-1-1 0 0,0 1 1 0 0,0 0 0 0 0,0 0-1 0 0,0 0 1 0 0,0 0-1 0 0,-1 3 1 0 0,1 0-11 0 0,0 0 0 0 0,0-1 0 0 0,0 1 0 0 0,0 0 0 0 0,1 0 1 0 0,0 0-1 0 0,0 0 0 0 0,0 8 0 0 0,1 6 13 0 0,0-1 0 0 0,2 1-1 0 0,6 33 1 0 0,-5-36-21 0 0,1-1-1 0 0,0 1 1 0 0,1-1-1 0 0,1 0 1 0 0,0 0-1 0 0,1 0 1 0 0,1-1-1 0 0,14 21 1 0 0,-18-30-71 0 0,1 1 0 0 0,-1-1 0 0 0,1 0 0 0 0,0 0 0 0 0,0-1 0 0 0,1 0 0 0 0,-1 0 0 0 0,1 0 0 0 0,0 0 0 0 0,0-1 1 0 0,0 0-1 0 0,0 0 0 0 0,1-1 0 0 0,-1 0 0 0 0,1 0 0 0 0,0 0 0 0 0,-1-1 0 0 0,1 0 0 0 0,0 0 0 0 0,0-1 0 0 0,0 0 0 0 0,10-1 0 0 0,-4-1-276 0 0,0-1-1 0 0,0 0 1 0 0,0-1 0 0 0,0 0 0 0 0,-1-1-1 0 0,0-1 1 0 0,0 0 0 0 0,15-10-1 0 0,87-69-2786 0 0,-85 62 2208 0 0,-9 7 674 0 0,0-1-1 0 0,-1-1 0 0 0,0-1 0 0 0,-2 0 1 0 0,0-1-1 0 0,-1-1 0 0 0,13-24 1 0 0,-28 45 324 0 0,-1-1 0 0 0,1 0 1 0 0,0 0-1 0 0,-1 0 1 0 0,0 0-1 0 0,1 0 1 0 0,-1 0-1 0 0,1 0 1 0 0,-1 0-1 0 0,0 0 1 0 0,0 0-1 0 0,0 0 0 0 0,0 0 1 0 0,0 0-1 0 0,0 0 1 0 0,0 0-1 0 0,0 0 1 0 0,0 0-1 0 0,0 0 1 0 0,0 0-1 0 0,0 0 1 0 0,-1 0-1 0 0,1 0 1 0 0,0 1-1 0 0,-1-1 0 0 0,1 0 1 0 0,-1 0-1 0 0,1 0 1 0 0,-2-1-1 0 0,1 1 76 0 0,-1-1 1 0 0,0 1-1 0 0,0 0 0 0 0,0 0 0 0 0,0 0 0 0 0,0 0 1 0 0,0 0-1 0 0,0 1 0 0 0,0-1 0 0 0,0 0 0 0 0,0 1 1 0 0,-5-1-1 0 0,1 0 108 0 0,-1 1 0 0 0,0 0-1 0 0,1 0 1 0 0,-1 1 0 0 0,0-1 0 0 0,1 1 0 0 0,-1 1 0 0 0,-10 3-1 0 0,12-3-229 0 0,1 1-1 0 0,-1 1 0 0 0,1-1 0 0 0,-1 1 0 0 0,1-1 1 0 0,1 1-1 0 0,-1 0 0 0 0,0 1 0 0 0,1-1 0 0 0,0 0 0 0 0,0 1 1 0 0,0 0-1 0 0,1 0 0 0 0,-1 0 0 0 0,1 0 0 0 0,0 0 1 0 0,1 0-1 0 0,-1 1 0 0 0,1-1 0 0 0,0 1 0 0 0,1-1 0 0 0,-1 1 1 0 0,1-1-1 0 0,0 8 0 0 0,0-9-77 0 0,1-1 1 0 0,-1 1-1 0 0,1-1 0 0 0,0 1 0 0 0,-1-1 1 0 0,1 1-1 0 0,1-1 0 0 0,-1 0 0 0 0,1 1 1 0 0,-1-1-1 0 0,1 0 0 0 0,0 0 1 0 0,0 0-1 0 0,0 0 0 0 0,0 0 0 0 0,1-1 1 0 0,-1 1-1 0 0,1-1 0 0 0,0 0 0 0 0,0 1 1 0 0,-1-1-1 0 0,1 0 0 0 0,1-1 0 0 0,-1 1 1 0 0,0 0-1 0 0,0-1 0 0 0,1 0 1 0 0,-1 0-1 0 0,1 0 0 0 0,-1 0 0 0 0,1 0 1 0 0,-1-1-1 0 0,1 1 0 0 0,-1-1 0 0 0,1 0 1 0 0,-1 0-1 0 0,7-1 0 0 0,-5 0-106 0 0,0 1 0 0 0,-1-1-1 0 0,1 0 1 0 0,0 0 0 0 0,0 0-1 0 0,-1 0 1 0 0,1-1 0 0 0,-1 0-1 0 0,1 0 1 0 0,-1 0 0 0 0,0-1-1 0 0,0 0 1 0 0,0 1 0 0 0,0-1-1 0 0,0-1 1 0 0,0 1 0 0 0,-1 0-1 0 0,0-1 1 0 0,1 0 0 0 0,-2 0-1 0 0,1 0 1 0 0,0 0 0 0 0,2-5-1 0 0,-2 2 106 0 0,-1 0 0 0 0,0 1 0 0 0,0-1 0 0 0,-1 0 0 0 0,0-1 0 0 0,0 1 0 0 0,-1 0 0 0 0,1 0 0 0 0,-2 0 0 0 0,1 0 0 0 0,-1-1 0 0 0,0 1 0 0 0,0 0 0 0 0,-1 0-1 0 0,-3-8 1 0 0,1 0 324 0 0,2 9 22 0 0,1 0-1 0 0,-1 1 0 0 0,0-1 0 0 0,0 1 1 0 0,-1-1-1 0 0,1 1 0 0 0,-1 0 1 0 0,-4-6-1 0 0,47 76-527 0 0,2-18-2826 0 0,7-6-6670 0 0,-46-38 6616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6:45:20.7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16 416 11018 0 0,'-3'4'141'0'0,"1"1"-1"0"0,0-1 1 0 0,1 0 0 0 0,-1 1-1 0 0,0-1 1 0 0,2 1-1 0 0,-2 0 1 0 0,2 0-1 0 0,-1 0 1 0 0,1 8 0 0 0,0 7-325 0 0,5 26 0 0 0,-3-28 310 0 0,34 260-334 0 0,-12-97 69 0 0,68 662-652 0 0,-79-717 746 0 0,72 1275-596 0 0,-95 3 1937 0 0,-32-803 918 0 0,-27-3-1432 0 0,37-304-446 0 0,7 368 0 0 0,25-649-328 0 0,-1 7 43 0 0,2 0-1 0 0,0-1 1 0 0,1 1-1 0 0,1 0 1 0 0,11 35-1 0 0,-14-53-51 0 0,1-2 0 0 0,-1 1 0 0 0,0 0 0 0 0,0-1 0 0 0,1 1 0 0 0,-1 0 0 0 0,1 0-1 0 0,-1 0 1 0 0,1 0 0 0 0,-1-1 0 0 0,1 1 0 0 0,-1 0 0 0 0,1-1 0 0 0,0 0 0 0 0,-1 1 0 0 0,1 0 0 0 0,0-1 0 0 0,0 0 0 0 0,0 1 0 0 0,0-1 0 0 0,-1 1 0 0 0,1-1-1 0 0,0 0 1 0 0,1 0 0 0 0,0 0 6 0 0,-1 0 0 0 0,1 0 0 0 0,0 0-1 0 0,-1 0 1 0 0,1 0 0 0 0,-1-1 0 0 0,1 0 0 0 0,-1 1-1 0 0,1 0 1 0 0,0-1 0 0 0,-1 0 0 0 0,2-1-1 0 0,4-3 52 0 0,1-1-1 0 0,-1 0 1 0 0,10-11-1 0 0,-16 15-45 0 0,28-28 77 0 0,2 2 1 0 0,45-34-1 0 0,-57 49-65 0 0,2-1-1 0 0,0 2 0 0 0,0 1 0 0 0,1 1 0 0 0,35-12 0 0 0,24 1 28 0 0,109-17 1 0 0,87 5-96 0 0,-187 23 53 0 0,-29 5-23 0 0,73 4 0 0 0,59 13-180 0 0,-136-8 141 0 0,282-1-122 0 0,-290-7 294 0 0,0-1-1 0 0,1-3 1 0 0,-2-2 0 0 0,0-2 0 0 0,0-2-1 0 0,-1-2 1 0 0,84-42 0 0 0,-127 56-1 0 0,0 0 0 0 0,0-1 0 0 0,0 0 0 0 0,-1 1 0 0 0,1-1 1 0 0,-1 0-1 0 0,0 0 0 0 0,0 0 0 0 0,5-7 0 0 0,-8 9-60 0 0,1 0 0 0 0,0-1 1 0 0,0 2-1 0 0,-1-2 0 0 0,1 1 0 0 0,0 0 0 0 0,-1-1 0 0 0,0 0 0 0 0,1 1 0 0 0,-1-1 0 0 0,0 1 0 0 0,1 0 0 0 0,-1-1 1 0 0,0 1-1 0 0,0-1 0 0 0,0 0 0 0 0,-1 1 0 0 0,1 0 0 0 0,-1-1 0 0 0,1 1 0 0 0,0 0 0 0 0,0-1 0 0 0,-1 1 0 0 0,0-1 1 0 0,1 1-1 0 0,-1 0 0 0 0,0-1 0 0 0,0 2 0 0 0,0-2 0 0 0,0 1 0 0 0,0 0 0 0 0,-1-2 0 0 0,-5-4 15 0 0,1-1 0 0 0,0 0 0 0 0,0 0 0 0 0,1-1 1 0 0,-1 1-1 0 0,2-2 0 0 0,-1 1 0 0 0,2-1 0 0 0,-1 1 0 0 0,2-1 0 0 0,-4-15 0 0 0,1-11-191 0 0,-2-70 0 0 0,5 68 103 0 0,-26-304-480 0 0,-18 2 198 0 0,1-2-46 0 0,-52-569-173 0 0,-14-116 682 0 0,15-84 337 0 0,94-2-816 0 0,16 909 524 0 0,49-249 1 0 0,20 139-116 0 0,-77 294-132 0 0,15-27 0 0 0,-17 39 16 0 0,0 1 0 0 0,0 1 1 0 0,1-1-1 0 0,0 1 0 0 0,0 0 1 0 0,11-11-1 0 0,-14 16 6 0 0,-1 0-1 0 0,0 1 1 0 0,0-1-1 0 0,1 0 1 0 0,-1 1-1 0 0,0-1 1 0 0,1 1-1 0 0,-1-1 1 0 0,0 1-1 0 0,1 0 1 0 0,-1 0 0 0 0,1-1-1 0 0,-1 1 1 0 0,0 0-1 0 0,1 0 1 0 0,-1 0-1 0 0,0 1 1 0 0,1-1-1 0 0,1 0 1 0 0,-2 0-27 0 0,-1 0 34 0 0,-7 4-5 0 0,-12 2 12 0 0,15-5-8 0 0,-35 10 80 0 0,-3-3-1 0 0,2-1 0 0 0,-81 3 0 0 0,-129-15 56 0 0,137 0-104 0 0,-24-1 5 0 0,-183-1 296 0 0,215 9-112 0 0,-108 16 0 0 0,-55 28-59 0 0,133-20-103 0 0,128-25-135 0 0,-4 1-251 0 0,-1 0 1 0 0,1 0-1 0 0,-1-1 1 0 0,0 0-1 0 0,-21-3 1 0 0,32 2 251 0 0,1 0 1 0 0,0 0 0 0 0,0 0 0 0 0,0 0 0 0 0,0 0 0 0 0,-1 0 0 0 0,1 0 0 0 0,0 0 0 0 0,0 0-1 0 0,0 0 1 0 0,0 0 0 0 0,0 0 0 0 0,0 0 0 0 0,0 0 0 0 0,0 0 0 0 0,0 0 0 0 0,-1 0 0 0 0,1 0-1 0 0,0 0 1 0 0,0 0 0 0 0,0 0 0 0 0,0 0 0 0 0,-1 0 0 0 0,1 0 0 0 0,0 0 0 0 0,0 0-1 0 0,0-1 1 0 0,0 1 0 0 0,0 0 0 0 0,0 0 0 0 0,0 0 0 0 0,0 0 0 0 0,0-1 0 0 0,0 1 0 0 0,0 0-1 0 0,0 0 1 0 0,0 0 0 0 0,0 0 0 0 0,0 0 0 0 0,0 0 0 0 0,0 0 0 0 0,0 0 0 0 0,0 0 0 0 0,0 0-1 0 0,0-1 1 0 0,0 1 0 0 0,0 0 0 0 0,0 0 0 0 0,0 0 0 0 0,0-1 0 0 0,0 1 0 0 0,0 0-1 0 0,0 0 1 0 0,0 0 0 0 0,6-5-4847 0 0,-4 3 4706 0 0,3-2-4240 0 0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05:17.1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19 247 9098 0 0,'-2'-1'326'0'0,"1"-1"0"0"0,-1 1 0 0 0,1-1 0 0 0,-1 0-1 0 0,1 0 1 0 0,0 0 0 0 0,-1 0 0 0 0,1 0 0 0 0,0 0 0 0 0,0 0 0 0 0,1 0 0 0 0,-1 0 0 0 0,0 0-1 0 0,1-1 1 0 0,-1 1 0 0 0,1 0 0 0 0,0 0 0 0 0,0-1 0 0 0,0 1 0 0 0,0 0 0 0 0,0 0 0 0 0,0-3-1 0 0,2 1-158 0 0,-1 0-1 0 0,1 0 0 0 0,0 0 0 0 0,-1 0 0 0 0,2 0 0 0 0,-1 1 0 0 0,0-1 1 0 0,1 1-1 0 0,0 0 0 0 0,-1-1 0 0 0,5-2 0 0 0,7-6-186 0 0,1 1 0 0 0,0 0 1 0 0,1 1-1 0 0,24-12 0 0 0,1 3-522 0 0,61-21 0 0 0,-52 26-2568 0 0,0 3-3441 0 0,-46 11 5249 0 0,-1 0-2002 0 0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05:17.5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69 5 10514 0 0,'-20'-3'4486'0'0,"18"2"-4218"0"0,-1 1-1 0 0,0 0 1 0 0,0 0 0 0 0,0 0 0 0 0,0 0-1 0 0,1 0 1 0 0,-1 0 0 0 0,0 1-1 0 0,0 0 1 0 0,1-1 0 0 0,-1 1-1 0 0,0 0 1 0 0,1 0 0 0 0,-1 1-1 0 0,1-1 1 0 0,-3 2 0 0 0,18 23 244 0 0,-10-20-451 0 0,9 21-22 0 0,-1 2 0 0 0,9 35 0 0 0,10 28-564 0 0,-24-75-549 0 0,2-1 1 0 0,0 0-1 0 0,18 27 0 0 0,-23-38 601 0 0,0-1 0 0 0,0 0 1 0 0,1-1-1 0 0,-1 1 0 0 0,1 0 0 0 0,0-1 0 0 0,0 0 0 0 0,0 0 1 0 0,1 0-1 0 0,-1-1 0 0 0,1 1 0 0 0,-1-1 0 0 0,1 0 1 0 0,0 0-1 0 0,0-1 0 0 0,0 1 0 0 0,0-1 0 0 0,6 0 0 0 0,2 0-2763 0 0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05:17.8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199 39 6841 0 0,'-3'-4'497'0'0,"-1"0"0"0"0,0 1-1 0 0,0 0 1 0 0,0 0-1 0 0,0 0 1 0 0,-1 0-1 0 0,1 1 1 0 0,-1-1-1 0 0,1 1 1 0 0,-1 0 0 0 0,0 1-1 0 0,0-1 1 0 0,0 1-1 0 0,0 0 1 0 0,0 0-1 0 0,0 1 1 0 0,-6-1-1 0 0,7 1-398 0 0,0 1-1 0 0,0 0 1 0 0,0 0-1 0 0,1 0 0 0 0,-1 0 1 0 0,0 1-1 0 0,1-1 0 0 0,-1 1 1 0 0,1 0-1 0 0,-1 0 0 0 0,1 0 1 0 0,0 0-1 0 0,0 1 0 0 0,0-1 1 0 0,0 1-1 0 0,0 0 0 0 0,1 0 1 0 0,-1 0-1 0 0,1 0 0 0 0,0 0 1 0 0,0 1-1 0 0,0-1 1 0 0,-1 4-1 0 0,-4 8-22 0 0,1 1 1 0 0,1-1-1 0 0,0 1 1 0 0,1 0-1 0 0,1 0 1 0 0,0 0-1 0 0,1 1 1 0 0,1-1-1 0 0,1 0 1 0 0,0 1-1 0 0,1-1 1 0 0,3 19-1 0 0,-4-34-74 0 0,0 0-1 0 0,0 0 1 0 0,1 1-1 0 0,-1-1 1 0 0,0 0-1 0 0,0 0 0 0 0,1 0 1 0 0,-1 0-1 0 0,0 0 1 0 0,1 0-1 0 0,-1 0 1 0 0,1 0-1 0 0,-1 0 1 0 0,1 0-1 0 0,0 0 0 0 0,-1 0 1 0 0,1 0-1 0 0,0 0 1 0 0,0 0-1 0 0,0-1 1 0 0,-1 1-1 0 0,1 0 0 0 0,0 0 1 0 0,0-1-1 0 0,0 1 1 0 0,0-1-1 0 0,0 1 1 0 0,0-1-1 0 0,1 1 0 0 0,-1-1 1 0 0,0 0-1 0 0,0 0 1 0 0,0 1-1 0 0,0-1 1 0 0,0 0-1 0 0,0 0 1 0 0,1 0-1 0 0,-1 0 0 0 0,0 0 1 0 0,0-1-1 0 0,0 1 1 0 0,0 0-1 0 0,0 0 1 0 0,0-1-1 0 0,1 1 0 0 0,-1-1 1 0 0,0 1-1 0 0,0-1 1 0 0,0 1-1 0 0,0-1 1 0 0,0 1-1 0 0,1-2 0 0 0,4-3-161 0 0,0 1-1 0 0,0-1 0 0 0,0 0 0 0 0,-1-1 0 0 0,0 1 1 0 0,7-10-1 0 0,-7 9 81 0 0,-1-1 1 0 0,0 0 0 0 0,0-1-1 0 0,0 1 1 0 0,-1 0-1 0 0,0-1 1 0 0,-1 0 0 0 0,0 0-1 0 0,0 0 1 0 0,0 0-1 0 0,-1 0 1 0 0,0 0 0 0 0,-1-15-1 0 0,-1 12 666 0 0,0-1-1 0 0,-1 1 0 0 0,-1 0 1 0 0,0 0-1 0 0,-7-18 0 0 0,10 29-567 0 0,0 0 1 0 0,0 0-1 0 0,0 1 0 0 0,0-1 0 0 0,0 0 0 0 0,0 0 0 0 0,1 0 0 0 0,-1 0 0 0 0,0 0 0 0 0,0 0 0 0 0,0 0 1 0 0,0 0-1 0 0,0 0 0 0 0,0 0 0 0 0,1 0 0 0 0,-1 0 0 0 0,0 0 0 0 0,0 0 0 0 0,0 0 0 0 0,0 0 0 0 0,0 0 1 0 0,0 0-1 0 0,0 0 0 0 0,1 0 0 0 0,-1 0 0 0 0,0-1 0 0 0,0 1 0 0 0,0 0 0 0 0,0 0 0 0 0,0 0 0 0 0,0 0 1 0 0,0 0-1 0 0,0 0 0 0 0,0 0 0 0 0,1 0 0 0 0,-1 0 0 0 0,0 0 0 0 0,0-1 0 0 0,0 1 0 0 0,0 0 0 0 0,0 0 1 0 0,0 0-1 0 0,0 0 0 0 0,0 0 0 0 0,0 0 0 0 0,0 0 0 0 0,0-1 0 0 0,0 1 0 0 0,0 0 0 0 0,0 0 0 0 0,0 0 1 0 0,0 0-1 0 0,0 0 0 0 0,0 0 0 0 0,0 0 0 0 0,0-1 0 0 0,0 1 0 0 0,0 0 0 0 0,0 0 0 0 0,0 0 0 0 0,17 11 174 0 0,17 18-334 0 0,-2 3 107 0 0,-23-23-596 0 0,0 1-1 0 0,19 13 0 0 0,-24-20 91 0 0,1 0 0 0 0,0 0 0 0 0,0-1-1 0 0,1 1 1 0 0,-1-1 0 0 0,0 0 0 0 0,1-1-1 0 0,0 1 1 0 0,9 0 0 0 0,26 0-5749 0 0,-27-4 2000 0 0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05:18.1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162 2 17404 0 0,'-8'-1'137'0'0,"1"0"0"0"0,-1 1-1 0 0,1 1 1 0 0,-1-1 0 0 0,1 1 0 0 0,-1 1 0 0 0,1-1 0 0 0,0 1 0 0 0,-1 0 0 0 0,1 1 0 0 0,0 0 0 0 0,0 0 0 0 0,1 0 0 0 0,-8 5 0 0 0,11-5-92 0 0,-1 0 1 0 0,0 0-1 0 0,1 0 1 0 0,0 1-1 0 0,-1 0 1 0 0,2-1-1 0 0,-1 1 1 0 0,0 0 0 0 0,1 0-1 0 0,-1 0 1 0 0,1 1-1 0 0,0-1 1 0 0,1 1-1 0 0,-1-1 1 0 0,1 1 0 0 0,0-1-1 0 0,0 1 1 0 0,0 0-1 0 0,1-1 1 0 0,-1 1-1 0 0,1 0 1 0 0,0 0-1 0 0,1 5 1 0 0,2 6-158 0 0,0-1 0 0 0,1 1 0 0 0,0-1 0 0 0,1 0 0 0 0,1 0 0 0 0,12 22 0 0 0,54 80-1076 0 0,-66-109 1129 0 0,4 8-959 0 0,-7-9-1 0 0,1 0 0 0 0,1-1 0 0 0,-1 1 0 0 0,1-1 0 0 0,0 0 0 0 0,1 0 0 0 0,-1-1 0 0 0,13 10 0 0 0,-11-13-531 0 0,-1-2-1998 0 0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05:18.5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129 1 10354 0 0,'-1'2'4500'0'0,"-3"9"-3297"0"0,10 5-689 0 0,0 0 0 0 0,12 21 1 0 0,-12-26-471 0 0,0 1 1 0 0,-1-1 0 0 0,0 1 0 0 0,-1 0 0 0 0,0 0-1 0 0,2 15 1 0 0,-5-14-262 0 0,-1 0 0 0 0,0 0 0 0 0,0 1 0 0 0,-1-1 0 0 0,-1 0 0 0 0,0 0 0 0 0,-1-1 0 0 0,-7 20 0 0 0,7-23-70 0 0,-1 0 0 0 0,0 0-1 0 0,0 0 1 0 0,-1-1 0 0 0,0 0 0 0 0,0 0 0 0 0,-1 0 0 0 0,0 0-1 0 0,-1-1 1 0 0,0 0 0 0 0,0-1 0 0 0,-10 9 0 0 0,15-14 268 0 0,0 0 1 0 0,0 1 0 0 0,1-1-1 0 0,-1 0 1 0 0,0 0 0 0 0,0 0-1 0 0,0 0 1 0 0,0 0 0 0 0,0-1-1 0 0,0 1 1 0 0,0-1 0 0 0,-1 1 0 0 0,1-1-1 0 0,0 0 1 0 0,0 0 0 0 0,0 0-1 0 0,0 0 1 0 0,-1 0 0 0 0,1 0-1 0 0,0 0 1 0 0,0-1 0 0 0,0 1-1 0 0,0-1 1 0 0,0 0 0 0 0,0 0-1 0 0,0 1 1 0 0,0-1 0 0 0,0 0-1 0 0,0-1 1 0 0,0 1 0 0 0,0 0 0 0 0,1-1-1 0 0,-1 1 1 0 0,0 0 0 0 0,-1-4-1 0 0,0 2 30 0 0,1-1 0 0 0,0 0 0 0 0,0 0-1 0 0,0 0 1 0 0,0 0 0 0 0,1 0 0 0 0,-1 0-1 0 0,1 0 1 0 0,0-1 0 0 0,0 1 0 0 0,1 0 0 0 0,0-1-1 0 0,-1 1 1 0 0,1 0 0 0 0,1-1 0 0 0,-1 1-1 0 0,1-5 1 0 0,2 0 19 0 0,0 0 0 0 0,0-1 0 0 0,1 1-1 0 0,0 1 1 0 0,1-1 0 0 0,0 0 0 0 0,0 1-1 0 0,1 0 1 0 0,0 1 0 0 0,11-12 0 0 0,-13 15-121 0 0,0 1 0 0 0,0 0 0 0 0,0 0 0 0 0,0 0 0 0 0,1 0 0 0 0,-1 0 0 0 0,1 1 1 0 0,-1 0-1 0 0,10-3 0 0 0,-11 4-162 0 0,0 1 1 0 0,0-1-1 0 0,-1 1 1 0 0,1 0-1 0 0,0 0 1 0 0,0 0-1 0 0,0 0 1 0 0,0 0-1 0 0,0 1 1 0 0,0 0-1 0 0,0-1 1 0 0,0 1-1 0 0,0 0 1 0 0,-1 0-1 0 0,1 0 1 0 0,0 1-1 0 0,4 2 1 0 0,0 1-3118 0 0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05:18.8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4 102 13123 0 0,'-4'-2'1652'0'0,"10"-4"-700"0"0,27-13-474 0 0,47-19-532 0 0,-63 31-350 0 0,-1 1-1 0 0,1 1 0 0 0,0 1 0 0 0,0 0 0 0 0,0 1 0 0 0,1 1 0 0 0,-1 0 0 0 0,1 2 0 0 0,-1 0 0 0 0,1 1 0 0 0,-1 0 0 0 0,0 2 0 0 0,20 4 0 0 0,-24-14 2218 0 0,2-1-642 0 0,-14 8-1161 0 0,-1 0 1 0 0,1 0-1 0 0,-1 0 0 0 0,1 1 0 0 0,-1-1 0 0 0,1 0 1 0 0,-1 0-1 0 0,0 1 0 0 0,1-1 0 0 0,-1 0 0 0 0,1 1 0 0 0,-1-1 1 0 0,0 1-1 0 0,1-1 0 0 0,-1 0 0 0 0,0 1 0 0 0,0-1 1 0 0,1 1-1 0 0,-1-1 0 0 0,0 1 0 0 0,0-1 0 0 0,0 1 0 0 0,0-1 1 0 0,0 1-1 0 0,1-1 0 0 0,-1 1 0 0 0,0-1 0 0 0,0 1 1 0 0,0-1-1 0 0,0 1 0 0 0,0-1 0 0 0,-1 1 0 0 0,1-1 0 0 0,0 1 1 0 0,0-1-1 0 0,0 2 0 0 0,-1 6-37 0 0,-1 1 0 0 0,1-1 1 0 0,-1 0-1 0 0,-1 0 0 0 0,1 0 0 0 0,-1 0 1 0 0,-1 0-1 0 0,0-1 0 0 0,-6 10 1 0 0,-6 9-1841 0 0,-24 28 1 0 0,32-44 1170 0 0,-4 6 466 0 0,0 0 0 0 0,-1-1 0 0 0,-1 0-1 0 0,0-1 1 0 0,-1 0 0 0 0,-1-2 0 0 0,-22 15 0 0 0,37-26 458 0 0,0 0 0 0 0,0-1 0 0 0,0 1 0 0 0,-1-1 0 0 0,1 1 1 0 0,0-1-1 0 0,0 1 0 0 0,0-1 0 0 0,-1 0 0 0 0,1 1 0 0 0,0-1 1 0 0,0 0-1 0 0,-1 0 0 0 0,1 0 0 0 0,0 0 0 0 0,0 0 0 0 0,-1 0 1 0 0,1 0-1 0 0,0 0 0 0 0,0-1 0 0 0,-1 1 0 0 0,1-1 0 0 0,0 1 1 0 0,0 0-1 0 0,0-1 0 0 0,0 0 0 0 0,0 1 0 0 0,0-1 0 0 0,-1 0 1 0 0,1 0-1 0 0,1 1 0 0 0,-1-1 0 0 0,0 0 0 0 0,0 0 0 0 0,0 0 1 0 0,-1-2-1 0 0,2 2 7 0 0,-1 0 0 0 0,1 0 0 0 0,0 0 0 0 0,-1-1-1 0 0,1 1 1 0 0,0 0 0 0 0,0 0 0 0 0,0-1 0 0 0,0 1 0 0 0,0 0 0 0 0,0 0 0 0 0,0 0 0 0 0,1-1 0 0 0,-1 1 0 0 0,0 0 0 0 0,0 0 0 0 0,1 0 0 0 0,-1-1 0 0 0,2 0 0 0 0,14-15-20 0 0,-11 14-161 0 0,1 0-1 0 0,-1 0 1 0 0,1 1 0 0 0,0 0 0 0 0,0 0 0 0 0,0 0 0 0 0,0 1-1 0 0,0 0 1 0 0,0 0 0 0 0,0 0 0 0 0,11 1 0 0 0,8 2-279 0 0,42 7 0 0 0,-45-5-1529 0 0,38 2 0 0 0,-46-6 690 0 0,0 0-801 0 0,0 0-1 0 0,-1-1 0 0 0,1 0 0 0 0,17-4 0 0 0,-17 0-1922 0 0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05:19.2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71 113 15315 0 0,'-5'1'771'0'0,"0"-1"-533"0"0,0 0 0 0 0,0 1 0 0 0,0 0 0 0 0,0 0 1 0 0,0 1-1 0 0,0-1 0 0 0,0 1 0 0 0,0 0 0 0 0,0 0 1 0 0,1 1-1 0 0,-7 4 0 0 0,53-22 203 0 0,31-23-511 0 0,-44 22-798 0 0,0 1 0 0 0,37-13 1 0 0,-43 18-161 0 0,-19 8 801 0 0,0 0 1 0 0,0 0 0 0 0,1 1 0 0 0,0-1-1 0 0,-1 1 1 0 0,1 0 0 0 0,9-1 0 0 0,-41 28 1710 0 0,-93 88 2363 0 0,105-97-3826 0 0,0 1-1 0 0,1 1 1 0 0,0 0 0 0 0,2 1 0 0 0,-11 22-1 0 0,16-14-927 0 0,7-26 572 0 0,0 0 1 0 0,0 0 0 0 0,0-1 0 0 0,0 1-1 0 0,0 0 1 0 0,1 0 0 0 0,-1 0-1 0 0,1-1 1 0 0,-1 1 0 0 0,1 0 0 0 0,-1-1-1 0 0,1 1 1 0 0,0 0 0 0 0,0-1-1 0 0,0 1 1 0 0,2 2 0 0 0,-2-3 61 0 0,0-1 0 0 0,0 1 0 0 0,0 0 0 0 0,1 0 0 0 0,-1 0 0 0 0,0-1 1 0 0,0 1-1 0 0,1 0 0 0 0,-1-1 0 0 0,0 1 0 0 0,1-1 0 0 0,-1 0 0 0 0,1 1 0 0 0,-1-1 1 0 0,0 0-1 0 0,1 0 0 0 0,-1 0 0 0 0,1 0 0 0 0,-1 0 0 0 0,3-1 0 0 0,-1 1 149 0 0,0-1 0 0 0,0 0 0 0 0,0 0 0 0 0,0 0 0 0 0,-1 0 0 0 0,1-1 0 0 0,5-2 0 0 0,0-1-2723 0 0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05:19.5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132 77 6417 0 0,'18'-29'332'0'0,"-13"22"273"0"0,-1 0 0 0 0,0 0 0 0 0,0-1 0 0 0,3-8 0 0 0,-8 14 1185 0 0,-5 7-856 0 0,-4 5-105 0 0,-4 10-114 0 0,-20 26-337 0 0,3 1-1 0 0,-29 57 0 0 0,59-100-368 0 0,-2 2 18 0 0,0 0-1 0 0,1 0 1 0 0,-1 0-1 0 0,1 0 1 0 0,-1 8 0 0 0,3-13-26 0 0,0 0 1 0 0,0 0-1 0 0,0 0 1 0 0,0-1 0 0 0,0 1-1 0 0,0 0 1 0 0,0 0-1 0 0,0-1 1 0 0,0 1 0 0 0,1 0-1 0 0,-1 0 1 0 0,0-1 0 0 0,0 1-1 0 0,1 0 1 0 0,-1-1-1 0 0,0 1 1 0 0,1 0 0 0 0,-1-1-1 0 0,1 1 1 0 0,-1 0 0 0 0,1 0-1 0 0,1-1-5 0 0,-1 1 1 0 0,0-1-1 0 0,0 1 0 0 0,0-1 1 0 0,1 1-1 0 0,-1-1 0 0 0,0 0 0 0 0,0 0 1 0 0,1 0-1 0 0,-1 1 0 0 0,0-1 1 0 0,0 0-1 0 0,1-1 0 0 0,-1 1 0 0 0,0 0 1 0 0,1 0-1 0 0,0-1 0 0 0,11-3-171 0 0,-1 0 0 0 0,0-1 0 0 0,-1 0 0 0 0,1-1 0 0 0,-1 0 0 0 0,0-1 0 0 0,-1 0 0 0 0,17-14-1 0 0,-11 9-241 0 0,0 0 0 0 0,24-12 0 0 0,-36 25 183 0 0,-7 7 177 0 0,-8 16 183 0 0,7-18-88 0 0,-4 9 354 0 0,0 0 0 0 0,-1-1-1 0 0,-20 23 1 0 0,20-28 59 0 0,1 1 0 0 0,1 0 0 0 0,0 1 0 0 0,0-1 0 0 0,1 1 1 0 0,0 1-1 0 0,1-1 0 0 0,-4 13 0 0 0,8-23-414 0 0,1 0-1 0 0,0 0 1 0 0,-1 0 0 0 0,1 0 0 0 0,0 1-1 0 0,0-1 1 0 0,0 0 0 0 0,0 0 0 0 0,0 0-1 0 0,0 0 1 0 0,0 0 0 0 0,0 0 0 0 0,0 0-1 0 0,1 0 1 0 0,-1 1 0 0 0,0-1 0 0 0,1 0-1 0 0,-1 0 1 0 0,1 0 0 0 0,-1 0 0 0 0,1 0-1 0 0,-1-1 1 0 0,1 1 0 0 0,0 0 0 0 0,-1 0-1 0 0,2 1 1 0 0,0-1 13 0 0,0 0-1 0 0,0 0 1 0 0,0 0 0 0 0,0-1-1 0 0,0 1 1 0 0,0 0-1 0 0,0-1 1 0 0,0 1-1 0 0,0-1 1 0 0,0 0 0 0 0,0 0-1 0 0,4 0 1 0 0,2-1 10 0 0,0 1 0 0 0,0-2 0 0 0,-1 1 0 0 0,1-1 0 0 0,-1 0 1 0 0,12-5-1 0 0,37-22-969 0 0,-4 3-3282 0 0,0 0-6242 0 0,-38 20 7164 0 0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05:20.1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92 6 11250 0 0,'-8'-1'1648'0'0,"-36"-3"2183"0"0,41 4-3707 0 0,1 0 0 0 0,-1 0 0 0 0,1 1 0 0 0,-1-1 0 0 0,1 1 0 0 0,-1-1 1 0 0,1 1-1 0 0,0 0 0 0 0,-1 0 0 0 0,1 0 0 0 0,0 0 0 0 0,0 1 0 0 0,0-1 0 0 0,-1 0 1 0 0,-1 3-1 0 0,5 0-85 0 0,0-1 0 0 0,0 1 0 0 0,1-1 0 0 0,-1 0 0 0 0,1 1 0 0 0,0-1 0 0 0,0 0 1 0 0,4 5-1 0 0,3 7 35 0 0,-5-3-328 0 0,0 0-1 0 0,-1 0 0 0 0,0 0 1 0 0,-1 0-1 0 0,-1 0 0 0 0,0 1 0 0 0,0-1 1 0 0,-1 1-1 0 0,-1-1 0 0 0,0 0 1 0 0,-1 1-1 0 0,0-1 0 0 0,-1 0 0 0 0,-7 20 1 0 0,4-12-228 0 0,2-10 283 0 0,1 1 0 0 0,0-1 0 0 0,1 0 0 0 0,-2 16 0 0 0,5-25 209 0 0,-1 0-1 0 0,0 0 1 0 0,1 0-1 0 0,-1 0 1 0 0,1 0-1 0 0,-1 0 1 0 0,1 0-1 0 0,-1 0 1 0 0,1-1-1 0 0,0 1 1 0 0,-1 0-1 0 0,1 0 1 0 0,0-1-1 0 0,-1 1 0 0 0,1 0 1 0 0,0-1-1 0 0,0 1 1 0 0,0-1-1 0 0,0 1 1 0 0,0-1-1 0 0,0 1 1 0 0,0-1-1 0 0,0 0 1 0 0,0 0-1 0 0,0 1 1 0 0,0-1-1 0 0,0 0 1 0 0,0 0-1 0 0,0 0 1 0 0,0 0-1 0 0,0 0 1 0 0,0 0-1 0 0,0 0 1 0 0,0 0-1 0 0,0-1 1 0 0,1 1-1 0 0,44-7 430 0 0,-43 6-395 0 0,3-1 1 0 0,0 1 0 0 0,1 0 0 0 0,-1 1 1 0 0,0 0-1 0 0,0 0 0 0 0,0 0 0 0 0,0 0 0 0 0,9 3 1 0 0,-14-3-35 0 0,0 0 0 0 0,1 1 0 0 0,-1-1 0 0 0,0 0 1 0 0,0 1-1 0 0,0 0 0 0 0,0-1 0 0 0,0 1 1 0 0,1 0-1 0 0,-1-1 0 0 0,0 1 0 0 0,-1 0 1 0 0,1 0-1 0 0,0 0 0 0 0,0 0 0 0 0,0 0 1 0 0,0 0-1 0 0,-1 0 0 0 0,1 0 0 0 0,-1 0 0 0 0,1 0 1 0 0,-1 1-1 0 0,1-1 0 0 0,-1 0 0 0 0,1 0 1 0 0,-1 0-1 0 0,0 1 0 0 0,0-1 0 0 0,0 0 1 0 0,0 0-1 0 0,0 1 0 0 0,0-1 0 0 0,0 0 0 0 0,0 0 1 0 0,0 1-1 0 0,0-1 0 0 0,-1 0 0 0 0,1 0 1 0 0,-1 1-1 0 0,1-1 0 0 0,-1 0 0 0 0,1 0 1 0 0,-1 0-1 0 0,0 2 0 0 0,-40 73 841 0 0,29-57-359 0 0,2-1 1 0 0,0 2-1 0 0,-12 33 1 0 0,22-52-463 0 0,0 0-1 0 0,-1 0 1 0 0,1-1 0 0 0,0 1-1 0 0,0 0 1 0 0,0 0 0 0 0,0-1-1 0 0,0 1 1 0 0,0 0 0 0 0,0 0-1 0 0,0-1 1 0 0,0 1 0 0 0,0 0-1 0 0,0 0 1 0 0,0-1 0 0 0,0 1-1 0 0,1 0 1 0 0,-1 0 0 0 0,0-1-1 0 0,1 1 1 0 0,-1 0 0 0 0,0-1-1 0 0,1 1 1 0 0,-1 0 0 0 0,1-1-1 0 0,-1 1 1 0 0,1-1 0 0 0,-1 1-1 0 0,1-1 1 0 0,0 1 0 0 0,-1-1-1 0 0,1 1 1 0 0,0 0 0 0 0,2 0 12 0 0,0 0 0 0 0,0-1 0 0 0,0 1 0 0 0,0-1 0 0 0,0 1 0 0 0,0-1 0 0 0,0 0 0 0 0,0 0 0 0 0,4 0 0 0 0,10-3 63 0 0,1 0 1 0 0,20-6 0 0 0,-38 9-106 0 0,19-4 335 0 0,1 1 1 0 0,21-1 0 0 0,34-6-2461 0 0,-68 8-61 0 0,0 0 0 0 0,0 0 0 0 0,0-1 0 0 0,10-5 0 0 0,-11 5-2361 0 0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05:21.0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10 222 10050 0 0,'-1'-1'355'0'0,"0"0"0"0"0,0-1 0 0 0,1 1 0 0 0,-1-1 0 0 0,0 1 1 0 0,0 0-1 0 0,1-1 0 0 0,-1 0 0 0 0,1 1 0 0 0,-1-1 0 0 0,1 1 0 0 0,-1-1 0 0 0,1 1 0 0 0,0-4 0 0 0,1 3-221 0 0,0-1 0 0 0,0 1 1 0 0,0-1-1 0 0,0 1 0 0 0,0 0 0 0 0,1 0 1 0 0,-1 0-1 0 0,1 0 0 0 0,2-3 0 0 0,12-13 11 0 0,1 2 0 0 0,0 0-1 0 0,2 1 1 0 0,-1 1-1 0 0,2 1 1 0 0,0 0 0 0 0,0 1-1 0 0,1 2 1 0 0,1 0 0 0 0,0 1-1 0 0,0 1 1 0 0,35-7 0 0 0,-55 14-222 0 0,1 0 1 0 0,-1 1 0 0 0,0 0 0 0 0,1-1 0 0 0,-1 1-1 0 0,0 0 1 0 0,0 0 0 0 0,1 0 0 0 0,-1 1-1 0 0,0-1 1 0 0,1 0 0 0 0,-1 1 0 0 0,0 0 0 0 0,0-1-1 0 0,1 1 1 0 0,2 2 0 0 0,-5-3 40 0 0,1 1-1 0 0,-1-1 1 0 0,1 0-1 0 0,-1 1 1 0 0,0-1 0 0 0,1 1-1 0 0,-1-1 1 0 0,0 1-1 0 0,1-1 1 0 0,-1 1 0 0 0,0-1-1 0 0,0 1 1 0 0,0-1-1 0 0,0 1 1 0 0,1-1 0 0 0,-1 1-1 0 0,0 0 1 0 0,0-1-1 0 0,0 1 1 0 0,0-1 0 0 0,0 1-1 0 0,0-1 1 0 0,0 1-1 0 0,-1 0 1 0 0,1 0-1 0 0,-1 1 14 0 0,1 0-1 0 0,-1 0 0 0 0,0 0 1 0 0,-1 0-1 0 0,1 0 0 0 0,0-1 0 0 0,0 1 1 0 0,-1 0-1 0 0,1 0 0 0 0,-3 1 0 0 0,-33 31 421 0 0,-51 35-1 0 0,47-38 1065 0 0,-43 43 0 0 0,83-74-1448 0 0,0 1 1 0 0,0-1 0 0 0,0 1-1 0 0,0 0 1 0 0,1-1 0 0 0,-1 1 0 0 0,0 0-1 0 0,1 0 1 0 0,-1 0 0 0 0,1 0-1 0 0,-1 0 1 0 0,1-1 0 0 0,-1 1 0 0 0,1 0-1 0 0,-1 0 1 0 0,1 0 0 0 0,0 0-1 0 0,0 0 1 0 0,-1 0 0 0 0,1 0 0 0 0,0 1-1 0 0,0 0 1 0 0,1-2-10 0 0,-1 1-1 0 0,1-1 1 0 0,-1 1 0 0 0,1-1-1 0 0,-1 1 1 0 0,1-1 0 0 0,0 1 0 0 0,-1-1-1 0 0,1 0 1 0 0,0 1 0 0 0,-1-1-1 0 0,1 0 1 0 0,0 0 0 0 0,0 1-1 0 0,-1-1 1 0 0,1 0 0 0 0,0 0-1 0 0,-1 0 1 0 0,1 0 0 0 0,0 0 0 0 0,0 0-1 0 0,0 0 1 0 0,7 0-7 0 0,0-1-1 0 0,0 0 1 0 0,0 0 0 0 0,9-3 0 0 0,29-11-35 0 0,67-18-711 0 0,-98 30 520 0 0,0 0 1 0 0,0 2-1 0 0,0-1 0 0 0,0 2 0 0 0,26 2 1 0 0,-40-2 216 0 0,-1 0 0 0 0,1 0 0 0 0,-1 0 0 0 0,1 0 0 0 0,-1 0 0 0 0,1 0 0 0 0,-1 0 0 0 0,1 0 0 0 0,-1 0 0 0 0,1 0 0 0 0,-1 1 0 0 0,1-1 0 0 0,-1 0 0 0 0,1 0 0 0 0,-1 1 0 0 0,0-1 0 0 0,1 0 0 0 0,-1 1 0 0 0,1-1 0 0 0,-1 0 0 0 0,0 1 0 0 0,1-1 0 0 0,-1 1 0 0 0,0-1 0 0 0,0 0 0 0 0,1 1 0 0 0,-1-1 0 0 0,0 1 0 0 0,0 0 0 0 0,-5 15-61 0 0,-23 18 194 0 0,22-29-148 0 0,-41 44 112 0 0,28-31 84 0 0,2-1 0 0 0,0 2 0 0 0,1 0 1 0 0,1 1-1 0 0,-15 26 0 0 0,30-46-159 0 0,-1 1-1 0 0,1-1 1 0 0,0 1 0 0 0,-1 0 0 0 0,1-1-1 0 0,0 1 1 0 0,-1 0 0 0 0,1-1-1 0 0,0 1 1 0 0,0-1 0 0 0,0 1 0 0 0,-1 0-1 0 0,1 0 1 0 0,0-1 0 0 0,0 1 0 0 0,0 0-1 0 0,0-1 1 0 0,0 1 0 0 0,0 0-1 0 0,0-1 1 0 0,1 1 0 0 0,-1 0 0 0 0,0-1-1 0 0,0 1 1 0 0,0 0 0 0 0,1-1-1 0 0,-1 1 1 0 0,1 1 0 0 0,0-2-6 0 0,0 0 1 0 0,0 1-1 0 0,0-1 1 0 0,0 0-1 0 0,0 1 0 0 0,0-1 1 0 0,0 0-1 0 0,0 0 1 0 0,0 0-1 0 0,0 0 0 0 0,0 0 1 0 0,0 0-1 0 0,0 0 1 0 0,0 0-1 0 0,0-1 1 0 0,2 1-1 0 0,49-20-123 0 0,-46 17 98 0 0,10-4-109 0 0,55-20-1149 0 0,-65 25 1128 0 0,1 0-1 0 0,-1 1 0 0 0,1 0 1 0 0,-1 0-1 0 0,1 0 0 0 0,0 1 1 0 0,0 0-1 0 0,12 2 0 0 0,-19-2 147 0 0,1 0-1 0 0,-1 0 1 0 0,0 1-1 0 0,1-1 0 0 0,-1 0 1 0 0,0 0-1 0 0,0 0 1 0 0,1 0-1 0 0,-1 0 0 0 0,0 1 1 0 0,1-1-1 0 0,-1 0 1 0 0,0 0-1 0 0,0 1 0 0 0,1-1 1 0 0,-1 0-1 0 0,0 0 1 0 0,0 1-1 0 0,0-1 0 0 0,1 0 1 0 0,-1 0-1 0 0,0 1 1 0 0,0-1-1 0 0,0 0 0 0 0,0 1 1 0 0,0-1-1 0 0,0 0 1 0 0,1 1-1 0 0,-1-1 0 0 0,0 0 1 0 0,0 1-1 0 0,0 0 1 0 0,-4 15 54 0 0,-16 18 414 0 0,17-28-312 0 0,-21 32 591 0 0,15-24-495 0 0,-1 0-1 0 0,2 1 1 0 0,0 0-1 0 0,1 0 1 0 0,0 1-1 0 0,1 0 1 0 0,-7 31-1 0 0,13-46-228 0 0,0 0 0 0 0,-1 1 0 0 0,1-1 0 0 0,0 0 0 0 0,0 1 0 0 0,0-1 0 0 0,0 1 0 0 0,1-1 0 0 0,-1 0 1 0 0,0 1-1 0 0,0-1 0 0 0,1 0 0 0 0,-1 1 0 0 0,1-1 0 0 0,0 0 0 0 0,-1 1 0 0 0,1-1 0 0 0,0 0 0 0 0,-1 0 0 0 0,1 0 0 0 0,0 0 0 0 0,0 0 0 0 0,0 0 0 0 0,0 0 0 0 0,2 2 0 0 0,0-2-6 0 0,0 0 0 0 0,-1 0 0 0 0,1 0 0 0 0,0-1 0 0 0,0 1 0 0 0,-1 0 0 0 0,1-1 0 0 0,0 0 0 0 0,0 0 0 0 0,0 0 0 0 0,0 0 0 0 0,3 0 0 0 0,5-2-4 0 0,-1 0 1 0 0,1-1 0 0 0,0 0 0 0 0,-1 0 0 0 0,18-9 0 0 0,-12 4 6 0 0,39-24-190 0 0,-52 30 155 0 0,0 0 0 0 0,0-1 1 0 0,0 1-1 0 0,0-1 0 0 0,0 1 1 0 0,-1-1-1 0 0,1 0 1 0 0,-1 0-1 0 0,0 0 0 0 0,0 0 1 0 0,0-1-1 0 0,-1 1 0 0 0,3-7 1 0 0,-4 8 15 0 0,0 0 1 0 0,0 0-1 0 0,0 0 0 0 0,-1 0 1 0 0,1 0-1 0 0,-1 0 0 0 0,0 0 1 0 0,1 0-1 0 0,-1 0 0 0 0,0 0 1 0 0,0 0-1 0 0,0 0 0 0 0,-1 0 1 0 0,1 1-1 0 0,0-1 0 0 0,-1 0 1 0 0,1 1-1 0 0,-1-1 0 0 0,1 1 1 0 0,-1-1-1 0 0,0 1 0 0 0,-3-2 1 0 0,-44-28-138 0 0,47 30 127 0 0,-7-3 13 0 0,0 0 0 0 0,-1 1 0 0 0,1 0-1 0 0,-1 0 1 0 0,-14-1 0 0 0,20 3-210 0 0,1 0 0 0 0,-1 1 0 0 0,0-1 0 0 0,1 1-1 0 0,-1 0 1 0 0,0 0 0 0 0,1 1 0 0 0,-1-1 0 0 0,0 1 0 0 0,1-1 0 0 0,-1 1-1 0 0,1 1 1 0 0,-1-1 0 0 0,1 0 0 0 0,-1 1 0 0 0,1-1 0 0 0,-5 5 0 0 0,19-11-6808 0 0,6-2 4817 0 0,-9 2-1101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6:45:25.9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222 161 13611 0 0,'-7'0'265'0'0,"0"1"0"0"0,0 0 0 0 0,0 1 0 0 0,0 0 0 0 0,1 0 0 0 0,-1 1 0 0 0,1-1 0 0 0,0 1 0 0 0,0 0 0 0 0,-1 0 0 0 0,-8 8 0 0 0,8-4-220 0 0,-1 0-1 0 0,1 1 1 0 0,0-1-1 0 0,1 1 1 0 0,-1 0-1 0 0,1 1 1 0 0,-5 10-1 0 0,-1 6-137 0 0,1 1 0 0 0,1 0-1 0 0,1 1 1 0 0,-9 51 0 0 0,15-62 100 0 0,0-1 2 0 0,-1 1 0 0 0,0 31 0 0 0,4-43 2 0 0,0 0 0 0 0,0-1 0 0 0,0 1 0 0 0,1-1 0 0 0,-1 1-1 0 0,1 0 1 0 0,0-1 0 0 0,0 1 0 0 0,0-1 0 0 0,1 1 0 0 0,-1-1 0 0 0,1 0 0 0 0,0 0 0 0 0,0 1 0 0 0,0-2 0 0 0,0 1-1 0 0,1 0 1 0 0,3 4 0 0 0,-3-5 18 0 0,1 0 0 0 0,-2 0 0 0 0,2-1 0 0 0,-1 1 0 0 0,1-1 0 0 0,-1 0 0 0 0,1 0-1 0 0,0 0 1 0 0,-1 0 0 0 0,1-1 0 0 0,0 1 0 0 0,-1-1 0 0 0,1 0 0 0 0,0 0 0 0 0,-1 0 0 0 0,1-1 0 0 0,0 0-1 0 0,-1 1 1 0 0,1-1 0 0 0,4-2 0 0 0,4-1 7 0 0,1 0 0 0 0,-2-1-1 0 0,1-1 1 0 0,15-10 0 0 0,-9 5-54 0 0,-1-2-1 0 0,0 0 1 0 0,-1-1 0 0 0,-1-1 0 0 0,0 0 0 0 0,-1-1-1 0 0,-1 1 1 0 0,0-3 0 0 0,-2 1 0 0 0,13-23 0 0 0,-21 31 59 0 0,1 1 1 0 0,-2-1 0 0 0,0 0 0 0 0,1 0-1 0 0,-2 0 1 0 0,0-1 0 0 0,0 1-1 0 0,-1 0 1 0 0,0 0 0 0 0,0 0-1 0 0,-1 0 1 0 0,0 0 0 0 0,-1-1 0 0 0,0 1-1 0 0,0 0 1 0 0,-2 1 0 0 0,2-1-1 0 0,-9-14 1 0 0,-3-2 42 0 0,-1 0 1 0 0,-2 0-1 0 0,0 2 0 0 0,-32-35 0 0 0,42 51-170 0 0,2 1-1 0 0,-1 0 0 0 0,-1 0 0 0 0,1 1 0 0 0,-1 0 1 0 0,-1 0-1 0 0,-12-7 0 0 0,18 12-157 0 0,-1-1-1 0 0,1 0 0 0 0,-1 0 1 0 0,0 0-1 0 0,1 1 1 0 0,-1 0-1 0 0,1 0 0 0 0,-1 0 1 0 0,0-1-1 0 0,0 2 1 0 0,1-1-1 0 0,0 0 1 0 0,-1 0-1 0 0,0 1 0 0 0,0 0 1 0 0,1-1-1 0 0,0 1 1 0 0,0 0-1 0 0,-1 0 1 0 0,1 1-1 0 0,-1-1 0 0 0,1 0 1 0 0,0 1-1 0 0,0-1 1 0 0,0 1-1 0 0,0-1 0 0 0,0 2 1 0 0,-3 2-1 0 0,-21 28-3618 0 0,13-13-39 0 0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05:21.4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81 20 8778 0 0,'-3'-2'635'0'0,"0"1"0"0"0,0 0-1 0 0,-1 0 1 0 0,1 1 0 0 0,0-1 0 0 0,-1 0 0 0 0,1 1 0 0 0,-1 0 0 0 0,1 0 0 0 0,0 0-1 0 0,-1 0 1 0 0,1 1 0 0 0,0-1 0 0 0,-1 1 0 0 0,-2 1 0 0 0,4-2-598 0 0,1 1 0 0 0,-1-1 0 0 0,1 1 0 0 0,0-1 0 0 0,0 1 0 0 0,-1 0 0 0 0,1 0 0 0 0,0 0 0 0 0,0 0 0 0 0,0 0 1 0 0,0 0-1 0 0,0 0 0 0 0,0 0 0 0 0,0 0 0 0 0,0 0 0 0 0,0 0 0 0 0,1 1 0 0 0,-1-1 0 0 0,0 0 0 0 0,1 0 0 0 0,-1 1 0 0 0,1-1 0 0 0,-1 1 1 0 0,1-1-1 0 0,0 0 0 0 0,0 1 0 0 0,0-1 0 0 0,-1 1 0 0 0,1-1 0 0 0,1 1 0 0 0,-1-1 0 0 0,0 1 0 0 0,0-1 0 0 0,0 0 0 0 0,1 1 0 0 0,-1-1 1 0 0,1 1-1 0 0,0 0 0 0 0,2 4-46 0 0,0 0 0 0 0,0 0 0 0 0,0-1 0 0 0,1 1 0 0 0,0-1 0 0 0,0 0 0 0 0,0 0 0 0 0,1-1 0 0 0,0 1 0 0 0,0-1 0 0 0,0 0 1 0 0,0 0-1 0 0,1-1 0 0 0,-1 1 0 0 0,1-1 0 0 0,8 3 0 0 0,-3-1-136 0 0,1-1 1 0 0,0 0 0 0 0,1 0-1 0 0,-1-1 1 0 0,0-1 0 0 0,1 0-1 0 0,17 1 1 0 0,-27-3 116 0 0,-1 0 0 0 0,0 0 1 0 0,1 0-1 0 0,-1 0 0 0 0,0-1 1 0 0,1 1-1 0 0,-1-1 0 0 0,0 1 1 0 0,0-1-1 0 0,1 0 0 0 0,-1 0 1 0 0,0 0-1 0 0,0 0 0 0 0,0 0 0 0 0,0 0 1 0 0,0-1-1 0 0,0 1 0 0 0,-1-1 1 0 0,1 1-1 0 0,0-1 0 0 0,-1 0 1 0 0,1 0-1 0 0,-1 1 0 0 0,0-1 1 0 0,1 0-1 0 0,-1 0 0 0 0,0 0 1 0 0,0-1-1 0 0,0 1 0 0 0,-1 0 1 0 0,1 0-1 0 0,0 0 0 0 0,-1-1 1 0 0,0 1-1 0 0,1 0 0 0 0,-1-1 0 0 0,0 1 1 0 0,0-3-1 0 0,0 0 24 0 0,-1 0-1 0 0,1 0 1 0 0,-1 1 0 0 0,0-1-1 0 0,0 0 1 0 0,0 0 0 0 0,-1 1-1 0 0,0-1 1 0 0,0 1 0 0 0,0-1-1 0 0,0 1 1 0 0,-1 0 0 0 0,0 0-1 0 0,0 0 1 0 0,0 0 0 0 0,0 0 0 0 0,-6-5-1 0 0,5 6 17 0 0,1 0-1 0 0,-1 1 1 0 0,-1-1-1 0 0,1 0 0 0 0,0 1 1 0 0,-1 0-1 0 0,1 0 1 0 0,-1 1-1 0 0,0-1 1 0 0,1 1-1 0 0,-1 0 1 0 0,0 0-1 0 0,0 0 1 0 0,-6 1-1 0 0,7 0-23 0 0,0 1-1 0 0,0 0 1 0 0,0 0 0 0 0,0 0-1 0 0,-1 0 1 0 0,2 1 0 0 0,-1-1-1 0 0,0 1 1 0 0,0 0-1 0 0,0 0 1 0 0,1 1 0 0 0,0-1-1 0 0,-1 1 1 0 0,1 0 0 0 0,0 0-1 0 0,0 0 1 0 0,-3 3-1 0 0,-20 30-2898 0 0,24-34 2323 0 0,1 0 0 0 0,0 1 0 0 0,0-1 1 0 0,-1 1-1 0 0,2-1 0 0 0,-1 1 0 0 0,0-1 0 0 0,0 1 0 0 0,1 0 0 0 0,0-1 1 0 0,-1 1-1 0 0,1 0 0 0 0,0 0 0 0 0,0 2 0 0 0,2-1-2660 0 0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05:21.7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37 11 12267 0 0,'-10'-4'4323'0'0,"-16"-2"-554"0"0,46 28-3513 0 0,-11-14-876 0 0,0 1-1 0 0,-1 0 1 0 0,0 1-1 0 0,-1-1 1 0 0,0 2 0 0 0,0-1-1 0 0,-1 1 1 0 0,0 0-1 0 0,-1 0 1 0 0,6 19 0 0 0,-6-14-355 0 0,-2 1 0 0 0,1-1 0 0 0,-2 0 0 0 0,0 1 0 0 0,-1 0 1 0 0,0-1-1 0 0,-4 24 0 0 0,2-24-2016 0 0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05:22.1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36 66 7306 0 0,'-2'0'438'0'0,"0"0"1"0"0,0 0 0 0 0,0-1 0 0 0,1 1 0 0 0,-1 0 0 0 0,0 0 0 0 0,1-1-1 0 0,-1 1 1 0 0,0-1 0 0 0,1 0 0 0 0,-1 1 0 0 0,0-1 0 0 0,1 0 0 0 0,-1 0-1 0 0,1 0 1 0 0,-1 0 0 0 0,1 0 0 0 0,0 0 0 0 0,-2-2 0 0 0,3 2-359 0 0,-1 0-1 0 0,1 0 1 0 0,0 0 0 0 0,0 1 0 0 0,-1-1 0 0 0,1 0 0 0 0,0 0 0 0 0,0 0 0 0 0,0 0-1 0 0,0 0 1 0 0,0 0 0 0 0,0 1 0 0 0,0-1 0 0 0,1 0 0 0 0,-1 0 0 0 0,0 0-1 0 0,0 0 1 0 0,1 1 0 0 0,-1-1 0 0 0,0 0 0 0 0,1 0 0 0 0,-1 0 0 0 0,1 1 0 0 0,-1-1-1 0 0,1 0 1 0 0,-1 1 0 0 0,1-1 0 0 0,-1 0 0 0 0,1 1 0 0 0,0-1 0 0 0,-1 1 0 0 0,1-1-1 0 0,0 1 1 0 0,0-1 0 0 0,-1 1 0 0 0,1 0 0 0 0,0-1 0 0 0,0 1 0 0 0,1 0-1 0 0,6-4-153 0 0,0 0-1 0 0,0 1 1 0 0,0 0-1 0 0,1 1 1 0 0,-1-1-1 0 0,1 2 1 0 0,-1-1-1 0 0,1 1 1 0 0,0 1 0 0 0,13 0-1 0 0,-20 0-26 0 0,1 0-1 0 0,0 0 1 0 0,0 0-1 0 0,0 1 1 0 0,-1-1-1 0 0,1 1 1 0 0,0-1-1 0 0,-1 1 1 0 0,1 0-1 0 0,0 0 1 0 0,-1 0-1 0 0,1 1 1 0 0,-1-1-1 0 0,0 0 1 0 0,1 1-1 0 0,-1 0 1 0 0,0 0-1 0 0,0-1 1 0 0,0 1-1 0 0,0 0 1 0 0,0 1-1 0 0,-1-1 1 0 0,1 0-1 0 0,-1 0 1 0 0,1 1-1 0 0,-1-1 1 0 0,0 1-1 0 0,0-1 1 0 0,0 1-1 0 0,0 0 1 0 0,0-1-1 0 0,0 1 1 0 0,-1 0-1 0 0,0-1 1 0 0,1 7-1 0 0,-1-2 49 0 0,-1 1-1 0 0,0-1 1 0 0,0 1-1 0 0,-1-1 0 0 0,0 1 1 0 0,0-1-1 0 0,0 0 1 0 0,-1 0-1 0 0,-6 10 0 0 0,-2 3 710 0 0,-27 32 0 0 0,-6 9 2124 0 0,44-61-2761 0 0,0 0 0 0 0,0 0 0 0 0,0 0-1 0 0,0 0 1 0 0,-1 0 0 0 0,1 0 0 0 0,0 0 0 0 0,0 0 0 0 0,0 0 0 0 0,0 0-1 0 0,0 1 1 0 0,0-1 0 0 0,-1 0 0 0 0,1 0 0 0 0,0 0 0 0 0,0 0 0 0 0,0 0-1 0 0,0 1 1 0 0,0-1 0 0 0,0 0 0 0 0,0 0 0 0 0,0 0 0 0 0,0 0 0 0 0,0 1 0 0 0,0-1-1 0 0,0 0 1 0 0,0 0 0 0 0,0 0 0 0 0,0 0 0 0 0,0 1 0 0 0,0-1 0 0 0,0 0-1 0 0,0 0 1 0 0,0 0 0 0 0,0 0 0 0 0,0 1 0 0 0,0-1 0 0 0,0 0 0 0 0,0 0-1 0 0,0 0 1 0 0,0 0 0 0 0,0 0 0 0 0,0 1 0 0 0,0-1 0 0 0,1 0 0 0 0,-1 0-1 0 0,0 0 1 0 0,0 0 0 0 0,0 0 0 0 0,0 0 0 0 0,0 0 0 0 0,0 1 0 0 0,1-1 0 0 0,-1 0-1 0 0,0 0 1 0 0,0 0 0 0 0,1 0 0 0 0,12-5 392 0 0,15-12-289 0 0,76-68-757 0 0,-42 19-3438 0 0,-58 61 3400 0 0,0 0-260 0 0,0 1 0 0 0,0-1 0 0 0,-1 0 0 0 0,0 0 0 0 0,0 0 0 0 0,0 0 0 0 0,0 0 0 0 0,3-12 0 0 0,-4 7-2107 0 0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05:22.5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108 0 9554 0 0,'-3'1'500'0'0,"0"-1"1"0"0,-1 0-1 0 0,1 1 0 0 0,0-1 1 0 0,0 1-1 0 0,0 0 0 0 0,0 0 0 0 0,0 0 1 0 0,1 1-1 0 0,-1-1 0 0 0,0 1 1 0 0,1-1-1 0 0,-1 1 0 0 0,1 0 1 0 0,-5 4-1 0 0,3-1-184 0 0,-1 0 1 0 0,1 0-1 0 0,-1 1 0 0 0,1 0 0 0 0,1 0 1 0 0,-6 12-1 0 0,4-8-282 0 0,1 1 0 0 0,1 0 0 0 0,0 0 1 0 0,0 0-1 0 0,1 0 0 0 0,0 1 0 0 0,1-1 0 0 0,1 19 0 0 0,0-27-40 0 0,0 0 0 0 0,0-1-1 0 0,0 1 1 0 0,0 0 0 0 0,1-1-1 0 0,-1 1 1 0 0,1 0-1 0 0,0-1 1 0 0,-1 1 0 0 0,1-1-1 0 0,1 1 1 0 0,-1-1 0 0 0,0 0-1 0 0,1 1 1 0 0,-1-1 0 0 0,1 0-1 0 0,-1 0 1 0 0,1 0 0 0 0,0 0-1 0 0,0 0 1 0 0,0 0 0 0 0,0-1-1 0 0,0 1 1 0 0,1-1 0 0 0,-1 1-1 0 0,0-1 1 0 0,1 0-1 0 0,-1 0 1 0 0,1 0 0 0 0,-1 0-1 0 0,1 0 1 0 0,0-1 0 0 0,-1 1-1 0 0,1-1 1 0 0,0 1 0 0 0,-1-1-1 0 0,1 0 1 0 0,0 0 0 0 0,2-1-1 0 0,8-1-245 0 0,0 0 0 0 0,0-1-1 0 0,0-1 1 0 0,-1 0 0 0 0,0-1-1 0 0,19-10 1 0 0,-28 14 177 0 0,36-16-686 0 0,-38 16 736 0 0,1 0-1 0 0,0 1 1 0 0,0-1-1 0 0,0 1 1 0 0,0-1-1 0 0,0 1 1 0 0,0 0 0 0 0,0 0-1 0 0,0 0 1 0 0,0 0-1 0 0,0 0 1 0 0,0 0-1 0 0,0 0 1 0 0,0 1 0 0 0,0-1-1 0 0,0 1 1 0 0,2 0-1 0 0,-3 1 24 0 0,0-1 0 0 0,0 0 0 0 0,0 0 0 0 0,0 1-1 0 0,-1-1 1 0 0,1 1 0 0 0,0-1 0 0 0,-1 1 0 0 0,1-1 0 0 0,-1 1-1 0 0,1 0 1 0 0,-1-1 0 0 0,0 1 0 0 0,0-1 0 0 0,0 1 0 0 0,1 0 0 0 0,-2 1-1 0 0,0 34 190 0 0,0-29-127 0 0,-3 37 275 0 0,1-22 71 0 0,1 1 1 0 0,3 31-1 0 0,-2-53-392 0 0,1-1 0 0 0,0 1 1 0 0,0-1-1 0 0,1 1 0 0 0,-1-1 1 0 0,0 0-1 0 0,0 1 0 0 0,1-1 0 0 0,-1 1 1 0 0,1-1-1 0 0,-1 0 0 0 0,1 0 0 0 0,-1 1 1 0 0,1-1-1 0 0,0 0 0 0 0,0 0 0 0 0,0 1 1 0 0,0-1-1 0 0,0 0 0 0 0,0 0 1 0 0,0 0-1 0 0,0 0 0 0 0,0-1 0 0 0,0 1 1 0 0,0 0-1 0 0,0 0 0 0 0,1-1 0 0 0,-1 1 1 0 0,0 0-1 0 0,1-1 0 0 0,1 1 0 0 0,0-1 0 0 0,-1 0-1 0 0,0 0 1 0 0,0-1-1 0 0,0 1 1 0 0,0-1-1 0 0,0 0 1 0 0,0 1-1 0 0,0-1 0 0 0,0 0 1 0 0,0 0-1 0 0,0 0 1 0 0,0-1-1 0 0,0 1 1 0 0,0 0-1 0 0,-1-1 1 0 0,1 1-1 0 0,-1-1 0 0 0,1 1 1 0 0,-1-1-1 0 0,2-3 1 0 0,3-3-50 0 0,0 0 0 0 0,-1 0 1 0 0,-1-1-1 0 0,1 0 0 0 0,-1 1 1 0 0,-1-2-1 0 0,0 1 0 0 0,0 0 1 0 0,-1-1-1 0 0,2-11 0 0 0,-4 15 23 0 0,1 0 0 0 0,-1-1 0 0 0,0 1 0 0 0,-1 0 0 0 0,1-1-1 0 0,-1 1 1 0 0,-1 0 0 0 0,1-1 0 0 0,-1 1 0 0 0,0 0 0 0 0,0 0-1 0 0,-1 0 1 0 0,0 1 0 0 0,0-1 0 0 0,0 1 0 0 0,-8-9 0 0 0,10 12-9 0 0,-1 1 0 0 0,1-1 0 0 0,-1 1 0 0 0,0 0 0 0 0,0 0 0 0 0,0 0 0 0 0,0 0 0 0 0,0 0 0 0 0,0 0 0 0 0,0 0 1 0 0,0 1-1 0 0,0-1 0 0 0,0 1 0 0 0,0-1 0 0 0,0 1 0 0 0,0 0 0 0 0,-1 0 0 0 0,1 0 0 0 0,-4 1 0 0 0,5-1-229 0 0,-1 0 0 0 0,0 1 1 0 0,1-1-1 0 0,-1 0 0 0 0,0 1 0 0 0,1 0 0 0 0,-1-1 0 0 0,1 1 0 0 0,-1 0 0 0 0,1 0 0 0 0,-2 1 0 0 0,2-1-200 0 0,0 0 1 0 0,0 0-1 0 0,1-1 0 0 0,-1 1 0 0 0,0 0 0 0 0,1 0 0 0 0,-1 0 0 0 0,1 0 0 0 0,-1 0 1 0 0,1 0-1 0 0,-1 0 0 0 0,1 0 0 0 0,0 0 0 0 0,0 0 0 0 0,-1 1 0 0 0,1-1 0 0 0,0 0 1 0 0,0 1-1 0 0,0 1-3151 0 0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05:22.9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25 131 10394 0 0,'-21'-16'8993'0'0,"18"21"-7703"0"0,5 11-1135 0 0,6 29-175 0 0,-4-20-67 0 0,1 0 1 0 0,10 29-1 0 0,-14-49-52 0 0,1 1 1 0 0,0-1-1 0 0,1 0 0 0 0,-1 0 0 0 0,1 0 1 0 0,0-1-1 0 0,0 1 0 0 0,1-1 0 0 0,-1 1 1 0 0,1-1-1 0 0,0 0 0 0 0,0-1 0 0 0,0 1 0 0 0,1 0 1 0 0,6 3-1 0 0,-9-6 61 0 0,0 0 0 0 0,-1-1 0 0 0,1 1-1 0 0,0 0 1 0 0,-1-1 0 0 0,1 0 0 0 0,0 1 0 0 0,-1-1 0 0 0,1 0 0 0 0,0 0 0 0 0,0 0-1 0 0,0 0 1 0 0,-1 0 0 0 0,1 0 0 0 0,0 0 0 0 0,-1-1 0 0 0,1 1 0 0 0,0-1 0 0 0,0 1-1 0 0,2-2 1 0 0,-1 0-6 0 0,0 0-1 0 0,0 0 1 0 0,-1-1 0 0 0,1 1-1 0 0,0 0 1 0 0,-1-1-1 0 0,0 0 1 0 0,1 1 0 0 0,2-7-1 0 0,0 2 88 0 0,-1-1-1 0 0,-1 0 0 0 0,1 0 1 0 0,-1 0-1 0 0,-1 0 0 0 0,0-1 1 0 0,3-14-1 0 0,-1-57 1042 0 0,-3 39 852 0 0,11-70 0 0 0,-12 110-1834 0 0,0 0 0 0 0,0 0 0 0 0,0-1 0 0 0,0 1 0 0 0,1 0 1 0 0,-1 0-1 0 0,0 0 0 0 0,1-1 0 0 0,-1 1 0 0 0,1 0 0 0 0,-1 0 0 0 0,1 0 1 0 0,0 0-1 0 0,-1 0 0 0 0,3-2 0 0 0,3 15 289 0 0,0 37-339 0 0,-3-18-238 0 0,8 36 0 0 0,4-18-2236 0 0,-12-42 1207 0 0,0 0 0 0 0,1-1 1 0 0,-1 1-1 0 0,7 7 0 0 0,-8-12 663 0 0,-1 0 0 0 0,1-1 0 0 0,-1 1 0 0 0,1 0 0 0 0,0-1 0 0 0,0 0 0 0 0,-1 1 0 0 0,1-1 0 0 0,3 1 0 0 0,3-1-3238 0 0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05:23.2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50 76 8442 0 0,'-6'-12'2433'0'0,"0"0"1"0"0,-1 1 0 0 0,0 0-1 0 0,-16-19 1 0 0,36 67-1733 0 0,-7-15-719 0 0,1-1-2 0 0,1 0 1 0 0,1-1 0 0 0,1 0 0 0 0,1 0 0 0 0,1-1 0 0 0,27 34 0 0 0,-39-52 8 0 0,1 0 0 0 0,0 0 0 0 0,-1 0 0 0 0,1 0 0 0 0,0 0 0 0 0,0 0-1 0 0,0 0 1 0 0,0-1 0 0 0,0 1 0 0 0,0 0 0 0 0,0-1 0 0 0,0 1 0 0 0,1 0 0 0 0,-1-1 0 0 0,0 1 0 0 0,0-1-1 0 0,0 0 1 0 0,1 1 0 0 0,-1-1 0 0 0,0 0 0 0 0,0 0 0 0 0,1 0 0 0 0,-1 0 0 0 0,0 0 0 0 0,0 0-1 0 0,2 0 1 0 0,-2-1-3 0 0,0 0 0 0 0,0 0 0 0 0,0-1 0 0 0,0 1 0 0 0,0 0 0 0 0,0 0 0 0 0,0 0 0 0 0,-1-1-1 0 0,1 1 1 0 0,0 0 0 0 0,-1-1 0 0 0,1 1 0 0 0,-1-1 0 0 0,1 1 0 0 0,-1 0 0 0 0,0-1 0 0 0,0 1-1 0 0,0-3 1 0 0,1-6-47 0 0,-1 0 0 0 0,0-1-1 0 0,0 1 1 0 0,-1 0-1 0 0,-3-14 1 0 0,0 10 33 0 0,0-1 10 0 0,0 0 1 0 0,0 0-1 0 0,-1 1 1 0 0,-1 0-1 0 0,-1 0 1 0 0,-11-18-1 0 0,18 31-26 0 0,0 1 1 0 0,-1-1-1 0 0,1 1 0 0 0,0-1 0 0 0,-1 0 0 0 0,1 1 1 0 0,0-1-1 0 0,-1 1 0 0 0,1-1 0 0 0,-1 1 0 0 0,1 0 1 0 0,-1-1-1 0 0,1 1 0 0 0,-1-1 0 0 0,1 1 0 0 0,-1 0 1 0 0,1-1-1 0 0,-1 1 0 0 0,1 0 0 0 0,-1 0 0 0 0,0 0 1 0 0,1-1-1 0 0,-1 1 0 0 0,1 0 0 0 0,-1 0 0 0 0,0 0 0 0 0,1 0 1 0 0,-1 0-1 0 0,0 0 0 0 0,1 0 0 0 0,-1 0 0 0 0,0 0 1 0 0,1 0-1 0 0,-1 1 0 0 0,1-1 0 0 0,-1 0 0 0 0,0 0 1 0 0,1 0-1 0 0,-1 1 0 0 0,1-1 0 0 0,-1 0 0 0 0,1 1 1 0 0,-1-1-1 0 0,1 1 0 0 0,-1-1 0 0 0,1 0 0 0 0,-1 1 1 0 0,1-1-1 0 0,0 1 0 0 0,-1-1 0 0 0,1 1 0 0 0,-1 0 1 0 0,-14 35-8985 0 0,13-32 7217 0 0,1 1-1932 0 0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05:23.8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 14 12963 0 0,'-16'-12'5894'0'0,"12"11"-4262"0"0,11 9-1219 0 0,-1 0-365 0 0,0-1-1 0 0,-1 1 1 0 0,1 0 0 0 0,-1 0 0 0 0,-1 0 0 0 0,0 1-1 0 0,0-1 1 0 0,3 12 0 0 0,18 78 32 0 0,-20-75-78 0 0,37 262-930 0 0,-28-94-3745 0 0,-10-100 479 0 0,-4-52-85 0 0,-7-156 3154 0 0,-9-2 3562 0 0,6 63 78 0 0,3 0-1 0 0,3-1 1 0 0,3-73 0 0 0,2 118-2300 0 0,0 1 1 0 0,0-1 0 0 0,2 0 0 0 0,-1 1-1 0 0,1 0 1 0 0,7-15 0 0 0,-9 23-169 0 0,1 0 0 0 0,-1 0 0 0 0,1 0 1 0 0,0 0-1 0 0,0 1 0 0 0,1-1 0 0 0,-1 1 0 0 0,0-1 0 0 0,1 1 1 0 0,0 0-1 0 0,-1-1 0 0 0,1 2 0 0 0,0-1 0 0 0,0 0 0 0 0,0 0 1 0 0,0 1-1 0 0,1 0 0 0 0,-1-1 0 0 0,0 1 0 0 0,0 1 0 0 0,1-1 1 0 0,-1 0-1 0 0,1 1 0 0 0,-1 0 0 0 0,6 0 0 0 0,1-1-238 0 0,-1 1 0 0 0,0 1 0 0 0,0 0 0 0 0,1 0 0 0 0,-1 1 0 0 0,0 0 0 0 0,0 1 0 0 0,0-1 0 0 0,-1 2 0 0 0,14 6-1 0 0,-21-10-56 0 0,0 1 0 0 0,0 0 0 0 0,0 0 0 0 0,0 0 0 0 0,0 0 0 0 0,0 0 0 0 0,0 0 0 0 0,-1 0 0 0 0,1 0 0 0 0,0 0 0 0 0,0 0 0 0 0,-1 1 0 0 0,1-1 0 0 0,-1 0 0 0 0,1 0-1 0 0,-1 1 1 0 0,0-1 0 0 0,1 0 0 0 0,-1 1 0 0 0,0-1 0 0 0,0 3 0 0 0,0-1-269 0 0,-1 1-1 0 0,1-1 1 0 0,-1 1-1 0 0,0-1 1 0 0,0 0-1 0 0,0 1 1 0 0,0-1-1 0 0,-3 5 1 0 0,-4 4-258 0 0,0 1 0 0 0,0-1 0 0 0,-12 11-1 0 0,19-21 931 0 0,-11 11-124 0 0,1 0 0 0 0,-2-1 0 0 0,0 0 0 0 0,-29 20 0 0 0,36-29 1312 0 0,0 1 1 0 0,-1-1-1 0 0,0 0 1 0 0,-13 4-1 0 0,20-7-1230 0 0,0 0-1 0 0,0 0 1 0 0,0 0-1 0 0,0-1 0 0 0,0 1 1 0 0,0 0-1 0 0,0 0 0 0 0,0 0 1 0 0,0 0-1 0 0,0 0 1 0 0,0 0-1 0 0,0 0 0 0 0,0 0 1 0 0,0 0-1 0 0,0 0 1 0 0,0 0-1 0 0,0 0 0 0 0,0 0 1 0 0,0 0-1 0 0,0-1 0 0 0,0 1 1 0 0,0 0-1 0 0,0 0 1 0 0,0 0-1 0 0,-1 0 0 0 0,1 0 1 0 0,0 0-1 0 0,0 0 0 0 0,0 0 1 0 0,0 0-1 0 0,0 0 1 0 0,0 0-1 0 0,0 0 0 0 0,0 0 1 0 0,0 0-1 0 0,0 0 0 0 0,0 0 1 0 0,0 0-1 0 0,0 0 1 0 0,0 0-1 0 0,0 0 0 0 0,0 0 1 0 0,-1 0-1 0 0,1 0 0 0 0,0 0 1 0 0,0 0-1 0 0,0 0 1 0 0,0 0-1 0 0,10-8 1273 0 0,14-7-1330 0 0,-2 4-797 0 0,-1 0 0 0 0,31-24 0 0 0,5-10-8776 0 0,-50 38 7751 0 0,0-1-1849 0 0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05:24.4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46 2 10658 0 0,'-1'0'197'0'0,"0"0"0"0"0,0-1 0 0 0,0 1 0 0 0,-1 0-1 0 0,1 0 1 0 0,0 0 0 0 0,0 0 0 0 0,0 0 0 0 0,0 0 0 0 0,0 0 0 0 0,0 1-1 0 0,0-1 1 0 0,0 0 0 0 0,0 0 0 0 0,0 1 0 0 0,0-1 0 0 0,0 1-1 0 0,0-1 1 0 0,0 1 0 0 0,0-1 0 0 0,0 1 0 0 0,0 0 0 0 0,-1 1-1 0 0,0 0-30 0 0,0 0 0 0 0,1 1 0 0 0,-1-1 0 0 0,1 0 0 0 0,0 1-1 0 0,0-1 1 0 0,0 1 0 0 0,0 0 0 0 0,-1 3 0 0 0,0 6 29 0 0,0 1 0 0 0,1-1-1 0 0,1 15 1 0 0,0-26-105 0 0,-1 10 135 0 0,3 44 276 0 0,-2-53-486 0 0,0 0 0 0 0,1 0-1 0 0,-1 1 1 0 0,0-1 0 0 0,1 0 0 0 0,0 0 0 0 0,-1 0-1 0 0,1 0 1 0 0,0 0 0 0 0,0 0 0 0 0,0 0 0 0 0,0 0 0 0 0,1 0-1 0 0,-1 0 1 0 0,0 0 0 0 0,1-1 0 0 0,-1 1 0 0 0,4 2-1 0 0,-3-3-8 0 0,-1-1-1 0 0,1 0 0 0 0,-1 0 1 0 0,1 1-1 0 0,-1-1 0 0 0,1 0 0 0 0,-1-1 1 0 0,1 1-1 0 0,-1 0 0 0 0,1 0 1 0 0,-1-1-1 0 0,1 1 0 0 0,-1 0 0 0 0,0-1 1 0 0,1 0-1 0 0,-1 1 0 0 0,0-1 1 0 0,1 0-1 0 0,-1 1 0 0 0,0-1 0 0 0,2-2 1 0 0,30-26-1 0 0,-23 19-7 0 0,15-13-45 0 0,-17 14-15 0 0,1 1 0 0 0,0-1-1 0 0,1 2 1 0 0,19-13 0 0 0,-28 19 54 0 0,0 1 0 0 0,0-1 0 0 0,0 1 0 0 0,0 0 0 0 0,0-1 0 0 0,-1 1 0 0 0,1 0 0 0 0,0 0 0 0 0,0-1 0 0 0,0 1 0 0 0,0 0 0 0 0,0 0 0 0 0,0 0 0 0 0,0 0 0 0 0,0 1 0 0 0,0-1 0 0 0,0 0 0 0 0,0 0 0 0 0,-1 0 0 0 0,1 1 0 0 0,0-1 0 0 0,0 0 0 0 0,0 1 0 0 0,0-1 0 0 0,0 1 0 0 0,-1-1 0 0 0,2 2 0 0 0,0 0 0 0 0,0 0 0 0 0,0 0 0 0 0,-1 0 0 0 0,1 1 0 0 0,-1-1 0 0 0,0 0 1 0 0,0 1-1 0 0,1 0 0 0 0,0 3 0 0 0,1 6 3 0 0,0 0 0 0 0,-1 0 1 0 0,1 16-1 0 0,-3 2 67 0 0,-3 33 1 0 0,1-44 23 0 0,0 0 1 0 0,2 0-1 0 0,0 0 1 0 0,1 0 0 0 0,6 31-1 0 0,-6-47-73 0 0,-1-1 1 0 0,1 1-1 0 0,0-1 0 0 0,0 1 0 0 0,0-1 0 0 0,0 0 0 0 0,1 1 0 0 0,-1-1 0 0 0,0 0 0 0 0,1 0 0 0 0,0 0 0 0 0,-1 0 1 0 0,1 0-1 0 0,0 0 0 0 0,0 0 0 0 0,0 0 0 0 0,0-1 0 0 0,5 3 0 0 0,-5-3 3 0 0,-1-1-1 0 0,1 0 1 0 0,0 0-1 0 0,-1 0 1 0 0,1 0 0 0 0,0 0-1 0 0,-1 0 1 0 0,1 0 0 0 0,-1 0-1 0 0,1-1 1 0 0,-1 1-1 0 0,1-1 1 0 0,0 1 0 0 0,-1-1-1 0 0,0 1 1 0 0,1-1-1 0 0,-1 0 1 0 0,1 0 0 0 0,-1 0-1 0 0,0 0 1 0 0,1 0-1 0 0,-1 0 1 0 0,0 0 0 0 0,0 0-1 0 0,0-1 1 0 0,0 1 0 0 0,0 0-1 0 0,0 0 1 0 0,0-1-1 0 0,-1 1 1 0 0,2-3 0 0 0,3-5 12 0 0,-1 0 1 0 0,1-1-1 0 0,-2 0 1 0 0,1 0-1 0 0,-1 0 1 0 0,-1 0 0 0 0,0 0-1 0 0,0-1 1 0 0,-1 1-1 0 0,0-20 1 0 0,-2 15 7 0 0,0 0 1 0 0,-1 0-1 0 0,0-1 1 0 0,-1 1-1 0 0,-1 1 1 0 0,-10-28-1 0 0,12 39-24 0 0,1 0 0 0 0,-1-1 0 0 0,0 1 0 0 0,1 0 1 0 0,-2 0-1 0 0,1 0 0 0 0,0 0 0 0 0,0 0 0 0 0,-1 0 0 0 0,0 1 0 0 0,-4-4 0 0 0,6 5-15 0 0,0 1-1 0 0,-1-1 1 0 0,1 0-1 0 0,-1 1 1 0 0,1 0-1 0 0,-1-1 1 0 0,1 1-1 0 0,-1 0 1 0 0,1-1-1 0 0,-1 1 1 0 0,1 0-1 0 0,-1 0 1 0 0,1 1-1 0 0,-1-1 1 0 0,1 0-1 0 0,-1 0 1 0 0,1 1-1 0 0,-1-1 1 0 0,1 1-1 0 0,0-1 1 0 0,-1 1-1 0 0,1-1 1 0 0,0 1-1 0 0,-1 0 1 0 0,1 0 0 0 0,0 0-1 0 0,0 0 1 0 0,-3 2-1 0 0,0 1-288 0 0,-1 0 1 0 0,1 1-1 0 0,0-1 1 0 0,0 1-1 0 0,0 0 0 0 0,1 0 1 0 0,0 0-1 0 0,0 1 0 0 0,-4 9 1 0 0,5-9-1127 0 0,0-1 0 0 0,1 1 0 0 0,0 0 0 0 0,0 0 0 0 0,0-1 0 0 0,0 8 1 0 0,1-7-2752 0 0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05:24.8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 20 12259 0 0,'-17'-19'7057'0'0,"29"32"-6179"0"0,-6-5-961 0 0,-1-1 1 0 0,1 1 0 0 0,-1-1 0 0 0,-1 1-1 0 0,1 1 1 0 0,-1-1 0 0 0,-1 1-1 0 0,1-1 1 0 0,3 19 0 0 0,0 9-2108 0 0,4 40 0 0 0,-10-67 1603 0 0,3 76-3481 0 0,1-128 7610 0 0,-5 32-3241 0 0,1 1 0 0 0,0-1 1 0 0,1 1-1 0 0,0 0 0 0 0,1-1 1 0 0,0 1-1 0 0,0 0 0 0 0,1 1 1 0 0,0-1-1 0 0,9-13 0 0 0,-11 19-302 0 0,1 0 0 0 0,-1 0-1 0 0,1 1 1 0 0,0-1 0 0 0,1 0-1 0 0,-1 1 1 0 0,0 0 0 0 0,1 0-1 0 0,0 0 1 0 0,0 0-1 0 0,0 0 1 0 0,0 1 0 0 0,0 0-1 0 0,0 0 1 0 0,1 0 0 0 0,-1 0-1 0 0,1 1 1 0 0,-1 0 0 0 0,1 0-1 0 0,0 0 1 0 0,-1 0-1 0 0,1 1 1 0 0,0-1 0 0 0,0 1-1 0 0,6 1 1 0 0,-9-1-147 0 0,-1 1 1 0 0,0-1-1 0 0,1 0 1 0 0,-1 1-1 0 0,0-1 1 0 0,0 0-1 0 0,1 1 1 0 0,-1 0-1 0 0,0-1 1 0 0,0 1-1 0 0,0 0 0 0 0,1-1 1 0 0,-1 1-1 0 0,0 0 1 0 0,0 0-1 0 0,0 0 1 0 0,-1 0-1 0 0,1 0 1 0 0,0 0-1 0 0,0 0 1 0 0,0 0-1 0 0,-1 1 1 0 0,1-1-1 0 0,-1 0 0 0 0,1 0 1 0 0,0 2-1 0 0,0 1-854 0 0,-1 0 0 0 0,1 1 0 0 0,-1-1 0 0 0,0 0 0 0 0,0 0 0 0 0,-1 9 0 0 0,1-5-2188 0 0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05:25.2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64 28 7562 0 0,'-3'4'632'0'0,"-1"0"0"0"0,1 0 0 0 0,0 1 0 0 0,0-1 1 0 0,1 1-1 0 0,-1 0 0 0 0,1 0 0 0 0,0 0 0 0 0,1 0 0 0 0,-1 0 1 0 0,1 0-1 0 0,-2 10 0 0 0,3-9-473 0 0,-1 0 0 0 0,1 0 0 0 0,0 1 0 0 0,0-1-1 0 0,0 0 1 0 0,1 0 0 0 0,0 0 0 0 0,0 0 0 0 0,1 0 0 0 0,0-1 0 0 0,0 1 0 0 0,0 0 0 0 0,1-1-1 0 0,-1 1 1 0 0,1-1 0 0 0,0 0 0 0 0,8 9 0 0 0,-10-13-153 0 0,1 0-1 0 0,-1 0 1 0 0,1 0-1 0 0,-1 0 1 0 0,1 0 0 0 0,-1 0-1 0 0,1-1 1 0 0,0 1-1 0 0,-1-1 1 0 0,1 1 0 0 0,0-1-1 0 0,0 0 1 0 0,-1 1-1 0 0,1-1 1 0 0,0 0 0 0 0,0 0-1 0 0,-1 0 1 0 0,1-1 0 0 0,0 1-1 0 0,0 0 1 0 0,-1 0-1 0 0,1-1 1 0 0,0 0 0 0 0,-1 1-1 0 0,1-1 1 0 0,0 0-1 0 0,-1 1 1 0 0,1-1 0 0 0,-1 0-1 0 0,3-2 1 0 0,6-4 7 0 0,-1 0 1 0 0,0-1-1 0 0,11-12 0 0 0,-14 14-36 0 0,0 0 0 0 0,-1 1 1 0 0,0-1-1 0 0,-1 0 0 0 0,0-1 0 0 0,0 1 1 0 0,0-1-1 0 0,0 0 0 0 0,-1 0 0 0 0,0 0 1 0 0,2-11-1 0 0,-4 15 34 0 0,0 1-1 0 0,-1-1 1 0 0,1 0-1 0 0,-1 0 1 0 0,0 0-1 0 0,0 1 1 0 0,0-1 0 0 0,-1 0-1 0 0,1 0 1 0 0,0 0-1 0 0,-1 1 1 0 0,0-1-1 0 0,0 0 1 0 0,0 0-1 0 0,0 1 1 0 0,0-1 0 0 0,0 1-1 0 0,-1-1 1 0 0,1 1-1 0 0,-1 0 1 0 0,0-1-1 0 0,1 1 1 0 0,-1 0 0 0 0,0 0-1 0 0,0 0 1 0 0,-1 0-1 0 0,1 1 1 0 0,0-1-1 0 0,-1 1 1 0 0,1-1-1 0 0,-3 0 1 0 0,1 1-3 0 0,1 0 0 0 0,0 0 0 0 0,0 0 0 0 0,-1 1 0 0 0,1 0 0 0 0,0 0 0 0 0,-1 0 0 0 0,1 0 0 0 0,0 0 0 0 0,-1 1 1 0 0,1-1-1 0 0,0 1 0 0 0,0 0 0 0 0,-1 0 0 0 0,1 0 0 0 0,0 0 0 0 0,0 1 0 0 0,0-1 0 0 0,0 1 0 0 0,0 0 0 0 0,1 0 0 0 0,-1 0 0 0 0,1 0 0 0 0,-4 4 0 0 0,-9 6-88 0 0,2 2-1 0 0,-22 27 0 0 0,34-41 75 0 0,-3 6-329 0 0,-20 26-1238 0 0,23-30 1103 0 0,0-1 0 0 0,0 1 1 0 0,0 0-1 0 0,0-1 0 0 0,0 1 1 0 0,1 0-1 0 0,-1 0 0 0 0,1 0 1 0 0,-1 0-1 0 0,1 0 0 0 0,-1-1 1 0 0,1 1-1 0 0,0 0 1 0 0,0 0-1 0 0,0 0 0 0 0,1 3 1 0 0,-1-5 399 0 0,0 0 1 0 0,0 1 0 0 0,0-1-1 0 0,0 0 1 0 0,0 0-1 0 0,0 0 1 0 0,0 0 0 0 0,0 0-1 0 0,1 1 1 0 0,-1-1 0 0 0,0 0-1 0 0,0 0 1 0 0,0 0 0 0 0,0 0-1 0 0,0 0 1 0 0,0 0 0 0 0,1 0-1 0 0,-1 1 1 0 0,0-1 0 0 0,0 0-1 0 0,0 0 1 0 0,0 0 0 0 0,1 0-1 0 0,-1 0 1 0 0,0 0 0 0 0,0 0-1 0 0,0 0 1 0 0,1 0-1 0 0,-1 0 1 0 0,0 0 0 0 0,0 0-1 0 0,0 0 1 0 0,0 0 0 0 0,1 0-1 0 0,-1 0 1 0 0,0 0 0 0 0,0 0-1 0 0,0 0 1 0 0,0 0 0 0 0,1 0-1 0 0,-1-1 1 0 0,0 1 0 0 0,0 0-1 0 0,0 0 1 0 0,5-2-2914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6:45:29.8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464 120 12755 0 0,'-16'-19'1034'0'0,"-22"-21"-1"0"0,32 34-1299 0 0,-1 1 0 0 0,0 0-1 0 0,0 0 1 0 0,-1 1 0 0 0,2 0 0 0 0,-2 0-1 0 0,-11-4 1 0 0,5 3-182 0 0,1 1-1 0 0,-1 1 1 0 0,0 0-1 0 0,1 1 0 0 0,-17 0 1 0 0,21 2 168 0 0,0 0 0 0 0,0 1 0 0 0,0 1 0 0 0,1-1 0 0 0,-1 1 0 0 0,1 0 0 0 0,0 1 0 0 0,0 0 0 0 0,-12 7 1 0 0,-9 6-120 0 0,1 0 0 0 0,-38 32 0 0 0,43-29-2285 0 0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05:25.5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 10314 0 0,'18'7'10177'0'0,"-16"-6"-10039"0"0,-1 0 0 0 0,0 0-1 0 0,1 0 1 0 0,-1-1 0 0 0,1 1 0 0 0,-1 0 0 0 0,1-1-1 0 0,-1 1 1 0 0,1-1 0 0 0,-1 1 0 0 0,1-1-1 0 0,0 0 1 0 0,-1 0 0 0 0,1 0 0 0 0,2 0 0 0 0,0-8-3705 0 0,0-1-5317 0 0,-1 6 2920 0 0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05:28.9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43 138 9970 0 0,'-10'-7'6053'0'0,"-5"-2"-3640"0"0,-3-2-1766 0 0,18 11-631 0 0,0-1-1 0 0,0 0 1 0 0,0 1 0 0 0,0-1 0 0 0,1 0-1 0 0,-1 0 1 0 0,0 1 0 0 0,0-1 0 0 0,1 0-1 0 0,-1 1 1 0 0,0-1 0 0 0,1 0 0 0 0,-1 1-1 0 0,1-1 1 0 0,-1 1 0 0 0,1-1 0 0 0,-1 1 0 0 0,1-1-1 0 0,-1 1 1 0 0,1-1 0 0 0,-1 1 0 0 0,1-1-1 0 0,0 1 1 0 0,-1 0 0 0 0,1-1 0 0 0,0 1-1 0 0,-1 0 1 0 0,2-1 0 0 0,20-13 78 0 0,8-1-103 0 0,1 1 1 0 0,0 2-1 0 0,0 0 1 0 0,1 3-1 0 0,36-7 1 0 0,-64 15-10 0 0,-1 0 0 0 0,1 1 0 0 0,-1-1 1 0 0,1 1-1 0 0,-1 0 0 0 0,1 0 0 0 0,0 1 0 0 0,-1-1 0 0 0,1 1 1 0 0,-1-1-1 0 0,1 1 0 0 0,-1 0 0 0 0,1 1 0 0 0,-1-1 0 0 0,0 0 1 0 0,1 1-1 0 0,-1 0 0 0 0,0 0 0 0 0,0 0 0 0 0,0 0 0 0 0,-1 0 1 0 0,1 1-1 0 0,0-1 0 0 0,-1 1 0 0 0,0 0 0 0 0,4 4 0 0 0,-3-1 15 0 0,0 0-1 0 0,-1 0 1 0 0,1 0-1 0 0,-1 0 0 0 0,-1 0 1 0 0,1 0-1 0 0,-1 0 0 0 0,0 0 1 0 0,-1 1-1 0 0,1-1 0 0 0,-1 0 1 0 0,0 1-1 0 0,-1-1 0 0 0,-1 8 1 0 0,-12 59 334 0 0,4-22 166 0 0,-4 58-1 0 0,13-93-455 0 0,0-1 0 0 0,2 1 1 0 0,0-1-1 0 0,1 1 0 0 0,0-1 0 0 0,1 1 0 0 0,1-1 1 0 0,6 17-1 0 0,47 98-2567 0 0,-55-124 1443 0 0,0 1 1 0 0,0-1-1 0 0,0 1 1 0 0,-1 0-1 0 0,0 0 1 0 0,0 0-1 0 0,-1 0 1 0 0,0 0-1 0 0,-1 13 1 0 0,1-20 1060 0 0,-1 1 1 0 0,1-1-1 0 0,0 0 1 0 0,0 0-1 0 0,0 0 0 0 0,0 1 1 0 0,0-1-1 0 0,0 0 1 0 0,-1 0-1 0 0,1 0 0 0 0,0 0 1 0 0,0 1-1 0 0,0-1 1 0 0,-1 0-1 0 0,1 0 0 0 0,0 0 1 0 0,0 0-1 0 0,0 0 1 0 0,-1 0-1 0 0,1 0 0 0 0,0 0 1 0 0,0 1-1 0 0,-1-1 1 0 0,1 0-1 0 0,0 0 0 0 0,0 0 1 0 0,0 0-1 0 0,-1 0 1 0 0,1 0-1 0 0,0 0 0 0 0,0-1 1 0 0,-1 1-1 0 0,1 0 1 0 0,0 0-1 0 0,0 0 0 0 0,0 0 1 0 0,-1 0-1 0 0,1 0 1 0 0,0 0-1 0 0,0 0 0 0 0,0 0 1 0 0,-1-1-1 0 0,1 1 1 0 0,0 0-1 0 0,0 0 0 0 0,0 0 1 0 0,0 0-1 0 0,-1-1 1 0 0,1 1-1 0 0,0 0 0 0 0,-3-4-2986 0 0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05:29.6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1 606 6953 0 0,'3'-54'512'0'0,"-1"36"1139"0"0,1 0 0 0 0,10-32 0 0 0,-10 42-1149 0 0,0-1-1 0 0,0 1 1 0 0,1 0 0 0 0,0 0 0 0 0,1 0 0 0 0,-1 0-1 0 0,2 1 1 0 0,-1 0 0 0 0,1 0 0 0 0,0 0-1 0 0,0 1 1 0 0,1 0 0 0 0,12-10 0 0 0,-13 13-463 0 0,1 1 0 0 0,-1-1 0 0 0,1 1 0 0 0,0 0 1 0 0,-1 1-1 0 0,1-1 0 0 0,0 1 0 0 0,0 1 0 0 0,0-1 0 0 0,0 1 1 0 0,0 0-1 0 0,0 1 0 0 0,8 1 0 0 0,-3-1-164 0 0,-1 0 0 0 0,1-1 0 0 0,13-2 0 0 0,-23 2-94 0 0,1-1 0 0 0,0 1 0 0 0,-1-1 0 0 0,1 0 0 0 0,-1 0 0 0 0,1 0 0 0 0,-1 0 0 0 0,1-1 0 0 0,-1 1 0 0 0,0-1 0 0 0,0 1 0 0 0,1-1 0 0 0,-1 0 0 0 0,-1 0 0 0 0,1 0 0 0 0,3-3 0 0 0,-2 0-297 0 0,0-1 0 0 0,0 1 1 0 0,0 0-1 0 0,-1-1 0 0 0,0 0 1 0 0,0 1-1 0 0,2-8 0 0 0,0-7-239 0 0,-2 0 1 0 0,0 0-1 0 0,0-28 0 0 0,-8-44 1217 0 0,-5 32 4048 0 0,8 57-1566 0 0,0 12-1992 0 0,0 12-418 0 0,6 18 258 0 0,0 0-1 0 0,11 41 1 0 0,2 25-134 0 0,-16-105-658 0 0,5 55 128 0 0,2 0 0 0 0,21 78 0 0 0,-28-131-127 0 0,1 1 1 0 0,0 0-1 0 0,0-1 1 0 0,0 1-1 0 0,0-1 1 0 0,0 1-1 0 0,0-1 1 0 0,1 0-1 0 0,-1 1 0 0 0,1-1 1 0 0,-1 0-1 0 0,1 0 1 0 0,0 0-1 0 0,0 0 1 0 0,0 0-1 0 0,0 0 1 0 0,0-1-1 0 0,1 1 0 0 0,-1-1 1 0 0,0 1-1 0 0,1-1 1 0 0,-1 0-1 0 0,1 0 1 0 0,-1 0-1 0 0,5 1 1 0 0,-3-2-15 0 0,-1-1 1 0 0,1 1-1 0 0,0 0 1 0 0,0-1 0 0 0,0 0-1 0 0,-1 0 1 0 0,1 0-1 0 0,0 0 1 0 0,-1 0 0 0 0,1-1-1 0 0,-1 0 1 0 0,1 0 0 0 0,-1 0-1 0 0,0 0 1 0 0,0 0-1 0 0,0-1 1 0 0,4-3 0 0 0,5-5-37 0 0,-1 0 1 0 0,0-1-1 0 0,10-15 1 0 0,-18 23 37 0 0,0 1-1 0 0,-1-1 1 0 0,1-1 0 0 0,-1 1 0 0 0,0 0 0 0 0,0-1 0 0 0,0 1-1 0 0,-1-1 1 0 0,1 1 0 0 0,-1-1 0 0 0,-1 0 0 0 0,1 0-1 0 0,0 1 1 0 0,-1-9 0 0 0,-1 10 16 0 0,0 0 0 0 0,0 0-1 0 0,-1 1 1 0 0,1-1 0 0 0,0 0 0 0 0,-1 1-1 0 0,0-1 1 0 0,0 1 0 0 0,0-1 0 0 0,0 1-1 0 0,0 0 1 0 0,0 0 0 0 0,0 0 0 0 0,-1 0-1 0 0,1 0 1 0 0,-1 1 0 0 0,0-1 0 0 0,1 1-1 0 0,-1-1 1 0 0,0 1 0 0 0,0 0 0 0 0,-3-1-1 0 0,-3-1 15 0 0,0 0-1 0 0,-1 1 0 0 0,1 0 0 0 0,-1 1 1 0 0,-16-1-1 0 0,12 2-3 0 0,-1 1 0 0 0,1 0 0 0 0,0 1 1 0 0,0 1-1 0 0,0 0 0 0 0,0 1 0 0 0,1 0 0 0 0,-1 1 0 0 0,1 1 1 0 0,0 0-1 0 0,0 1 0 0 0,1 0 0 0 0,0 1 0 0 0,0 1 0 0 0,-13 12 1 0 0,6 3-1631 0 0,18-16-1222 0 0,16-14-322 0 0,28-25-2238 0 0,-34 22 4861 0 0,1-1 0 0 0,-1-1-1 0 0,13-20 1 0 0,-11 15-2467 0 0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05:29.9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44 104 6993 0 0,'-5'-12'461'0'0,"0"-1"-1"0"0,-12-18 0 0 0,2 3 2408 0 0,15 28-2774 0 0,-1-1-1 0 0,1 1 0 0 0,0 0 0 0 0,0-1 0 0 0,0 1 1 0 0,0-1-1 0 0,0 1 0 0 0,0 0 0 0 0,-1-1 1 0 0,1 1-1 0 0,0-1 0 0 0,0 1 0 0 0,0 0 0 0 0,1-1 1 0 0,-1 1-1 0 0,0-1 0 0 0,0 1 0 0 0,0-1 1 0 0,0 1-1 0 0,0 0 0 0 0,0-1 0 0 0,0 1 0 0 0,1 0 1 0 0,-1-1-1 0 0,0 1 0 0 0,0-1 0 0 0,1 1 0 0 0,-1 0 1 0 0,0 0-1 0 0,0-1 0 0 0,1 1 0 0 0,-1 0 1 0 0,0-1-1 0 0,1 1 0 0 0,-1 0 0 0 0,0 0 0 0 0,1 0 1 0 0,-1-1-1 0 0,1 1 0 0 0,25-6 1277 0 0,27 8-591 0 0,-12 3-139 0 0,70 1 0 0 0,-69-11-337 0 0,-55 48 802 0 0,-14 29-824 0 0,20-49-454 0 0,-2 0-1 0 0,0 0 1 0 0,-21 35 0 0 0,-9 9-2411 0 0,16-22-3194 0 0,21-38 3561 0 0,5-9-161 0 0,1-1-692 0 0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05:30.3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1 183 6513 0 0,'2'-9'844'0'0,"1"1"-1"0"0,0 0 1 0 0,0 0-1 0 0,1 0 0 0 0,0 0 1 0 0,0 1-1 0 0,1-1 0 0 0,7-8 1 0 0,-4 8-451 0 0,-1 0 0 0 0,1 0-1 0 0,1 1 1 0 0,0 0 0 0 0,-1 1 0 0 0,12-7 0 0 0,-6 6-477 0 0,-1 0 1 0 0,2 1 0 0 0,-1 1-1 0 0,1 0 1 0 0,0 1-1 0 0,0 0 1 0 0,0 1-1 0 0,0 1 1 0 0,28-1-1 0 0,-40 3-214 0 0,-1 0-1 0 0,1 1 0 0 0,0-1 0 0 0,0 0 0 0 0,-1 1 0 0 0,1 0 0 0 0,0-1 1 0 0,-1 1-1 0 0,1 0 0 0 0,-1 0 0 0 0,4 2 0 0 0,-5-2 61 0 0,0 0 0 0 0,0 0 0 0 0,0 0 0 0 0,0 0 0 0 0,0 0 0 0 0,0 0 0 0 0,0 0-1 0 0,0 0 1 0 0,0 0 0 0 0,-1 0 0 0 0,1 1 0 0 0,-1-1 0 0 0,1 0 0 0 0,-1 1 0 0 0,1-1 0 0 0,-1 0-1 0 0,0 1 1 0 0,1-1 0 0 0,-1 0 0 0 0,0 1 0 0 0,0-1 0 0 0,0 0 0 0 0,0 3 0 0 0,-2 6-3032 0 0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05:30.6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33 250 9658 0 0,'-2'0'445'0'0,"0"-1"0"0"0,0 1 1 0 0,-1-1-1 0 0,1 1 0 0 0,0-1 0 0 0,0 0 1 0 0,0 0-1 0 0,0 0 0 0 0,0 0 0 0 0,0 0 0 0 0,0 0 1 0 0,0 0-1 0 0,-2-4 0 0 0,3 4-347 0 0,1-1-1 0 0,0 1 1 0 0,0-1 0 0 0,0 1 0 0 0,0-1-1 0 0,0 1 1 0 0,0-1 0 0 0,0 1-1 0 0,0-1 1 0 0,0 1 0 0 0,1 0 0 0 0,-1-1-1 0 0,1 1 1 0 0,-1-1 0 0 0,1 1-1 0 0,0 0 1 0 0,-1-1 0 0 0,1 1 0 0 0,0 0-1 0 0,0 0 1 0 0,0-1 0 0 0,1 0 0 0 0,4-6-22 0 0,1 1 1 0 0,-1-1 0 0 0,1 2 0 0 0,0-1 0 0 0,1 1-1 0 0,0 0 1 0 0,0 0 0 0 0,0 1 0 0 0,0 0-1 0 0,13-4 1 0 0,10-4-108 0 0,51-14 0 0 0,4 4-833 0 0,13-3-2244 0 0,-74 18-799 0 0,45-20 0 0 0,-67 26 3189 0 0,-3 0-2362 0 0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05:30.9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109 68 7266 0 0,'-4'4'450'0'0,"0"-1"0"0"0,0 0 0 0 0,0 1 1 0 0,0 0-1 0 0,0 0 0 0 0,1 0 1 0 0,0 0-1 0 0,-5 10 0 0 0,7-13-339 0 0,1 0 0 0 0,-1 1-1 0 0,1-1 1 0 0,-1 0 0 0 0,1 0-1 0 0,0 1 1 0 0,0-1 0 0 0,0 0-1 0 0,0 0 1 0 0,0 1 0 0 0,0-1-1 0 0,0 0 1 0 0,0 0 0 0 0,0 1-1 0 0,0-1 1 0 0,1 0 0 0 0,-1 0-1 0 0,1 1 1 0 0,-1-1 0 0 0,1 0-1 0 0,-1 0 1 0 0,1 0 0 0 0,0 0-1 0 0,-1 0 1 0 0,1 0-1 0 0,0 0 1 0 0,0 0 0 0 0,0 0-1 0 0,0 0 1 0 0,0 0 0 0 0,0 0-1 0 0,0-1 1 0 0,0 1 0 0 0,0 0-1 0 0,0-1 1 0 0,0 1 0 0 0,0-1-1 0 0,1 1 1 0 0,-1-1 0 0 0,2 1-1 0 0,6 2-88 0 0,-1-1 0 0 0,1 0 0 0 0,0-1 0 0 0,-1 0 0 0 0,1 0 0 0 0,0-1 0 0 0,0 0 0 0 0,0 0 0 0 0,0-1 0 0 0,-1 0 0 0 0,1-1 0 0 0,0 0 0 0 0,-1 0 0 0 0,1-1 0 0 0,-1 0 0 0 0,0 0 0 0 0,0-1 0 0 0,0 0 0 0 0,0-1 0 0 0,-1 1-1 0 0,0-2 1 0 0,0 1 0 0 0,0-1 0 0 0,-1 0 0 0 0,1 0 0 0 0,-1-1 0 0 0,9-13 0 0 0,-14 19-19 0 0,-1 0 0 0 0,1 0 0 0 0,-1 0 0 0 0,1 0-1 0 0,-1 0 1 0 0,0 0 0 0 0,1 0 0 0 0,-1 0 0 0 0,0 0 0 0 0,0 0 0 0 0,0 0-1 0 0,0 0 1 0 0,0 0 0 0 0,0-1 0 0 0,0 1 0 0 0,0 0 0 0 0,0 0 0 0 0,-1 0-1 0 0,1 0 1 0 0,0 0 0 0 0,-1 0 0 0 0,1 0 0 0 0,-2-1 0 0 0,1-1 9 0 0,-1 1 0 0 0,0 0 0 0 0,0 0 0 0 0,0 0 0 0 0,0 0 0 0 0,0 0 0 0 0,0 0 0 0 0,-1 1 0 0 0,-2-2 0 0 0,-3-1 74 0 0,0 0 0 0 0,0 0 0 0 0,0 1 0 0 0,-17-4 0 0 0,15 5 14 0 0,0 1 0 0 0,0 0 0 0 0,0 1 0 0 0,-1 0 0 0 0,1 0 0 0 0,0 1 0 0 0,0 0 0 0 0,0 1-1 0 0,0 0 1 0 0,0 1 0 0 0,1 0 0 0 0,-1 0 0 0 0,-13 8 0 0 0,16-7-320 0 0,0 0-1 0 0,1 0 1 0 0,0 1-1 0 0,0-1 1 0 0,0 2-1 0 0,0-1 1 0 0,-8 11 0 0 0,10-10-626 0 0,0 0 1 0 0,0 0 0 0 0,1 0 0 0 0,0 0 0 0 0,0 0 0 0 0,1 1 0 0 0,0-1 0 0 0,0 1 0 0 0,-2 10 0 0 0,3-6-589 0 0,-1-1-2013 0 0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05:31.3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42 757 11707 0 0,'-4'-3'594'0'0,"0"1"-130"0"0,0-1-1 0 0,0 1 1 0 0,1-1-1 0 0,-1 0 1 0 0,1 0 0 0 0,-1 0-1 0 0,-3-6 1 0 0,6 7-380 0 0,0 0 0 0 0,0 0 0 0 0,1 0 0 0 0,-1 1 1 0 0,1-1-1 0 0,0 0 0 0 0,-1 0 0 0 0,1 0 0 0 0,0 0 0 0 0,0 0 0 0 0,0 0 1 0 0,0 0-1 0 0,1 0 0 0 0,-1 0 0 0 0,0 0 0 0 0,1 0 0 0 0,0 1 1 0 0,-1-1-1 0 0,1 0 0 0 0,2-3 0 0 0,1-4 119 0 0,1 0-1 0 0,1 1 1 0 0,0-1-1 0 0,0 1 1 0 0,0 0-1 0 0,1 1 1 0 0,0 0 0 0 0,13-10-1 0 0,69-47 486 0 0,-81 59-657 0 0,57-34 129 0 0,125-55 0 0 0,80-11-190 0 0,-223 88 35 0 0,391-156-692 0 0,-418 165 634 0 0,123-57-420 0 0,-142 65 459 0 0,0 0 0 0 0,-1 0 0 0 0,1-1 0 0 0,0 1 0 0 0,-1 0-1 0 0,1-1 1 0 0,-1 1 0 0 0,1 0 0 0 0,0-1 0 0 0,-1 1 0 0 0,1 0-1 0 0,-1-1 1 0 0,1 1 0 0 0,-1-1 0 0 0,1 1 0 0 0,-1-1 0 0 0,0 1-1 0 0,1-1 1 0 0,-1 1 0 0 0,0-1 0 0 0,1 0 0 0 0,-1 1 0 0 0,0-1 0 0 0,0 1-1 0 0,1-1 1 0 0,-1 0 0 0 0,0 1 0 0 0,0-1 0 0 0,0 0 0 0 0,0 1-1 0 0,0-1 1 0 0,0 0 0 0 0,0 1 0 0 0,0-1 0 0 0,0 0 0 0 0,0 1-1 0 0,0-1 1 0 0,-1-1 0 0 0,0 1-143 0 0,0 0 1 0 0,0 1-1 0 0,0-1 1 0 0,0 0-1 0 0,0 0 1 0 0,-1 0-1 0 0,1 1 0 0 0,0-1 1 0 0,-1 1-1 0 0,1-1 1 0 0,0 1-1 0 0,-1-1 1 0 0,1 1-1 0 0,0 0 0 0 0,-1 0 1 0 0,1-1-1 0 0,-1 1 1 0 0,-2 1-1 0 0,0-1-673 0 0,0 0 0 0 0,0 1-1 0 0,0-1 1 0 0,0 1 0 0 0,0 0 0 0 0,0 1 0 0 0,0-1-1 0 0,0 1 1 0 0,0 0 0 0 0,-6 4 0 0 0,5-4 565 0 0,-6 5-2915 0 0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05:31.6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58 722 11530 0 0,'-57'2'5734'0'0,"92"-33"-2532"0"0,10 3-2835 0 0,1 1 1 0 0,1 2-1 0 0,54-19 0 0 0,156-46-470 0 0,-126 47 218 0 0,-43 12-72 0 0,250-93 22 0 0,-273 96-28 0 0,-1-3 0 0 0,-2-3 0 0 0,63-47 0 0 0,-105 68-36 0 0,-13 9 27 0 0,-1 0 1 0 0,1 0-1 0 0,-1-1 1 0 0,0 0-1 0 0,0 0 1 0 0,0 0-1 0 0,0-1 1 0 0,-1 0-1 0 0,0 0 1 0 0,-1-1-1 0 0,1 1 1 0 0,4-10-1 0 0,-9 15-10 0 0,0 1 0 0 0,0-1 0 0 0,0 0 0 0 0,0 1 0 0 0,0-1 0 0 0,0 1 0 0 0,-1-1 0 0 0,1 0 0 0 0,0 1 0 0 0,0-1-1 0 0,0 1 1 0 0,-1-1 0 0 0,1 1 0 0 0,0-1 0 0 0,0 1 0 0 0,-1-1 0 0 0,1 1 0 0 0,-1-1 0 0 0,1 1 0 0 0,0-1 0 0 0,-1 1 0 0 0,0-1 0 0 0,1 1-24 0 0,0 0 0 0 0,0-1 0 0 0,0 1-1 0 0,0 0 1 0 0,-1 0 0 0 0,1 0 0 0 0,0 0 0 0 0,0 0 0 0 0,0 0 0 0 0,0 0 0 0 0,-1-1 0 0 0,1 1 0 0 0,0 0 0 0 0,0 0 0 0 0,0 0 0 0 0,-1 0 0 0 0,1 0 0 0 0,0 0 0 0 0,0 0 0 0 0,0 0 0 0 0,0 0 0 0 0,-1 0 0 0 0,1 0 0 0 0,0 0-1 0 0,0 0 1 0 0,0 0 0 0 0,-1 0 0 0 0,1 0 0 0 0,0 0 0 0 0,0 0 0 0 0,0 0 0 0 0,-1 0 0 0 0,1 1 0 0 0,0-1 0 0 0,0 0 0 0 0,0 0 0 0 0,0 0 0 0 0,0 0 0 0 0,-1 0 0 0 0,1 0 0 0 0,0 1 0 0 0,0-1 0 0 0,0 0 0 0 0,0 0 0 0 0,0 0 0 0 0,0 0-1 0 0,-1 1 1 0 0,1-1 0 0 0,0 0 0 0 0,0 0 0 0 0,0 0 0 0 0,0 0 0 0 0,0 1 0 0 0,0-1 0 0 0,0 0 0 0 0,0 0 0 0 0,0 0 0 0 0,0 1 0 0 0,0-1 0 0 0,0 0 0 0 0,0 0 0 0 0,0 0 0 0 0,0 1 0 0 0,0-1 0 0 0,0 0 0 0 0,0 0 0 0 0,1 1-1 0 0,-2 1-1310 0 0,0 3-2954 0 0,1-1-3327 0 0,0-4 2338 0 0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05:32.8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346 1755 10314 0 0,'-34'6'3953'0'0,"31"-5"-3651"0"0,1 0-1 0 0,-1-1 1 0 0,0 1 0 0 0,0-1-1 0 0,0 1 1 0 0,0-1 0 0 0,0 0-1 0 0,0 0 1 0 0,-5-1-1 0 0,7 0-218 0 0,-1 1 0 0 0,1-1 0 0 0,-1 0-1 0 0,1 0 1 0 0,-1 0 0 0 0,1 0-1 0 0,-1 0 1 0 0,1 0 0 0 0,0-1-1 0 0,0 1 1 0 0,0 0 0 0 0,0-1-1 0 0,0 1 1 0 0,0-1 0 0 0,0 1 0 0 0,0-1-1 0 0,0 1 1 0 0,1-1 0 0 0,-1 0-1 0 0,1 1 1 0 0,-1-3 0 0 0,-15-61 371 0 0,13 48-342 0 0,0-1-1 0 0,-11-25 1 0 0,-29-84 149 0 0,-49-240 0 0 0,55 200-161 0 0,-3-46-110 0 0,37 184 30 0 0,1-1 1 0 0,1 1 0 0 0,2 0-1 0 0,1-1 1 0 0,9-39-1 0 0,-6 45 7 0 0,0 5-13 0 0,-2 0 0 0 0,0 0 1 0 0,1-26-1 0 0,45 24-105 0 0,491-204 97 0 0,-421 191-128 0 0,3 5 1 0 0,0 5 0 0 0,1 6-1 0 0,183-4 1 0 0,-285 21 111 0 0,0 1-1 0 0,0 0 1 0 0,32 7 0 0 0,-46-6 3 0 0,0 1 0 0 0,0 0 0 0 0,-1 0 0 0 0,1 1 0 0 0,0 0 0 0 0,-1 0 0 0 0,1 1 0 0 0,-1-1 0 0 0,0 1 0 0 0,-1 1 0 0 0,1-1 0 0 0,-1 1 0 0 0,9 10 0 0 0,1 6-22 0 0,-1 1-1 0 0,-2 1 1 0 0,0 0 0 0 0,-1 1-1 0 0,-1 0 1 0 0,10 42 0 0 0,8 17-44 0 0,0-5 61 0 0,-5 1 0 0 0,-2 2 1 0 0,-5-1-1 0 0,-2 2 1 0 0,2 87-1 0 0,-12-70 194 0 0,-3-37 372 0 0,17 112 0 0 0,-18-173-552 0 0,0 0 0 0 0,0 0 1 0 0,0 0-1 0 0,0 0 0 0 0,0 0 1 0 0,1 0-1 0 0,-1 0 0 0 0,0 0 1 0 0,1 0-1 0 0,-1 0 0 0 0,0 0 1 0 0,1 0-1 0 0,-1 0 0 0 0,1 0 1 0 0,-1 0-1 0 0,1 0 0 0 0,0 0 1 0 0,-1 0-1 0 0,1-1 0 0 0,0 1 1 0 0,0 0-1 0 0,-1-1 0 0 0,1 1 1 0 0,0 0-1 0 0,0-1 0 0 0,0 1 1 0 0,0-1-1 0 0,0 1 0 0 0,0-1 1 0 0,0 0-1 0 0,0 1 0 0 0,0-1 0 0 0,2 0 1 0 0,12-7-2413 0 0,0-11-4153 0 0,-10 10 3530 0 0,-1-3-2045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6:45:30.2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50 1056 6585 0 0,'-46'-8'2852'0'0,"46"8"-2815"0"0,0 0 1 0 0,0 1-1 0 0,0-1 1 0 0,0 0-1 0 0,0 0 1 0 0,1 0-1 0 0,-1 0 1 0 0,0 0-1 0 0,0 1 1 0 0,0-1-1 0 0,1 0 1 0 0,-1 1-1 0 0,0-1 1 0 0,0 0-1 0 0,0 0 1 0 0,0 0-1 0 0,0 0 0 0 0,0 1 1 0 0,0-1-1 0 0,0 1 1 0 0,0-1-1 0 0,0 0 1 0 0,0 0-1 0 0,0 0 1 0 0,0 1-1 0 0,0-1 1 0 0,0 0-1 0 0,0 1 1 0 0,0-1-1 0 0,0 0 1 0 0,0 0-1 0 0,0 0 1 0 0,-1 0-1 0 0,1 1 1 0 0,0-1-1 0 0,0 0 1 0 0,0 1-1 0 0,-1-1 1 0 0,1 0-1 0 0,0 1 1 0 0,0-1-1 0 0,0 0 1 0 0,0 0-1 0 0,0 0 1 0 0,-1 0-1 0 0,1 0 1 0 0,0 0-1 0 0,-1 0 1 0 0,1 0-1 0 0,0 1 1 0 0,0-1-1 0 0,0 0 1 0 0,-1 0-1 0 0,4 0 18 0 0,-1 0-1 0 0,1 0 0 0 0,-1-1 1 0 0,1 1-1 0 0,0 0 1 0 0,-1-1-1 0 0,1 0 1 0 0,-1 0-1 0 0,0 1 0 0 0,1-2 1 0 0,-1 2-1 0 0,0-2 1 0 0,1 1-1 0 0,2-2 1 0 0,31-28 241 0 0,-24 20-193 0 0,129-129 287 0 0,-70 68-297 0 0,69-72-19 0 0,63-60 222 0 0,13 13 40 0 0,-25 48-458 0 0,-154 115-54 0 0,29-20-1107 0 0,-57 42 542 0 0,1 1-1 0 0,0 0 1 0 0,-1 1-1 0 0,2 0 1 0 0,12-5-1 0 0,-22 9 631 0 0,-1 0 41 0 0,1 0 0 0 0,0 0 0 0 0,-1 0 0 0 0,1 0 0 0 0,-1-1 0 0 0,1 1 0 0 0,-1 0 0 0 0,1 0 0 0 0,0 0 0 0 0,-1 0 0 0 0,1 0 0 0 0,0 0 0 0 0,-1 0 0 0 0,1 0-1 0 0,0 0 1 0 0,0 1 0 0 0,-1-1 0 0 0,0 0 0 0 0,1 0 0 0 0,0 0 0 0 0,-1 0 0 0 0,1 1 0 0 0,0 0 0 0 0,2 1-2941 0 0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06:18.0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377 140 6265 0 0,'-39'-28'122'0'0,"39"27"-106"0"0,0 0 0 0 0,0 0 0 0 0,0 0 0 0 0,0 0 0 0 0,0 0 0 0 0,0 0 0 0 0,0 0 1 0 0,0 0-1 0 0,1 0 0 0 0,-1 0 0 0 0,0 0 0 0 0,1 1 0 0 0,-1-1 0 0 0,1 0 0 0 0,-1 0 0 0 0,1 0 1 0 0,-1 1-1 0 0,1-1 0 0 0,0 0 0 0 0,-1 0 0 0 0,1 1 0 0 0,0-1 0 0 0,1 0 0 0 0,22-22 674 0 0,-22 21-637 0 0,6-5 22 0 0,1 0 0 0 0,0 1-1 0 0,1-1 1 0 0,-1 2-1 0 0,1-1 1 0 0,1 1 0 0 0,-1 1-1 0 0,0 0 1 0 0,1 0 0 0 0,0 1-1 0 0,0 1 1 0 0,0 0 0 0 0,0 0-1 0 0,1 1 1 0 0,-1 0 0 0 0,0 1-1 0 0,14 1 1 0 0,12 5-141 0 0,-1 1 1 0 0,1 1-1 0 0,63 25 0 0 0,-35-11 164 0 0,-45-17-83 0 0,0 0 0 0 0,0-1 0 0 0,1-1 0 0 0,-1-1 0 0 0,40-1 0 0 0,-23-4 25 0 0,0-1 0 0 0,50-13 0 0 0,-79 15-46 0 0,0 0-12 0 0,0 0 0 0 0,0 0 1 0 0,0 1-1 0 0,0 0 0 0 0,0 0 1 0 0,0 1-1 0 0,0 0 0 0 0,0 0 1 0 0,14 3-1 0 0,-21-2 20 0 0,0-1-1 0 0,0 1 1 0 0,0 0 0 0 0,0 0 0 0 0,0-1 0 0 0,0 1 0 0 0,0 0-1 0 0,0 0 1 0 0,-1 0 0 0 0,1 0 0 0 0,0 0 0 0 0,0 0-1 0 0,-1 0 1 0 0,1 0 0 0 0,-1 1 0 0 0,1-1 0 0 0,-1 0-1 0 0,1 0 1 0 0,-1 0 0 0 0,0 1 0 0 0,0-1 0 0 0,1 0-1 0 0,-1 1 1 0 0,0-1 0 0 0,0 0 0 0 0,0 0 0 0 0,-1 1-1 0 0,1-1 1 0 0,0 0 0 0 0,0 0 0 0 0,-1 2 0 0 0,-14 52 94 0 0,7-29-69 0 0,-3 42-20 0 0,2-1 0 0 0,1 114-1 0 0,5-59-59 0 0,5 500-227 0 0,6-241 197 0 0,-8-97-85 0 0,-1 355 90 0 0,-27-1-37 0 0,11-422-1 0 0,-24 352 110 0 0,34-402 32 0 0,17 169 0 0 0,7-74-90 0 0,19 223 30 0 0,-31-443 12 0 0,7 75 32 0 0,28 117 0 0 0,-28-185 37 0 0,-2 0-1 0 0,-3 1 0 0 0,-2 0 1 0 0,-2 1-1 0 0,-2-1 0 0 0,-2 1 1 0 0,-12 76-1 0 0,11-113 59 0 0,-1 0-1 0 0,0 0 1 0 0,-1 0-1 0 0,0 0 1 0 0,-1-1-1 0 0,-1 1 1 0 0,-7 11-1 0 0,11-21-50 0 0,0 1 1 0 0,-1-1-1 0 0,1 0 0 0 0,-1 0 0 0 0,0 0 1 0 0,0 0-1 0 0,0-1 0 0 0,-1 1 0 0 0,1-1 1 0 0,-1 0-1 0 0,1 0 0 0 0,-1 0 0 0 0,0 0 1 0 0,0-1-1 0 0,1 1 0 0 0,-1-1 0 0 0,0 0 0 0 0,0 0 1 0 0,-1 0-1 0 0,1-1 0 0 0,0 0 0 0 0,0 0 1 0 0,0 0-1 0 0,0 0 0 0 0,0 0 0 0 0,-8-2 1 0 0,-9-4 255 0 0,-1 0 1 0 0,1-1-1 0 0,-27-14 1 0 0,28 12 54 0 0,0 1 0 0 0,0 1 0 0 0,-41-10 0 0 0,27 13-55 0 0,-1 2-1 0 0,0 1 1 0 0,0 2 0 0 0,1 1 0 0 0,-1 1 0 0 0,-36 10 0 0 0,-204 62 217 0 0,233-61-539 0 0,-67 25-86 0 0,63-21-1764 0 0,-75 18 0 0 0,120-35 1627 0 0,-1-1 1 0 0,1 1-1 0 0,-1-1 0 0 0,1 0 1 0 0,-1 0-1 0 0,0 0 1 0 0,1 0-1 0 0,-1 0 0 0 0,1 0 1 0 0,-1 0-1 0 0,1 0 0 0 0,-1-1 1 0 0,1 1-1 0 0,-1 0 1 0 0,1-1-1 0 0,-1 0 0 0 0,1 1 1 0 0,-1-1-1 0 0,1 0 1 0 0,0 0-1 0 0,-1 0 0 0 0,1 0 1 0 0,0 0-1 0 0,0 0 0 0 0,-1 0 1 0 0,1 0-1 0 0,-1-2 1 0 0,-2-7-2848 0 0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06:19.1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102 1101 7026 0 0,'-40'-1'704'0'0,"29"1"-323"0"0,0 0 1 0 0,1-1-1 0 0,-19-3 0 0 0,29 3-309 0 0,0 0 0 0 0,0 0 0 0 0,0 0 0 0 0,0 0 0 0 0,0 0 0 0 0,1 0 0 0 0,-1 1 0 0 0,0-1 0 0 0,1 0 0 0 0,-1 0 0 0 0,1 0 0 0 0,-1 0 0 0 0,1 0 0 0 0,-1 0 0 0 0,1 1 0 0 0,-1-1 0 0 0,1 0 0 0 0,0 0 0 0 0,-1 1 0 0 0,1-1 0 0 0,1 0 0 0 0,18-22 661 0 0,6 0-392 0 0,0 1 1 0 0,1 1-1 0 0,1 2 1 0 0,1 1-1 0 0,1 0 1 0 0,41-16-1 0 0,5 3-231 0 0,118-31 0 0 0,-36 27-137 0 0,248-23 0 0 0,-187 31-22 0 0,403-68-1 0 0,-7-35-59 0 0,267-100 227 0 0,-742 192-132 0 0,580-128 264 0 0,-574 144-140 0 0,-135 19-1661 0 0,-22 3-1769 0 0,-23 3-188 0 0,23 0 544 0 0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06:20.0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862 106 6913 0 0,'3'-11'178'0'0,"6"-38"256"0"0,-9 47-220 0 0,1 0-1 0 0,-1 0 1 0 0,0 0-1 0 0,0 0 1 0 0,-1 0-1 0 0,1 0 1 0 0,0 0-1 0 0,-1 0 1 0 0,1 0 0 0 0,-1 0-1 0 0,0 0 1 0 0,0 0-1 0 0,0 1 1 0 0,1-1-1 0 0,-2 0 1 0 0,1 0-1 0 0,0 1 1 0 0,0-1-1 0 0,0 1 1 0 0,-4-4-1 0 0,4 5-154 0 0,0-1-1 0 0,-1 1 0 0 0,1-1 1 0 0,-1 1-1 0 0,1 0 1 0 0,-1-1-1 0 0,1 1 0 0 0,-1 0 1 0 0,1 0-1 0 0,-1 0 0 0 0,1 0 1 0 0,0 0-1 0 0,-1 0 1 0 0,1 0-1 0 0,-1 1 0 0 0,1-1 1 0 0,-1 1-1 0 0,1-1 1 0 0,-1 1-1 0 0,1-1 0 0 0,0 1 1 0 0,0 0-1 0 0,-1-1 0 0 0,1 1 1 0 0,-2 2-1 0 0,-34 26 23 0 0,30-22 49 0 0,-383 310 368 0 0,371-302-491 0 0,-174 142 51 0 0,161-127-72 0 0,1 1 1 0 0,1 1-1 0 0,-41 60 1 0 0,70-91 9 0 0,0 1 0 0 0,0-1 0 0 0,0 1 0 0 0,0-1 0 0 0,1 1 0 0 0,-1-1 0 0 0,0 1-1 0 0,1-1 1 0 0,-1 1 0 0 0,1 0 0 0 0,-1-1 0 0 0,1 1 0 0 0,0 0 0 0 0,0 3 0 0 0,0-5 3 0 0,0 1-1 0 0,0 0 1 0 0,1-1 0 0 0,-1 1 0 0 0,0-1-1 0 0,1 1 1 0 0,-1-1 0 0 0,0 1 0 0 0,1-1-1 0 0,-1 1 1 0 0,1-1 0 0 0,-1 1 0 0 0,1-1-1 0 0,-1 0 1 0 0,1 1 0 0 0,-1-1 0 0 0,1 0-1 0 0,-1 1 1 0 0,1-1 0 0 0,0 0-1 0 0,-1 0 1 0 0,1 0 0 0 0,-1 1 0 0 0,1-1-1 0 0,0 0 1 0 0,0 0 0 0 0,7 0 4 0 0,0 0 0 0 0,1 0-1 0 0,-1-1 1 0 0,15-3 0 0 0,-3 1 35 0 0,-4 1-52 0 0,0 1 0 0 0,0 1 0 0 0,0 1-1 0 0,0 0 1 0 0,0 1 0 0 0,0 1-1 0 0,0 0 1 0 0,24 9 0 0 0,-16-2-100 0 0,0 1 0 0 0,0 1 0 0 0,-1 1 1 0 0,31 24-1 0 0,3 6-210 0 0,-2 3 0 0 0,-2 2 0 0 0,-3 2 1 0 0,69 88-1 0 0,-15-20 567 0 0,-104-127 246 0 0,-1 0 0 0 0,0 0 1 0 0,-1 1-1 0 0,0-1 1 0 0,-2-8-1 0 0,-48-153 1496 0 0,-17-52-1037 0 0,-147-289 283 0 0,183 435-1205 0 0,30 69-32 0 0,1-1 0 0 0,0 1 0 0 0,1-1 1 0 0,-1 0-1 0 0,1 0 0 0 0,1 1 0 0 0,0-1 0 0 0,0-11 0 0 0,1 15-131 0 0,0 1 0 0 0,0 0 0 0 0,0 0 1 0 0,1-1-1 0 0,-1 1 0 0 0,1 0 0 0 0,-1 0 0 0 0,1 0 0 0 0,0 1 0 0 0,0-1 0 0 0,0 0 0 0 0,1 1 1 0 0,-1-1-1 0 0,1 1 0 0 0,-1 0 0 0 0,1 0 0 0 0,0 0 0 0 0,0 0 0 0 0,0 0 0 0 0,0 1 1 0 0,4-3-1 0 0,-2 2-527 0 0,-1 0 1 0 0,1 1 0 0 0,0-1-1 0 0,0 1 1 0 0,0 0-1 0 0,1 0 1 0 0,-1 1 0 0 0,0 0-1 0 0,0 0 1 0 0,0 0 0 0 0,1 0-1 0 0,-1 1 1 0 0,8 1-1 0 0,-4 1-2608 0 0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06:23.2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152 1 7602 0 0,'-6'1'372'0'0,"1"0"1"0"0,0 0-1 0 0,1 0 0 0 0,-1 1 1 0 0,0 0-1 0 0,0 0 1 0 0,1 0-1 0 0,-1 1 1 0 0,1-1-1 0 0,0 1 1 0 0,-1 0-1 0 0,2 0 0 0 0,-1 1 1 0 0,0-1-1 0 0,0 1 1 0 0,1 0-1 0 0,0 0 1 0 0,-3 5-1 0 0,-4 4-35 0 0,1 1-1 0 0,0 1 1 0 0,1-1-1 0 0,-8 22 1 0 0,13-28-225 0 0,0 1 0 0 0,0 0 0 0 0,1 0 1 0 0,0-1-1 0 0,1 1 0 0 0,0 1 0 0 0,0 16 0 0 0,2-24-94 0 0,-1 0 0 0 0,0 0-1 0 0,0 0 1 0 0,1 0 0 0 0,-1 0 0 0 0,1-1-1 0 0,0 1 1 0 0,0 0 0 0 0,-1 0 0 0 0,1 0-1 0 0,0-1 1 0 0,1 1 0 0 0,-1 0 0 0 0,0-1-1 0 0,0 1 1 0 0,1-1 0 0 0,1 2 0 0 0,-1-2-10 0 0,0 0 1 0 0,0 0 0 0 0,0 0 0 0 0,0 0 0 0 0,1 0-1 0 0,-1-1 1 0 0,0 1 0 0 0,0-1 0 0 0,1 0 0 0 0,-1 0 0 0 0,0 1-1 0 0,1-1 1 0 0,-1-1 0 0 0,0 1 0 0 0,1 0 0 0 0,-1-1-1 0 0,0 1 1 0 0,4-2 0 0 0,4-1-71 0 0,1-1 0 0 0,-1 0 0 0 0,1 0 0 0 0,-1-1-1 0 0,-1-1 1 0 0,1 1 0 0 0,-1-2 0 0 0,12-9 0 0 0,-15 11-5 0 0,-1 1 0 0 0,-1-1 0 0 0,1 0 1 0 0,0 0-1 0 0,-1-1 0 0 0,0 1 0 0 0,-1-1 0 0 0,1 0 0 0 0,-1 0 1 0 0,0 0-1 0 0,0 0 0 0 0,-1-1 0 0 0,0 1 0 0 0,0-1 1 0 0,1-6-1 0 0,-3 10 81 0 0,0 0 1 0 0,0-1 0 0 0,-1 1-1 0 0,1 0 1 0 0,-1 0 0 0 0,1 0-1 0 0,-1 0 1 0 0,0 0 0 0 0,0 0-1 0 0,0 0 1 0 0,-1 0 0 0 0,1 0-1 0 0,-1 0 1 0 0,1 1 0 0 0,-1-1-1 0 0,0 1 1 0 0,0-1 0 0 0,0 1-1 0 0,0-1 1 0 0,-1 1 0 0 0,1 0-1 0 0,-1 0 1 0 0,1 0 0 0 0,-1 1-1 0 0,0-1 1 0 0,0 1 0 0 0,1-1-1 0 0,-1 1 1 0 0,0 0 0 0 0,0 0-1 0 0,0 0 1 0 0,-7 0-1 0 0,3-1-333 0 0,0 0 0 0 0,-1 1-1 0 0,1 0 1 0 0,-1 1-1 0 0,1 0 1 0 0,-1 0 0 0 0,0 0-1 0 0,1 1 1 0 0,0 0-1 0 0,-1 1 1 0 0,1 0-1 0 0,-13 4 1 0 0,16-4-391 0 0,3-2 469 0 0,0 1 0 0 0,0-1-1 0 0,0 0 1 0 0,0 1 0 0 0,0-1-1 0 0,0 1 1 0 0,0-1-1 0 0,0 1 1 0 0,1 0 0 0 0,-1-1-1 0 0,0 1 1 0 0,0 0-1 0 0,0 0 1 0 0,1-1 0 0 0,-1 1-1 0 0,0 0 1 0 0,1 0 0 0 0,-1 0-1 0 0,1 0 1 0 0,-1 0-1 0 0,0 2 1 0 0,2-1-2866 0 0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06:23.5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1 8554 0 0,'-3'9'6276'0'0,"7"18"-3781"0"0,-3-19-1978 0 0,29 181 1424 0 0,-25-144-2003 0 0,11 83-460 0 0,2-47-2679 0 0,-18-79 2811 0 0,1 1 0 0 0,0-1 1 0 0,-1 0-1 0 0,1 0 0 0 0,0 0 0 0 0,0 0 0 0 0,1-1 1 0 0,-1 1-1 0 0,0 0 0 0 0,1 0 0 0 0,2 2 0 0 0,-3-3 247 0 0,-1-1 0 0 0,1 1-1 0 0,0-1 1 0 0,-1 0-1 0 0,1 0 1 0 0,0 1 0 0 0,-1-1-1 0 0,1 0 1 0 0,0 0 0 0 0,0 0-1 0 0,-1 0 1 0 0,1 0-1 0 0,0 0 1 0 0,-1 0 0 0 0,1 0-1 0 0,0 0 1 0 0,0 0-1 0 0,-1 0 1 0 0,1-1 0 0 0,0 1-1 0 0,-1 0 1 0 0,1 0 0 0 0,0-1-1 0 0,-1 1 1 0 0,1 0-1 0 0,0-1 1 0 0,-1 1 0 0 0,1-1-1 0 0,-1 1 1 0 0,1 0 0 0 0,-1-1-1 0 0,1 0 1 0 0,-1 1-1 0 0,1-1 1 0 0,-1 1 0 0 0,1-1-1 0 0,-1 0 1 0 0,0 1 0 0 0,1-2-1 0 0,6-8-2880 0 0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06:23.8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38 1 8890 0 0,'-2'0'346'0'0,"1"0"1"0"0,0 0-1 0 0,0 0 0 0 0,-1 0 1 0 0,1 1-1 0 0,0-1 0 0 0,0 0 1 0 0,-1 1-1 0 0,1-1 0 0 0,0 1 1 0 0,0-1-1 0 0,0 1 0 0 0,0 0 1 0 0,0 0-1 0 0,0-1 1 0 0,0 1-1 0 0,0 0 0 0 0,0 0 1 0 0,0 0-1 0 0,0 0 0 0 0,0 0 1 0 0,1 0-1 0 0,-1 0 0 0 0,0 2 1 0 0,-1 1-110 0 0,0 0 0 0 0,1 0 1 0 0,0 1-1 0 0,-1-1 1 0 0,2 1-1 0 0,-1-1 0 0 0,0 7 1 0 0,1 5-362 0 0,0-1 0 0 0,1 1 0 0 0,5 21 0 0 0,3 21-328 0 0,4 14-1953 0 0,-10-58 106 0 0,1 1-1 0 0,10 24 1 0 0,-13-38 2136 0 0,0 1 1 0 0,0-1 0 0 0,0 1 0 0 0,0-1-1 0 0,0 1 1 0 0,0-1 0 0 0,0 0 0 0 0,0 1 0 0 0,1-1-1 0 0,-1 0 1 0 0,1 0 0 0 0,-1 0 0 0 0,0 0-1 0 0,1 0 1 0 0,0 0 0 0 0,1 0 0 0 0,3 0-2916 0 0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06:24.2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163 0 7482 0 0,'0'0'438'0'0,"0"24"3959"0"0,0-2-3506 0 0,-6 193 2476 0 0,3-180-3342 0 0,-2-1 1 0 0,-1 0 0 0 0,-2 0 0 0 0,-14 40 0 0 0,19-68-59 0 0,0 1 1 0 0,0 0-1 0 0,0-1 1 0 0,0 0-1 0 0,-1 0 1 0 0,-5 7 0 0 0,8-12 18 0 0,0 0 1 0 0,0-1 0 0 0,0 1 0 0 0,1 0 0 0 0,-1 0-1 0 0,0-1 1 0 0,0 1 0 0 0,0 0 0 0 0,0-1 0 0 0,0 1 0 0 0,0-1-1 0 0,0 0 1 0 0,-1 1 0 0 0,1-1 0 0 0,0 0 0 0 0,0 1-1 0 0,0-1 1 0 0,-2 0 0 0 0,1 0-5 0 0,1-1 1 0 0,0 1-1 0 0,-1-1 1 0 0,1 1-1 0 0,0-1 0 0 0,-1 0 1 0 0,1 0-1 0 0,0 1 1 0 0,-1-1-1 0 0,1 0 0 0 0,0 0 1 0 0,0 0-1 0 0,0 0 0 0 0,0 0 1 0 0,0-1-1 0 0,0 1 1 0 0,0 0-1 0 0,-1-2 0 0 0,-3-7-78 0 0,-1 0-1 0 0,1-1 1 0 0,1 1-1 0 0,0-1 1 0 0,0 0-1 0 0,1 0 0 0 0,1 0 1 0 0,-3-18-1 0 0,4 22 116 0 0,1 0-1 0 0,-1 0 1 0 0,1 0-1 0 0,0 1 0 0 0,1-1 1 0 0,0 0-1 0 0,0 0 0 0 0,0 1 1 0 0,1-1-1 0 0,0 1 1 0 0,0-1-1 0 0,1 1 0 0 0,0 0 1 0 0,0 0-1 0 0,7-10 1 0 0,-9 14-24 0 0,0 1 1 0 0,0 0-1 0 0,0-1 1 0 0,0 1-1 0 0,0 0 1 0 0,0 0-1 0 0,0 0 1 0 0,0 0-1 0 0,1 0 1 0 0,-1 0 0 0 0,0 1-1 0 0,1-1 1 0 0,-1 0-1 0 0,0 1 1 0 0,1-1-1 0 0,-1 1 1 0 0,1-1-1 0 0,-1 1 1 0 0,1 0-1 0 0,-1-1 1 0 0,1 1-1 0 0,-1 0 1 0 0,1 0 0 0 0,0 0-1 0 0,-1 0 1 0 0,1 0-1 0 0,-1 1 1 0 0,1-1-1 0 0,-1 0 1 0 0,1 1-1 0 0,-1-1 1 0 0,1 1-1 0 0,-1 0 1 0 0,0-1-1 0 0,1 1 1 0 0,-1 0-1 0 0,0 0 1 0 0,1 0 0 0 0,-1 0-1 0 0,0 0 1 0 0,2 1-1 0 0,-1 1-273 0 0,1 1 0 0 0,0-1 0 0 0,-1 0 0 0 0,0 1 0 0 0,1-1 0 0 0,-2 1 0 0 0,1 0 0 0 0,0-1 0 0 0,-1 1 1 0 0,1 0-1 0 0,-1 0 0 0 0,0 0 0 0 0,-1 0 0 0 0,2 8 0 0 0,-3-1-732 0 0,0 1 1 0 0,-1-1 0 0 0,0 1-1 0 0,0-1 1 0 0,-7 17 0 0 0,3-11-1879 0 0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06:24.5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12 465 8666 0 0,'-1'0'133'0'0,"1"0"1"0"0,-1 0-1 0 0,1-1 1 0 0,-1 1-1 0 0,1 0 1 0 0,-1 0-1 0 0,1 0 0 0 0,0 0 1 0 0,-1 0-1 0 0,1-1 1 0 0,-1 1-1 0 0,1 0 1 0 0,-1 0-1 0 0,1-1 1 0 0,0 1-1 0 0,-1 0 1 0 0,1-1-1 0 0,0 1 0 0 0,-1 0 1 0 0,1-1-1 0 0,0 1 1 0 0,0-1-1 0 0,-1 1 1 0 0,1 0-1 0 0,0-1 1 0 0,0 1-1 0 0,-1-1 1 0 0,1 1-1 0 0,0-1 0 0 0,0 1 1 0 0,0-1-1 0 0,0 1 1 0 0,0-1-1 0 0,0 1 1 0 0,0 0-1 0 0,0-1 1 0 0,0 1-1 0 0,0-1 0 0 0,0 1 1 0 0,0-2-1 0 0,1 0 21 0 0,1 1 0 0 0,-1-1 0 0 0,0 0-1 0 0,1 0 1 0 0,-1 1 0 0 0,1-1 0 0 0,-1 1 0 0 0,1-1-1 0 0,3-1 1 0 0,45-27 101 0 0,-37 24-245 0 0,91-43 218 0 0,-89 43-394 0 0,1 1 0 0 0,0 0 0 0 0,0 1 0 0 0,30-4 0 0 0,-7 14-1094 0 0,-22 3 588 0 0,-16-8 665 0 0,-1-1 0 0 0,0 0-1 0 0,1 1 1 0 0,-1-1 0 0 0,0 0 0 0 0,0 1 0 0 0,1-1 0 0 0,-1 1-1 0 0,0-1 1 0 0,0 0 0 0 0,0 1 0 0 0,0-1 0 0 0,0 1 0 0 0,1-1-1 0 0,-1 1 1 0 0,0-1 0 0 0,0 1 0 0 0,0-1 0 0 0,0 1 0 0 0,0-1-1 0 0,0 0 1 0 0,-1 1 0 0 0,1-1 0 0 0,0 1 0 0 0,0-1 0 0 0,0 1-1 0 0,0-1 1 0 0,0 1 0 0 0,-1-1 0 0 0,1 0 0 0 0,0 1 0 0 0,-1 0-1 0 0,-5 7 784 0 0,5-7-680 0 0,0 1 0 0 0,0-1 0 0 0,0 0 0 0 0,0 1 0 0 0,0-1 0 0 0,1 1 0 0 0,-1-1 0 0 0,0 1 0 0 0,1-1 0 0 0,-1 1 0 0 0,1-1 0 0 0,0 1 0 0 0,-1 0 0 0 0,1-1 0 0 0,0 1 0 0 0,0 0 0 0 0,0-1 0 0 0,0 1 0 0 0,0 0 0 0 0,1-1 0 0 0,-1 3 0 0 0,1 63 692 0 0,-1-3-1706 0 0,9-23-3048 0 0,-8-40 3821 0 0,-1 0 0 0 0,0-1 1 0 0,0 1-1 0 0,0 0 0 0 0,1 0 0 0 0,-1-1 0 0 0,0 1 0 0 0,1 0 0 0 0,-1-1 0 0 0,1 1 0 0 0,-1-1 0 0 0,1 1 1 0 0,-1-1-1 0 0,1 1 0 0 0,-1-1 0 0 0,1 1 0 0 0,-1-1 0 0 0,1 1 0 0 0,0-1 0 0 0,-1 0 0 0 0,1 1 0 0 0,0-1 1 0 0,-1 0-1 0 0,1 1 0 0 0,0-1 0 0 0,0 0 0 0 0,-1 0 0 0 0,1 0 0 0 0,0 0 0 0 0,0 0 0 0 0,-1 0 0 0 0,1 0 1 0 0,0 0-1 0 0,0 0 0 0 0,-1 0 0 0 0,1 0 0 0 0,0 0 0 0 0,-1 0 0 0 0,2-1 0 0 0,4-3-2923 0 0</inkml:trace>
  <inkml:trace contextRef="#ctx0" brushRef="#br0" timeOffset="1">501 37 9714 0 0,'-4'-11'2578'0'0,"4"9"-2175"0"0,-1 0 0 0 0,1 0 1 0 0,-1 0-1 0 0,1 1 0 0 0,-1-1 0 0 0,0 0 1 0 0,0 1-1 0 0,0-1 0 0 0,0 0 0 0 0,0 1 0 0 0,0 0 1 0 0,0-1-1 0 0,-3-2 0 0 0,3 5-362 0 0,1 0-1 0 0,-1-1 1 0 0,0 1 0 0 0,1 0-1 0 0,-1-1 1 0 0,1 1 0 0 0,-1 0-1 0 0,1 0 1 0 0,-1 0-1 0 0,1-1 1 0 0,0 1 0 0 0,-1 0-1 0 0,1 0 1 0 0,0 0-1 0 0,0 0 1 0 0,-1 0 0 0 0,1 0-1 0 0,0 0 1 0 0,0 0 0 0 0,0-1-1 0 0,0 3 1 0 0,-2 24-121 0 0,2-5 126 0 0,2 55-2299 0 0,-2-68 969 0 0,2 0 0 0 0,-1 0 0 0 0,1-1-1 0 0,0 1 1 0 0,1 0 0 0 0,5 10 0 0 0,-6-14 285 0 0,3-1-2164 0 0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06:24.8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102 15 8058 0 0,'2'-14'3934'0'0,"2"13"-266"0"0,-2 3-3522 0 0,-1 0 0 0 0,0-1 0 0 0,-1 1-1 0 0,1 0 1 0 0,0 0 0 0 0,0 0 0 0 0,-1 0-1 0 0,1 0 1 0 0,-1 0 0 0 0,1 3 0 0 0,1 18-362 0 0,-2 1 0 0 0,0-1 1 0 0,-1 1-1 0 0,-6 31 0 0 0,5-41-453 0 0,-2 0 1 0 0,0 0-1 0 0,0-1 0 0 0,-1 1 0 0 0,-1-1 0 0 0,0 0 1 0 0,0 0-1 0 0,-13 16 0 0 0,18-27 668 0 0,0-1-1 0 0,0 1 0 0 0,0-1 1 0 0,0 0-1 0 0,0 1 0 0 0,-1-1 1 0 0,1 0-1 0 0,0 0 0 0 0,-1 0 1 0 0,1 0-1 0 0,0 0 0 0 0,-1 0 1 0 0,0 0-1 0 0,1-1 0 0 0,-1 1 1 0 0,1 0-1 0 0,-1-1 0 0 0,0 0 1 0 0,1 1-1 0 0,-1-1 0 0 0,0 0 1 0 0,-2 0-1 0 0,2 0 97 0 0,1-1 0 0 0,0 1 0 0 0,0-1 0 0 0,0 0 0 0 0,0 0 0 0 0,-1 1-1 0 0,1-1 1 0 0,0 0 0 0 0,1 0 0 0 0,-1 0 0 0 0,0 0 0 0 0,0 0 0 0 0,0-1 0 0 0,1 1 0 0 0,-1 0 0 0 0,0 0 0 0 0,1 0 0 0 0,-1-1 0 0 0,1 1 0 0 0,-1 0 0 0 0,1-1-1 0 0,0 1 1 0 0,0 0 0 0 0,0-1 0 0 0,-1 1 0 0 0,1 0 0 0 0,0-1 0 0 0,1 1 0 0 0,-1 0 0 0 0,0-2 0 0 0,1-11 320 0 0,-1 0 1 0 0,2 1 0 0 0,0-1-1 0 0,1 1 1 0 0,6-20-1 0 0,-7 28-375 0 0,-1 0 0 0 0,1 0 0 0 0,0 1-1 0 0,1-1 1 0 0,-1 0 0 0 0,1 1 0 0 0,0 0-1 0 0,0-1 1 0 0,0 1 0 0 0,0 0-1 0 0,1 1 1 0 0,0-1 0 0 0,0 1 0 0 0,0-1-1 0 0,0 1 1 0 0,0 1 0 0 0,9-5-1 0 0,-12 6-42 0 0,1 0-1 0 0,-1 1 0 0 0,1-1 0 0 0,-1 1 1 0 0,1 0-1 0 0,-1-1 0 0 0,1 1 0 0 0,-1 0 0 0 0,1 0 1 0 0,0 0-1 0 0,-1 0 0 0 0,1 0 0 0 0,-1 0 1 0 0,1 0-1 0 0,0 1 0 0 0,-1-1 0 0 0,1 1 0 0 0,-1-1 1 0 0,1 1-1 0 0,-1-1 0 0 0,0 1 0 0 0,1 0 1 0 0,-1 0-1 0 0,3 2 0 0 0,-2-1-90 0 0,0 1 0 0 0,0-1-1 0 0,0 1 1 0 0,0 0 0 0 0,-1 0 0 0 0,1 0 0 0 0,-1 0-1 0 0,1 0 1 0 0,-1 0 0 0 0,0 0 0 0 0,0 5-1 0 0,2 8-1077 0 0,-1-1-1 0 0,-1 1 0 0 0,-1 30 1 0 0,-1-32 648 0 0,0 1 1 0 0,-2-1 0 0 0,1 0 0 0 0,-2 0 0 0 0,0 0 0 0 0,0 0 0 0 0,-11 21 0 0 0,7-22-2447 0 0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06:25.2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52 75 6537 0 0,'-26'16'285'0'0,"26"-15"-163"0"0,-1-1 1 0 0,0 1 0 0 0,1-1-1 0 0,-1 0 1 0 0,0 1-1 0 0,1-1 1 0 0,-1 0-1 0 0,0 1 1 0 0,0-1-1 0 0,1 0 1 0 0,-1 0-1 0 0,0 0 1 0 0,0 0-1 0 0,1 0 1 0 0,-1 0-1 0 0,0 0 1 0 0,0 0-1 0 0,0 0 1 0 0,1 0-1 0 0,-1 0 1 0 0,0 0 0 0 0,0 0-1 0 0,1-1 1 0 0,-1 1-1 0 0,0 0 1 0 0,0-1-1 0 0,1 1 1 0 0,-1 0-1 0 0,0-1 1 0 0,1 1-1 0 0,-1-1 1 0 0,1 1-1 0 0,-1-1 1 0 0,0-1-1 0 0,1 1 17 0 0,0 0-1 0 0,0 0 0 0 0,0 0 0 0 0,1 0 0 0 0,-1 0 0 0 0,0 0 1 0 0,1 0-1 0 0,-1 0 0 0 0,1 0 0 0 0,0 0 0 0 0,-1 0 1 0 0,1 0-1 0 0,0 0 0 0 0,-1 1 0 0 0,1-1 0 0 0,0 0 0 0 0,0 0 1 0 0,0 1-1 0 0,1-2 0 0 0,17-14 271 0 0,-5 8-266 0 0,-1 0 0 0 0,1 0 0 0 0,26-9 0 0 0,-32 14-140 0 0,-1 1 0 0 0,0 0 0 0 0,0 1-1 0 0,1-1 1 0 0,-1 1 0 0 0,1 1 0 0 0,-1 0-1 0 0,1 0 1 0 0,-1 0 0 0 0,9 2 0 0 0,-15-2-18 0 0,0 0-1 0 0,0 0 1 0 0,1 0 0 0 0,-1 0 0 0 0,0 1 0 0 0,0-1 0 0 0,0 0-1 0 0,0 0 1 0 0,0 1 0 0 0,0-1 0 0 0,0 1 0 0 0,0-1 0 0 0,0 1-1 0 0,0-1 1 0 0,0 1 0 0 0,0 0 0 0 0,0 0 0 0 0,0-1-1 0 0,0 1 1 0 0,0 0 0 0 0,-1 0 0 0 0,1 0 0 0 0,0 0 0 0 0,-1 0-1 0 0,1 0 1 0 0,-1 0 0 0 0,1 0 0 0 0,-1 0 0 0 0,1 0 0 0 0,-1 0-1 0 0,0 0 1 0 0,1 0 0 0 0,-1 0 0 0 0,0 0 0 0 0,0 0 0 0 0,0 1-1 0 0,0-1 1 0 0,0 0 0 0 0,0 0 0 0 0,0 1 0 0 0,-2 4-140 0 0,-1 0 1 0 0,1 0 0 0 0,-1 0-1 0 0,0 0 1 0 0,0-1-1 0 0,-5 7 1 0 0,-4 7 402 0 0,6-10-49 0 0,-11 23 1514 0 0,16-31-1614 0 0,1 1 0 0 0,-1-1 0 0 0,1 0 0 0 0,0 0 0 0 0,-1 0-1 0 0,1 0 1 0 0,0 0 0 0 0,-1 0 0 0 0,1 1 0 0 0,0-1 0 0 0,0 0-1 0 0,0 0 1 0 0,0 0 0 0 0,0 0 0 0 0,1 1 0 0 0,-1-1 0 0 0,0 0 0 0 0,0 0-1 0 0,1 0 1 0 0,-1 0 0 0 0,1 0 0 0 0,-1 0 0 0 0,1 0 0 0 0,0 2-1 0 0,1-2-64 0 0,0-1 0 0 0,0 1-1 0 0,0 0 1 0 0,-1 0-1 0 0,1-1 1 0 0,0 1-1 0 0,0-1 1 0 0,1 0-1 0 0,-1 0 1 0 0,0 1-1 0 0,0-1 1 0 0,0 0 0 0 0,0-1-1 0 0,0 1 1 0 0,0 0-1 0 0,0-1 1 0 0,2 0-1 0 0,35-11 18 0 0,-20 3-1174 0 0,33-22-1 0 0,11-20-7763 0 0,-53 42 5001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6:45:30.5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9 436 10130 0 0,'-2'-3'413'0'0,"1"0"-1"0"0,0 0 1 0 0,0 1 0 0 0,0-2-1 0 0,0 1 1 0 0,1 0 0 0 0,0 0-1 0 0,-1-5 1 0 0,1 7-434 0 0,1-1 0 0 0,-1 0 0 0 0,1 0 0 0 0,0 1 0 0 0,-1-1 0 0 0,1 0 1 0 0,0 1-1 0 0,0-1 0 0 0,0 0 0 0 0,0 1 0 0 0,0 0 0 0 0,0-1 0 0 0,1 1 0 0 0,-1 0 0 0 0,0 0 0 0 0,4-2 0 0 0,36-27 128 0 0,49-27 0 0 0,-8 7 229 0 0,-27 14-245 0 0,2 3 0 0 0,2 2 0 0 0,0 3 0 0 0,84-27 0 0 0,-95 41-138 0 0,0 1-1 0 0,1 2 0 0 0,1 3 0 0 0,0 2 0 0 0,0 2 0 0 0,64 3 0 0 0,-2 9-1378 0 0,-38 3-2367 0 0,-74-11 3669 0 0,1 0 0 0 0,0 0 1 0 0,-1 0-1 0 0,1 0 0 0 0,-1 0 0 0 0,1 0 0 0 0,-1 0 0 0 0,1 0 0 0 0,0 0 0 0 0,-1 1 0 0 0,0-1 0 0 0,1 0 0 0 0,0 1 0 0 0,-1-1 1 0 0,0 0-1 0 0,1 0 0 0 0,-1 1 0 0 0,1-1 0 0 0,-1 1 0 0 0,0-1 0 0 0,1 0 0 0 0,0 2 0 0 0,-3-1-2860 0 0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06:25.5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87 49 9034 0 0,'-20'-11'3549'0'0,"-10"-9"1754"0"0,36 24-5181 0 0,-1 1 0 0 0,1-1-1 0 0,0 0 1 0 0,1 0-1 0 0,-1-1 1 0 0,1 0-1 0 0,-1 0 1 0 0,1-1-1 0 0,0 1 1 0 0,9 1-1 0 0,-11-3-158 0 0,0 0-1 0 0,0 0 0 0 0,0-1 1 0 0,0 1-1 0 0,0-1 0 0 0,0 0 1 0 0,0-1-1 0 0,0 1 0 0 0,0-1 1 0 0,0 0-1 0 0,0 0 0 0 0,0-1 1 0 0,0 1-1 0 0,-1-1 0 0 0,1 0 1 0 0,-1 0-1 0 0,6-4 0 0 0,-10 6 6 0 0,1 0-1 0 0,-1 0 0 0 0,1-1 1 0 0,-1 1-1 0 0,1 0 0 0 0,-1 0 0 0 0,0-1 1 0 0,1 1-1 0 0,-1 0 0 0 0,0-1 1 0 0,1 1-1 0 0,-1-1 0 0 0,0 1 1 0 0,0 0-1 0 0,1-1 0 0 0,-1 1 1 0 0,0-1-1 0 0,0 1 0 0 0,0-1 0 0 0,1 1 1 0 0,-1-1-1 0 0,0 1 0 0 0,0-1 1 0 0,0 1-1 0 0,0-1 0 0 0,0 1 1 0 0,0-1-1 0 0,0 1 0 0 0,0 0 1 0 0,0-1-1 0 0,0 1 0 0 0,0-1 1 0 0,-1 1-1 0 0,1-1 0 0 0,0 0 0 0 0,-18-11-757 0 0,-25-1 325 0 0,37 12 492 0 0,-1 1 1 0 0,1 0-1 0 0,-1 0 0 0 0,0 0 1 0 0,1 1-1 0 0,-1 0 0 0 0,1 0 1 0 0,0 0-1 0 0,-1 1 1 0 0,1 0-1 0 0,0 1 0 0 0,0-1 1 0 0,-6 4-1 0 0,7-3-157 0 0,0 0 0 0 0,0 0 0 0 0,1 1 0 0 0,-1-1 1 0 0,1 1-1 0 0,-7 7 0 0 0,8-8-289 0 0,1 0 0 0 0,0 0 0 0 0,0 0 0 0 0,0 0 0 0 0,1 1 0 0 0,-1-1 0 0 0,1 0-1 0 0,0 1 1 0 0,0-1 0 0 0,0 1 0 0 0,-1 4 0 0 0,2-6 47 0 0,0 0 1 0 0,0 0-1 0 0,0 0 0 0 0,1 0 0 0 0,-1 0 0 0 0,0 0 0 0 0,1 0 1 0 0,-1 0-1 0 0,1 0 0 0 0,2 4 0 0 0,1-2-2775 0 0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06:25.8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30 10402 0 0,'1'-22'6570'0'0,"2"15"-3994"0"0,2 14-899 0 0,2 23-1618 0 0,0 0 0 0 0,-3 1 0 0 0,3 46 0 0 0,0-2-133 0 0,-2-22-355 0 0,9 56-743 0 0,-12-95 164 0 0,2 0 0 0 0,-1-1 0 0 0,2 0 1 0 0,0 0-1 0 0,11 21 0 0 0,-16-33 614 0 0,1 1 1 0 0,0-1-1 0 0,0 1 1 0 0,0-1-1 0 0,0 0 0 0 0,0 1 1 0 0,0-1-1 0 0,0 0 1 0 0,1 0-1 0 0,-1 0 1 0 0,0 0-1 0 0,1 0 0 0 0,-1 0 1 0 0,1 0-1 0 0,-1 0 1 0 0,4 0-1 0 0,1 1-3269 0 0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06:26.6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64 14 11498 0 0,'-1'0'184'0'0,"1"0"-1"0"0,-1-1 1 0 0,1 1-1 0 0,-1 0 1 0 0,1 0-1 0 0,-1 0 1 0 0,0 0-1 0 0,1 0 0 0 0,-1 0 1 0 0,1 0-1 0 0,-1 0 1 0 0,1 0-1 0 0,-1 0 1 0 0,1 0-1 0 0,-1 0 1 0 0,0 1-1 0 0,1-1 0 0 0,-1 0 1 0 0,1 0-1 0 0,-1 0 1 0 0,1 1-1 0 0,-1-1 1 0 0,1 0-1 0 0,0 1 1 0 0,-1-1-1 0 0,1 0 0 0 0,-1 2 1 0 0,-12 16 1637 0 0,-3 24-1204 0 0,10-21-523 0 0,2 1-1 0 0,-5 40 0 0 0,9-50-245 0 0,-1-1 0 0 0,2 1 0 0 0,-1 0 0 0 0,2-1-1 0 0,-1 1 1 0 0,2-1 0 0 0,3 14 0 0 0,-5-24 93 0 0,-1 0 1 0 0,0 1-1 0 0,1-1 1 0 0,-1 0-1 0 0,1 0 1 0 0,0 0-1 0 0,-1 1 0 0 0,1-1 1 0 0,0 0-1 0 0,-1 0 1 0 0,1 0-1 0 0,0 0 1 0 0,0 0-1 0 0,0 0 1 0 0,0 0-1 0 0,0-1 0 0 0,0 1 1 0 0,0 0-1 0 0,1-1 1 0 0,-1 1-1 0 0,0 0 1 0 0,0-1-1 0 0,0 1 1 0 0,1-1-1 0 0,1 1 0 0 0,-1-1-13 0 0,1-1-1 0 0,-1 1 1 0 0,0 0-1 0 0,0-1 1 0 0,1 1-1 0 0,-1-1 1 0 0,0 0-1 0 0,0 0 1 0 0,0 0 0 0 0,0 0-1 0 0,0 0 1 0 0,0 0-1 0 0,3-3 1 0 0,7-6-193 0 0,-1 0 1 0 0,0-1 0 0 0,14-18-1 0 0,-22 25 204 0 0,-2 2 60 0 0,7-8 81 0 0,0 0-1 0 0,0 1 0 0 0,1 0 0 0 0,0 1 0 0 0,20-15 0 0 0,-28 27 122 0 0,1 1-1 0 0,-1-1 1 0 0,0 0 0 0 0,0 1 0 0 0,0-1-1 0 0,0 1 1 0 0,-1-1 0 0 0,0 6-1 0 0,0-7-112 0 0,1 5-65 0 0,1 0 0 0 0,-1 0 1 0 0,1 0-1 0 0,1-1 0 0 0,0 1 1 0 0,0-1-1 0 0,0 0 1 0 0,1 0-1 0 0,0 0 0 0 0,0 0 1 0 0,1 0-1 0 0,7 8 0 0 0,-9-12 2 0 0,1 1 0 0 0,-1-1 0 0 0,1 1 0 0 0,0-1-1 0 0,0 0 1 0 0,0 0 0 0 0,0-1 0 0 0,0 1-1 0 0,1-1 1 0 0,0 0 0 0 0,-1 0 0 0 0,1 0 0 0 0,0-1-1 0 0,-1 0 1 0 0,1 0 0 0 0,0 0 0 0 0,0 0-1 0 0,0-1 1 0 0,0 0 0 0 0,8 0 0 0 0,-11-1-36 0 0,0 1 0 0 0,0-1 1 0 0,0 0-1 0 0,0 1 0 0 0,0-1 1 0 0,0 0-1 0 0,0 0 0 0 0,-1 0 1 0 0,1 0-1 0 0,0-1 0 0 0,-1 1 1 0 0,1 0-1 0 0,-1-1 0 0 0,1 1 1 0 0,-1-1-1 0 0,0 1 0 0 0,1-1 0 0 0,-1 0 1 0 0,0 0-1 0 0,0 1 0 0 0,0-1 1 0 0,-1 0-1 0 0,1 0 0 0 0,0-2 1 0 0,0 1-58 0 0,0 0 0 0 0,0 0 1 0 0,-1 0-1 0 0,1 0 0 0 0,-1 0 1 0 0,0 0-1 0 0,0 0 0 0 0,0 1 1 0 0,0-1-1 0 0,-1 0 0 0 0,1 0 1 0 0,-1 0-1 0 0,0 0 0 0 0,1 0 0 0 0,-1 1 1 0 0,-2-4-1 0 0,-1-1-30 0 0,0 0-1 0 0,-1 0 1 0 0,0 0 0 0 0,0 0-1 0 0,-7-6 1 0 0,10 12 96 0 0,1-1 0 0 0,-1 1 1 0 0,1 0-1 0 0,-1 0 0 0 0,1 0 0 0 0,-1 0 0 0 0,0 0 0 0 0,0 0 1 0 0,1 0-1 0 0,-1 0 0 0 0,0 1 0 0 0,0-1 0 0 0,0 1 0 0 0,0 0 1 0 0,0-1-1 0 0,0 1 0 0 0,0 0 0 0 0,0 0 0 0 0,0 0 0 0 0,0 0 1 0 0,0 0-1 0 0,0 1 0 0 0,0-1 0 0 0,0 1 0 0 0,1-1 0 0 0,-1 1 1 0 0,-3 1-1 0 0,14-3-7807 0 0,20-7 7005 0 0,16-21 653 0 0,10-6 503 0 0,-17 21 4380 0 0,-36 14-4508 0 0,-1 0 0 0 0,1 0 1 0 0,0 0-1 0 0,0 0 0 0 0,-1 1 0 0 0,1-1 0 0 0,0 1 0 0 0,-1-1 0 0 0,1 1 0 0 0,0 0 0 0 0,-1 0 0 0 0,1 0 1 0 0,-1 0-1 0 0,1 0 0 0 0,-1 0 0 0 0,0 0 0 0 0,1 0 0 0 0,-1 0 0 0 0,0 1 0 0 0,0-1 0 0 0,0 0 0 0 0,0 1 1 0 0,0-1-1 0 0,0 1 0 0 0,1 2 0 0 0,22 47 115 0 0,-20-40 47 0 0,5 18-315 0 0,11 26-5 0 0,-19-53-121 0 0,0 0 0 0 0,0 1-1 0 0,0-1 1 0 0,0-1-1 0 0,0 1 1 0 0,0 0-1 0 0,1 0 1 0 0,-1 0-1 0 0,1-1 1 0 0,0 1-1 0 0,-1-1 1 0 0,1 1-1 0 0,0-1 1 0 0,0 1-1 0 0,0-1 1 0 0,0 0-1 0 0,0 0 1 0 0,0 0 0 0 0,3 1-1 0 0,-3-2-14 0 0,0-1 0 0 0,0 1 0 0 0,-1 0 0 0 0,1-1 0 0 0,0 1 0 0 0,-1-1-1 0 0,1 1 1 0 0,-1-1 0 0 0,1 0 0 0 0,-1 0 0 0 0,1 1 0 0 0,-1-1 0 0 0,1 0 0 0 0,-1 0 0 0 0,0-1 0 0 0,1 1 0 0 0,-1 0-1 0 0,0 0 1 0 0,0-1 0 0 0,0 1 0 0 0,0-1 0 0 0,0 1 0 0 0,0 0 0 0 0,0-1 0 0 0,-1 0 0 0 0,2-2 0 0 0,17-47-1356 0 0,-18 45 1282 0 0,24-110-712 0 0,-18 78 3131 0 0,15-52 0 0 0,0 130 150 0 0,-15-22-2911 0 0,-1 0 0 0 0,0 1 0 0 0,5 34 0 0 0,-10-42-1055 0 0,0-1 0 0 0,-1 1 0 0 0,0-1 0 0 0,-1 0 1 0 0,-2 13-1 0 0,0-5-3423 0 0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06:27.8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94 16 7434 0 0,'-2'-1'251'0'0,"0"1"1"0"0,0-1 0 0 0,0 1 0 0 0,-1 0-1 0 0,1 0 1 0 0,0 0 0 0 0,0 0 0 0 0,0 0-1 0 0,0 0 1 0 0,0 1 0 0 0,0-1 0 0 0,0 1-1 0 0,0-1 1 0 0,0 1 0 0 0,0 0-1 0 0,0-1 1 0 0,0 1 0 0 0,0 0 0 0 0,0 1-1 0 0,1-1 1 0 0,-1 0 0 0 0,0 0 0 0 0,1 1-1 0 0,-1-1 1 0 0,1 1 0 0 0,0-1 0 0 0,-1 1-1 0 0,1 0 1 0 0,0-1 0 0 0,0 1 0 0 0,0 0-1 0 0,0 0 1 0 0,0 0 0 0 0,0 2 0 0 0,-4 9-37 0 0,1-1 1 0 0,1 1-1 0 0,1 0 1 0 0,-2 20 0 0 0,0-7 445 0 0,2-14-535 0 0,-7 51 252 0 0,9-58-372 0 0,0 0 0 0 0,0 0-1 0 0,1-1 1 0 0,-1 1-1 0 0,1 0 1 0 0,0 0-1 0 0,1-1 1 0 0,-1 1-1 0 0,1 0 1 0 0,0-1-1 0 0,2 5 1 0 0,-2-7-35 0 0,0 0 1 0 0,0 0 0 0 0,0-1 0 0 0,0 1 0 0 0,0 0 0 0 0,0-1-1 0 0,1 0 1 0 0,-1 1 0 0 0,0-1 0 0 0,1 0 0 0 0,-1 0-1 0 0,1 0 1 0 0,-1-1 0 0 0,1 1 0 0 0,-1 0 0 0 0,1-1 0 0 0,0 0-1 0 0,-1 0 1 0 0,1 0 0 0 0,0 0 0 0 0,-1 0 0 0 0,6-1-1 0 0,6-1-105 0 0,0 0 0 0 0,23-7 0 0 0,-20 3 52 0 0,-1 0 1 0 0,0-1 0 0 0,0 0-1 0 0,-1-2 1 0 0,0 0 0 0 0,18-14 0 0 0,-26 18 32 0 0,0-1 1 0 0,0 0 0 0 0,-1 0 0 0 0,1 0 0 0 0,-1-1 0 0 0,-1 0 0 0 0,1 0 0 0 0,-1-1-1 0 0,-1 0 1 0 0,0 1 0 0 0,0-2 0 0 0,0 1 0 0 0,4-16 0 0 0,-7 17-67 0 0,0-1 0 0 0,-1 1 1 0 0,0-1-1 0 0,0 1 0 0 0,0-1 0 0 0,-1 1 1 0 0,-2-8-1 0 0,2 12 72 0 0,1 0-1 0 0,-1 0 1 0 0,0 1 0 0 0,1-1 0 0 0,-1 0 0 0 0,-1 1-1 0 0,1-1 1 0 0,0 1 0 0 0,0-1 0 0 0,-1 1 0 0 0,0 0-1 0 0,1-1 1 0 0,-1 1 0 0 0,0 0 0 0 0,0 0 0 0 0,0 0-1 0 0,0 1 1 0 0,-1-1 0 0 0,1 0 0 0 0,0 1 0 0 0,-5-3-1 0 0,5 4 72 0 0,-1 0-1 0 0,0 0 0 0 0,1 0 1 0 0,-1 0-1 0 0,1 0 1 0 0,-1 1-1 0 0,1-1 0 0 0,-1 1 1 0 0,1 0-1 0 0,-1 0 0 0 0,1 0 1 0 0,-1 0-1 0 0,1 0 0 0 0,0 0 1 0 0,0 0-1 0 0,0 1 1 0 0,0-1-1 0 0,-2 3 0 0 0,-39 35 490 0 0,36-32-397 0 0,-10 9-153 0 0,1 1 1 0 0,1 0-1 0 0,1 1 1 0 0,0 1 0 0 0,2 0-1 0 0,-19 37 1 0 0,31-56 0 0 0,-1 1 1 0 0,1-1-1 0 0,0 0 0 0 0,0 1 0 0 0,-1-1 1 0 0,1 0-1 0 0,0 0 0 0 0,0 1 1 0 0,-1-1-1 0 0,1 1 0 0 0,0-1 1 0 0,0 0-1 0 0,0 1 0 0 0,0-1 0 0 0,0 0 1 0 0,0 1-1 0 0,-1-1 0 0 0,1 1 1 0 0,0-1-1 0 0,0 0 0 0 0,0 1 0 0 0,0-1 1 0 0,0 1-1 0 0,0-1 0 0 0,1 0 1 0 0,-1 1-1 0 0,0-1 0 0 0,0 1 1 0 0,0-1-1 0 0,0 0 0 0 0,0 1 0 0 0,0-1 1 0 0,1 0-1 0 0,-1 1 0 0 0,0-1 1 0 0,0 0-1 0 0,1 1 0 0 0,-1-1 1 0 0,0 0-1 0 0,0 0 0 0 0,1 1 0 0 0,-1-1 1 0 0,0 0-1 0 0,1 0 0 0 0,-1 1 1 0 0,0-1-1 0 0,1 0 0 0 0,-1 0 1 0 0,1 0-1 0 0,-1 0 0 0 0,0 0 0 0 0,1 1 1 0 0,-1-1-1 0 0,0 0 0 0 0,1 0 1 0 0,-1 0-1 0 0,1 0 0 0 0,-1 0 1 0 0,0 0-1 0 0,1 0 0 0 0,-1 0 0 0 0,1 0 1 0 0,-1-1-1 0 0,0 1 0 0 0,1 0 1 0 0,-1 0-1 0 0,1 0 0 0 0,-1 0 0 0 0,1-1 1 0 0,36-16-431 0 0,-21 9 209 0 0,-12 7 203 0 0,1 0 0 0 0,0 0-1 0 0,0 0 1 0 0,0 0 0 0 0,0 1 0 0 0,0 0-1 0 0,0 0 1 0 0,0 0 0 0 0,0 1 0 0 0,0 0 0 0 0,0 0-1 0 0,-1 0 1 0 0,1 0 0 0 0,0 1 0 0 0,0 0-1 0 0,5 2 1 0 0,-8-2 47 0 0,1-1 0 0 0,-1 1 1 0 0,1-1-1 0 0,-1 1 0 0 0,0 0 0 0 0,0 0 0 0 0,0 0 0 0 0,0 0 0 0 0,0 0 0 0 0,0 0 0 0 0,-1 1 1 0 0,1-1-1 0 0,-1 1 0 0 0,1-1 0 0 0,-1 1 0 0 0,0-1 0 0 0,0 1 0 0 0,0 0 0 0 0,-1 0 1 0 0,1-1-1 0 0,-1 1 0 0 0,1 0 0 0 0,-1 0 0 0 0,0 0 0 0 0,0 0 0 0 0,0-1 0 0 0,0 1 1 0 0,-1 0-1 0 0,0 4 0 0 0,-4 8 35 0 0,0 0 1 0 0,0 0-1 0 0,-2-1 1 0 0,0 1 0 0 0,-1-2-1 0 0,0 1 1 0 0,-1-1-1 0 0,-14 17 1 0 0,3-7 349 0 0,-1-1 1 0 0,-1-1-1 0 0,-34 25 1 0 0,51-42-32 0 0,0 0 0 0 0,0 0 0 0 0,-1-1-1 0 0,1 0 1 0 0,-1 0 0 0 0,0 0 0 0 0,0-1 0 0 0,-10 3 0 0 0,16-5-313 0 0,0-1 0 0 0,-1 1-1 0 0,1 0 1 0 0,0-1 0 0 0,0 1 0 0 0,0 0 0 0 0,0-1 0 0 0,0 1-1 0 0,0-1 1 0 0,0 1 0 0 0,0 0 0 0 0,0-1 0 0 0,0 1 0 0 0,0 0-1 0 0,0-1 1 0 0,0 1 0 0 0,0-1 0 0 0,0 1 0 0 0,0 0 0 0 0,0-1-1 0 0,0 1 1 0 0,0 0 0 0 0,1-1 0 0 0,-1 1 0 0 0,0 0 0 0 0,0-1 0 0 0,0 1-1 0 0,1 0 1 0 0,-1-1 0 0 0,0 1 0 0 0,0 0 0 0 0,1 0 0 0 0,-1-1-1 0 0,0 1 1 0 0,1 0 0 0 0,-1 0 0 0 0,0 0 0 0 0,1-1 0 0 0,-1 1-1 0 0,15-16 136 0 0,7-4-110 0 0,129-108 291 0 0,-129 112-471 0 0,0 1 0 0 0,1 0 0 0 0,1 2 0 0 0,0 1 0 0 0,32-11 0 0 0,-55 22 88 0 0,0 1 0 0 0,-1-1-1 0 0,1 1 1 0 0,0 0 0 0 0,0-1-1 0 0,-1 1 1 0 0,1 0-1 0 0,0 0 1 0 0,0-1 0 0 0,0 1-1 0 0,-1 0 1 0 0,1 0-1 0 0,0 0 1 0 0,0 0 0 0 0,0 0-1 0 0,-1 0 1 0 0,1 0 0 0 0,0 1-1 0 0,0-1 1 0 0,0 0-1 0 0,-1 0 1 0 0,1 1 0 0 0,0-1-1 0 0,0 0 1 0 0,-1 1-1 0 0,1-1 1 0 0,1 1 0 0 0,-2 0 11 0 0,0 0 1 0 0,0 0 0 0 0,1 0 0 0 0,-1 1 0 0 0,0-1 0 0 0,0 0-1 0 0,0 0 1 0 0,-1 0 0 0 0,1 0 0 0 0,0 0 0 0 0,0 0-1 0 0,-1 0 1 0 0,1 0 0 0 0,0 0 0 0 0,-1 0 0 0 0,1 0-1 0 0,-2 1 1 0 0,-29 47 191 0 0,28-47-137 0 0,-191 246 1026 0 0,187-237-728 0 0,2 2-4778 0 0,9-11-134 0 0,9-11 2753 0 0,-1-2 1863 0 0,-2-1 0 0 0,1 0 1 0 0,-2-1-1 0 0,0 0 0 0 0,0-1 1 0 0,9-20-1 0 0,-8 16 2017 0 0,1-1 1 0 0,22-29-1 0 0,-31 46-1952 0 0,0 0 1 0 0,-1 0-1 0 0,1-1 0 0 0,0 1 0 0 0,0 1 1 0 0,0-1-1 0 0,1 0 0 0 0,-1 1 1 0 0,0-1-1 0 0,0 1 0 0 0,1-1 0 0 0,-1 1 1 0 0,1 0-1 0 0,0 0 0 0 0,-1 0 1 0 0,1 0-1 0 0,0 1 0 0 0,-1-1 1 0 0,1 1-1 0 0,0 0 0 0 0,0 0 0 0 0,-1 0 1 0 0,1 0-1 0 0,0 0 0 0 0,0 0 1 0 0,-1 1-1 0 0,1-1 0 0 0,0 1 0 0 0,3 1 1 0 0,0 1-427 0 0,-1 0 0 0 0,0 1 0 0 0,0-1 0 0 0,0 1 1 0 0,-1 0-1 0 0,1 0 0 0 0,-1 1 0 0 0,0-1 0 0 0,0 1 1 0 0,-1 0-1 0 0,1 0 0 0 0,3 8 0 0 0,11 23-6171 0 0,-16-33 3375 0 0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06:28.4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57 6 9858 0 0,'-2'-1'443'0'0,"0"0"1"0"0,-1 0-1 0 0,1 1 1 0 0,-1-1-1 0 0,1 0 0 0 0,0 1 1 0 0,-1 0-1 0 0,1 0 1 0 0,-1-1-1 0 0,1 1 0 0 0,-1 1 1 0 0,1-1-1 0 0,-1 0 1 0 0,-2 1-1 0 0,4 0-382 0 0,0 0 1 0 0,-1 0-1 0 0,1 1 0 0 0,0-1 1 0 0,0 0-1 0 0,0 0 0 0 0,0 1 1 0 0,0-1-1 0 0,0 1 0 0 0,0-1 1 0 0,0 1-1 0 0,1-1 0 0 0,-1 1 1 0 0,1-1-1 0 0,-1 1 0 0 0,1 0 1 0 0,-1-1-1 0 0,1 1 0 0 0,0-1 1 0 0,0 1-1 0 0,0 0 1 0 0,0 2-1 0 0,-1 16 94 0 0,0 0-1 0 0,1 0 1 0 0,4 25 0 0 0,-3-36-116 0 0,1-1 0 0 0,0 1 1 0 0,0-1-1 0 0,1 1 0 0 0,0-1 1 0 0,0 0-1 0 0,1 0 0 0 0,0 0 1 0 0,10 13-1 0 0,-13-20-54 0 0,1 0 1 0 0,-1-1-1 0 0,0 1 0 0 0,1 0 0 0 0,-1-1 1 0 0,0 1-1 0 0,1-1 0 0 0,-1 1 0 0 0,1-1 1 0 0,-1 0-1 0 0,1 0 0 0 0,-1 0 1 0 0,1 1-1 0 0,0-1 0 0 0,-1-1 0 0 0,1 1 1 0 0,-1 0-1 0 0,1 0 0 0 0,-1-1 0 0 0,1 1 1 0 0,-1 0-1 0 0,0-1 0 0 0,1 0 1 0 0,-1 1-1 0 0,1-1 0 0 0,-1 0 0 0 0,0 1 1 0 0,2-2-1 0 0,38-25-1102 0 0,-35 21 864 0 0,13-9-284 0 0,0 0 0 0 0,1 1 1 0 0,0 1-1 0 0,35-17 0 0 0,-55 30 550 0 0,0 0 1 0 0,1 0-1 0 0,-1 0 0 0 0,0 0 0 0 0,0 0 0 0 0,1 0 1 0 0,-1 0-1 0 0,0 0 0 0 0,1 0 0 0 0,-1 0 0 0 0,0 0 1 0 0,0 0-1 0 0,1 0 0 0 0,-1 0 0 0 0,0 0 0 0 0,1 0 1 0 0,-1 0-1 0 0,0 0 0 0 0,0 0 0 0 0,1 0 0 0 0,-1 0 1 0 0,0 0-1 0 0,1 1 0 0 0,-1-1 0 0 0,0 0 0 0 0,0 0 1 0 0,0 0-1 0 0,1 0 0 0 0,-1 1 0 0 0,0-1 0 0 0,0 0 1 0 0,0 0-1 0 0,1 1 0 0 0,-1-1 0 0 0,4 15 527 0 0,-6 21 188 0 0,1-31-727 0 0,-6 56 576 0 0,3-40-389 0 0,2 0 0 0 0,0 1 0 0 0,2 31 1 0 0,0-51-163 0 0,1 1 1 0 0,-1 0-1 0 0,0-1 0 0 0,1 1 1 0 0,-1-1-1 0 0,1 1 1 0 0,0-1-1 0 0,0 1 0 0 0,0-1 1 0 0,0 0-1 0 0,0 1 1 0 0,1-1-1 0 0,-1 0 0 0 0,1 0 1 0 0,0 0-1 0 0,3 4 1 0 0,-4-6-18 0 0,1 1 1 0 0,-1-1-1 0 0,0 1 0 0 0,1-1 1 0 0,-1 0-1 0 0,0 1 1 0 0,1-1-1 0 0,-1 0 1 0 0,1 0-1 0 0,-1 0 0 0 0,1 0 1 0 0,-1 0-1 0 0,0 0 1 0 0,1-1-1 0 0,-1 1 1 0 0,1 0-1 0 0,-1-1 0 0 0,0 1 1 0 0,1-1-1 0 0,-1 0 1 0 0,0 1-1 0 0,1-1 1 0 0,-1 0-1 0 0,0 0 1 0 0,0 1-1 0 0,0-1 0 0 0,0 0 1 0 0,0 0-1 0 0,0 0 1 0 0,0-1-1 0 0,1-1 1 0 0,6-5-85 0 0,-1-1 0 0 0,0 0 1 0 0,-1-1-1 0 0,0 1 1 0 0,0-1-1 0 0,-1-1 0 0 0,0 1 1 0 0,-1-1-1 0 0,5-17 1 0 0,-7 22 52 0 0,-1-1 1 0 0,1 1-1 0 0,-1 0 1 0 0,0-1 0 0 0,-1 1-1 0 0,0-1 1 0 0,0 0 0 0 0,0 1-1 0 0,-1-1 1 0 0,0 1-1 0 0,0-1 1 0 0,0 1 0 0 0,-1 0-1 0 0,0 0 1 0 0,0-1-1 0 0,-1 1 1 0 0,0 1 0 0 0,-4-8-1 0 0,5 10 25 0 0,0 1-1 0 0,0 0 1 0 0,0 1-1 0 0,0-1 1 0 0,0 0-1 0 0,0 1 0 0 0,-1-1 1 0 0,1 1-1 0 0,-1 0 1 0 0,1-1-1 0 0,-1 1 1 0 0,1 0-1 0 0,-1 1 1 0 0,0-1-1 0 0,1 0 0 0 0,-1 1 1 0 0,0 0-1 0 0,0-1 1 0 0,1 1-1 0 0,-1 0 1 0 0,0 0-1 0 0,0 1 1 0 0,1-1-1 0 0,-6 2 0 0 0,5-2-195 0 0,-1 1 0 0 0,0 1 1 0 0,1-1-1 0 0,-1 0 0 0 0,1 1 0 0 0,0 0 0 0 0,-1 0 0 0 0,1 0 0 0 0,0 0 0 0 0,0 0 0 0 0,0 1 0 0 0,0-1 0 0 0,1 1 0 0 0,-1 0 0 0 0,0-1 0 0 0,1 2 0 0 0,-4 4 0 0 0,1 14-4047 0 0,5-21 4127 0 0,0 0 0 0 0,-1-1 0 0 0,1 1 0 0 0,0 0 0 0 0,1 0 0 0 0,-1-1 0 0 0,0 1 0 0 0,0 0 0 0 0,0 0 0 0 0,0-1 0 0 0,0 1 0 0 0,1 0 0 0 0,-1-1 0 0 0,0 1 0 0 0,1 0 0 0 0,-1-1 0 0 0,0 1 0 0 0,1 0 0 0 0,-1-1 0 0 0,1 1 0 0 0,-1-1 0 0 0,1 1 0 0 0,-1-1 0 0 0,1 1-1 0 0,0-1 1 0 0,-1 1 0 0 0,2 0 0 0 0,3 0-2923 0 0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06:29.3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1 105 6929 0 0,'1'-5'299'0'0,"1"0"659"0"0,-1 0 0 0 0,1 0 0 0 0,0 0 0 0 0,0 0 0 0 0,0 0 0 0 0,0 1 0 0 0,1-1-1 0 0,0 1 1 0 0,0-1 0 0 0,6-5 0 0 0,-9 10-936 0 0,1 0 0 0 0,-1 0 0 0 0,1 0 0 0 0,-1 1 0 0 0,1-1 0 0 0,-1 0 0 0 0,1 0 0 0 0,0 1 0 0 0,-1-1 0 0 0,1 0 0 0 0,-1 1 0 0 0,0-1 0 0 0,1 0 0 0 0,-1 1 0 0 0,1-1 0 0 0,-1 1 0 0 0,0-1 0 0 0,1 0 0 0 0,-1 1 0 0 0,0-1 0 0 0,1 1 0 0 0,-1-1 0 0 0,0 1 0 0 0,0-1 0 0 0,1 1 0 0 0,-1 0-1 0 0,0-1 1 0 0,0 1 0 0 0,0-1 0 0 0,0 2 0 0 0,8 23-16 0 0,-7-21 55 0 0,4 13-81 0 0,-4-10-64 0 0,1 0 0 0 0,0 0-1 0 0,0 0 1 0 0,0 0 0 0 0,1-1-1 0 0,0 1 1 0 0,1-1 0 0 0,-1 1-1 0 0,1-1 1 0 0,0-1 0 0 0,1 1-1 0 0,8 9 1 0 0,-12-14 61 0 0,1-1-1 0 0,-1 1 0 0 0,0 0 1 0 0,0-1-1 0 0,0 1 1 0 0,1-1-1 0 0,-1 0 1 0 0,0 1-1 0 0,1-1 1 0 0,-1 0-1 0 0,0 0 0 0 0,1 0 1 0 0,-1 0-1 0 0,0 0 1 0 0,0 0-1 0 0,1 0 1 0 0,-1 0-1 0 0,0-1 1 0 0,1 1-1 0 0,-1 0 0 0 0,0-1 1 0 0,0 1-1 0 0,1-1 1 0 0,-1 1-1 0 0,0-1 1 0 0,0 0-1 0 0,0 0 1 0 0,0 1-1 0 0,0-1 0 0 0,0 0 1 0 0,0 0-1 0 0,0 0 1 0 0,0 0-1 0 0,0 0 1 0 0,-1 0-1 0 0,1 0 1 0 0,0 0-1 0 0,0-3 1 0 0,3-1-94 0 0,-1-1 0 0 0,0 0 1 0 0,0 1-1 0 0,0-1 0 0 0,-1 0 1 0 0,2-9-1 0 0,19-108 336 0 0,-21 116 116 0 0,1 8-124 0 0,3 21-287 0 0,3 37-2930 0 0,-8-57 2676 0 0,4 69-5327 0 0,-10 36 5308 0 0,4-97 431 0 0,-1 1-1 0 0,0-1 1 0 0,0 0-1 0 0,-8 19 0 0 0,7-21 470 0 0,-1-1 0 0 0,1 1 0 0 0,-1-1 0 0 0,-1 1 0 0 0,1-1 0 0 0,-2 0 0 0 0,1-1 0 0 0,0 0 0 0 0,-1 1 0 0 0,0-2 0 0 0,-1 1 0 0 0,1-1 0 0 0,-1 0 0 0 0,0 0 0 0 0,-1-1 0 0 0,1 0 0 0 0,-14 6 0 0 0,0-2-209 0 0,16-6-1190 0 0,10-9-344 0 0,1-2 573 0 0,66-78-773 0 0,-63 77 1450 0 0,0 1 0 0 0,0 1-1 0 0,1 0 1 0 0,0 0 0 0 0,1 1 0 0 0,20-11 0 0 0,-29 17-12 0 0,0 0 1 0 0,-1 0-1 0 0,1 0 0 0 0,0 0 1 0 0,-1 1-1 0 0,1-1 1 0 0,0 1-1 0 0,0-1 0 0 0,-1 1 1 0 0,1 0-1 0 0,0 0 1 0 0,0 0-1 0 0,0 0 1 0 0,-1 0-1 0 0,1 0 0 0 0,0 0 1 0 0,0 1-1 0 0,0-1 1 0 0,-1 1-1 0 0,1-1 1 0 0,0 1-1 0 0,2 1 0 0 0,-3-1 16 0 0,1 0 0 0 0,-1 1 0 0 0,0-1-1 0 0,0 1 1 0 0,0-1 0 0 0,0 1 0 0 0,0 0-1 0 0,0 0 1 0 0,0-1 0 0 0,-1 1 0 0 0,1 0-1 0 0,-1 0 1 0 0,1 0 0 0 0,-1-1 0 0 0,1 1-1 0 0,-1 0 1 0 0,0 3 0 0 0,0 4 41 0 0,-1 0 0 0 0,0 0-1 0 0,0-1 1 0 0,0 1 0 0 0,-1 0 0 0 0,-1-1 0 0 0,1 0 0 0 0,-6 11-1 0 0,1-7-109 0 0,0-1-1 0 0,-1 1 1 0 0,-1-1 0 0 0,0 0-1 0 0,-13 11 1 0 0,-27 21-5046 0 0,49-43 4973 0 0,0 0-1 0 0,0 0 0 0 0,0 0 1 0 0,0 0-1 0 0,0 1 1 0 0,-1-1-1 0 0,1 0 0 0 0,0 0 1 0 0,0 0-1 0 0,0 0 0 0 0,0 0 1 0 0,0 0-1 0 0,0 0 1 0 0,0 0-1 0 0,0 1 0 0 0,-1-1 1 0 0,1 0-1 0 0,0 0 0 0 0,0 0 1 0 0,0 0-1 0 0,0 0 1 0 0,0 0-1 0 0,-1 0 0 0 0,1 0 1 0 0,0 0-1 0 0,0 0 0 0 0,0 0 1 0 0,0 0-1 0 0,0 0 1 0 0,-1 0-1 0 0,1 0 0 0 0,0 0 1 0 0,0 0-1 0 0,0 0 1 0 0,0 0-1 0 0,0 0 0 0 0,-1 0 1 0 0,1 0-1 0 0,0 0 0 0 0,0 0 1 0 0,0 0-1 0 0,0-1 1 0 0,0 1-1 0 0,0 0 0 0 0,-1 0 1 0 0,1 0-1 0 0,0 0 0 0 0,0 0 1 0 0,0 0-1 0 0,0 0 1 0 0,0 0-1 0 0,0-1 0 0 0,0 1 1 0 0,1-11-1035 0 0,10-15 1532 0 0,-11 24-667 0 0,14-31 275 0 0,2 0 0 0 0,24-37 0 0 0,-32 58 377 0 0,1 1 1 0 0,0 0-1 0 0,16-15 1 0 0,-19 20 314 0 0,1 1 1 0 0,0 0-1 0 0,0 0 1 0 0,1 0-1 0 0,-1 1 0 0 0,15-6 1 0 0,-20 10-689 0 0,0-1-1 0 0,0 0 1 0 0,0 1-1 0 0,0-1 1 0 0,0 1 0 0 0,0 0-1 0 0,0 0 1 0 0,1 0 0 0 0,-1 0-1 0 0,0 0 1 0 0,0 0 0 0 0,0 1-1 0 0,3 0 1 0 0,23 12-3000 0 0,-6-2-1582 0 0,-17-9 1490 0 0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06:29.8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167 181 7762 0 0,'-24'-11'4625'0'0,"24"6"-1128"0"0,16 3-2201 0 0,39 3-414 0 0,25 0-706 0 0,-29-5-182 0 0,-50 4-36 0 0,0 0 0 0 0,0 0 1 0 0,1 0-1 0 0,-1-1 0 0 0,0 1 0 0 0,0 0 1 0 0,0-1-1 0 0,0 1 0 0 0,0-1 0 0 0,0 1 0 0 0,0-1 1 0 0,0 1-1 0 0,0-1 0 0 0,0 0 0 0 0,-1 1 1 0 0,1-1-1 0 0,0 0 0 0 0,0 0 0 0 0,0 0 1 0 0,-1 1-1 0 0,1-1 0 0 0,0 0 0 0 0,-1 0 1 0 0,1 0-1 0 0,-1 0 0 0 0,1 0 0 0 0,-1 0 0 0 0,1-2 1 0 0,-1 0-68 0 0,0 0 0 0 0,0 0 0 0 0,0 0 1 0 0,0 0-1 0 0,0 0 0 0 0,-1 0 0 0 0,0 1 0 0 0,1-1 1 0 0,-1 0-1 0 0,-2-5 0 0 0,-2-3-104 0 0,-1 0 0 0 0,0 0 0 0 0,0 1 0 0 0,-11-14 0 0 0,15 21 174 0 0,-1 0 0 0 0,0 0 0 0 0,1 0 0 0 0,-1 1 0 0 0,-1-1 0 0 0,1 1 0 0 0,0-1 0 0 0,-1 1 0 0 0,1 0 0 0 0,-1 0 0 0 0,1 1 0 0 0,-1-1 0 0 0,0 1 0 0 0,0 0 0 0 0,0 0 0 0 0,0 0 0 0 0,-7-1 0 0 0,5 2 59 0 0,0 1 0 0 0,0-1 0 0 0,-1 1 0 0 0,1 0 0 0 0,0 1 0 0 0,0-1 0 0 0,0 1 0 0 0,1 0 0 0 0,-1 1 0 0 0,-9 5 0 0 0,2 0 185 0 0,0 1 0 0 0,1 0 0 0 0,0 1-1 0 0,0 0 1 0 0,1 1 0 0 0,1 0 0 0 0,0 1 0 0 0,-15 22 0 0 0,15-16 154 0 0,0 0 1 0 0,1 1-1 0 0,-11 34 1 0 0,17-43-157 0 0,0 1-1 0 0,1 0 1 0 0,0 0 0 0 0,0 0-1 0 0,1 0 1 0 0,1 0 0 0 0,0 0-1 0 0,2 18 1 0 0,-2-27-176 0 0,0 0 0 0 0,1-1 0 0 0,-1 1 0 0 0,1-1 1 0 0,-1 1-1 0 0,1-1 0 0 0,0 1 0 0 0,0-1 0 0 0,-1 0 0 0 0,1 1 1 0 0,0-1-1 0 0,0 0 0 0 0,0 0 0 0 0,1 0 0 0 0,-1 0 0 0 0,0 1 1 0 0,0-1-1 0 0,0-1 0 0 0,1 1 0 0 0,1 1 0 0 0,0-1 3 0 0,0 1 0 0 0,1-1 0 0 0,-1 0 0 0 0,0-1 0 0 0,1 1 0 0 0,-1-1 0 0 0,1 1 0 0 0,6-1-1 0 0,6-1 1 0 0,-1-1-1 0 0,1-1 1 0 0,18-5-1 0 0,-25 6-13 0 0,20-7-206 0 0,0-2 0 0 0,37-17 0 0 0,-37 14-3239 0 0,56-18 0 0 0,-75 28 1324 0 0,-8 3 1664 0 0,1 0 0 0 0,-1 0 0 0 0,0 0 0 0 0,1 1 0 0 0,-1-1 0 0 0,1 0 0 0 0,-1 1 0 0 0,1 0 0 0 0,-1 0 0 0 0,1-1 0 0 0,2 2 0 0 0,-3 0-2489 0 0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06:30.1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40 90 7690 0 0,'-2'1'278'0'0,"0"0"1"0"0,-1-1 0 0 0,1 1-1 0 0,0 0 1 0 0,0 0 0 0 0,0 0 0 0 0,1 1-1 0 0,-1-1 1 0 0,0 0 0 0 0,0 1-1 0 0,1-1 1 0 0,-1 1 0 0 0,1-1-1 0 0,-1 1 1 0 0,1 0 0 0 0,-1 0-1 0 0,1 0 1 0 0,0-1 0 0 0,0 1 0 0 0,0 0-1 0 0,0 1 1 0 0,1-1 0 0 0,-1 0-1 0 0,0 0 1 0 0,1 0 0 0 0,-1 0-1 0 0,1 1 1 0 0,0-1 0 0 0,0 0 0 0 0,0 0-1 0 0,0 0 1 0 0,0 1 0 0 0,0-1-1 0 0,1 0 1 0 0,0 4 0 0 0,0-4-203 0 0,0 0 0 0 0,-1 0 0 0 0,1 0 0 0 0,0 0 0 0 0,0 0 0 0 0,1 0 1 0 0,-1 0-1 0 0,0 0 0 0 0,1-1 0 0 0,-1 1 0 0 0,1 0 0 0 0,-1-1 0 0 0,1 1 0 0 0,0-1 0 0 0,0 0 1 0 0,0 1-1 0 0,-1-1 0 0 0,1 0 0 0 0,0 0 0 0 0,0 0 0 0 0,1-1 0 0 0,-1 1 0 0 0,4 1 1 0 0,0-2-33 0 0,1 0 0 0 0,-1 0 0 0 0,1 0 1 0 0,-1-1-1 0 0,1 0 0 0 0,-1 0 0 0 0,0 0 1 0 0,1-1-1 0 0,-1 0 0 0 0,0 0 0 0 0,0-1 0 0 0,0 0 1 0 0,-1 0-1 0 0,1 0 0 0 0,7-6 1 0 0,2-2-97 0 0,0-1 1 0 0,-1 0-1 0 0,-1 0 1 0 0,16-19-1 0 0,-24 24-9 0 0,-1 1-1 0 0,1-1 0 0 0,-1 0 1 0 0,3-8-1 0 0,-6 14 49 0 0,0 0 0 0 0,-1 0 0 0 0,1 0 1 0 0,-1 0-1 0 0,1 0 0 0 0,-1 0 0 0 0,1-1 0 0 0,-1 1 0 0 0,1 0 0 0 0,-1 0 0 0 0,0 0 0 0 0,0-1 0 0 0,0 1 1 0 0,0 0-1 0 0,0-1 0 0 0,0 1 0 0 0,0 0 0 0 0,0 0 0 0 0,0-1 0 0 0,-1 1 0 0 0,1 0 0 0 0,-1 0 0 0 0,1 0 0 0 0,-1 0 1 0 0,1-1-1 0 0,-1 1 0 0 0,1 0 0 0 0,-1 0 0 0 0,0 0 0 0 0,0 0 0 0 0,1 0 0 0 0,-1 0 0 0 0,-2-1 0 0 0,1 2-1 0 0,1-1-1 0 0,-1 1 0 0 0,0-1 0 0 0,1 1 0 0 0,-1 0 0 0 0,0 0 1 0 0,0 0-1 0 0,1 0 0 0 0,-1 0 0 0 0,0 1 0 0 0,1-1 0 0 0,-1 0 1 0 0,0 1-1 0 0,1-1 0 0 0,-1 1 0 0 0,-1 1 0 0 0,-31 15 68 0 0,18-9-83 0 0,8-4 31 0 0,1 0-1 0 0,-1 0 1 0 0,1 1-1 0 0,0 0 1 0 0,0 0-1 0 0,-7 8 0 0 0,-7 17-3022 0 0,20-28 2235 0 0,0 0 0 0 0,0 0 0 0 0,1 1 0 0 0,-1-1-1 0 0,1 1 1 0 0,-1-1 0 0 0,1 0 0 0 0,0 1-1 0 0,0-1 1 0 0,0 1 0 0 0,0 3 0 0 0,2-1-2547 0 0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06:30.5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26 8930 0 0,'4'-3'5879'0'0,"13"-8"-10994"0"0,-1 3-275 0 0,-9 4 2566 0 0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06:30.9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8 103 7330 0 0,'-1'-1'249'0'0,"1"1"1"0"0,-1-1-1 0 0,1 1 1 0 0,-1-1 0 0 0,1 1-1 0 0,-1-1 1 0 0,1 1-1 0 0,0-1 1 0 0,-1 1 0 0 0,1-1-1 0 0,-1 0 1 0 0,1 1-1 0 0,0-1 1 0 0,0 0 0 0 0,-1 1-1 0 0,1-1 1 0 0,0 0-1 0 0,0 0 1 0 0,0 1 0 0 0,0-1-1 0 0,0 0 1 0 0,0 1-1 0 0,0-1 1 0 0,0 0 0 0 0,0 0-1 0 0,0 1 1 0 0,1-2-1 0 0,-1 1-19 0 0,1 0 1 0 0,0 0-1 0 0,0 0 0 0 0,0 0 0 0 0,0 0 0 0 0,0 0 0 0 0,0 0 0 0 0,0 0 0 0 0,0 1 0 0 0,0-1 1 0 0,0 0-1 0 0,1 1 0 0 0,1-2 0 0 0,8-2 84 0 0,0 1-1 0 0,22-4 1 0 0,-19 4 37 0 0,130-35-992 0 0,-82 23-7907 0 0,-57 14 5161 0 0,-7 1 252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6:45:30.9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 5 7618 0 0,'-9'-3'4756'0'0,"8"2"-4697"0"0,0 1 1 0 0,1 0-1 0 0,-1 0 1 0 0,0 0-1 0 0,1 0 1 0 0,-2 0-1 0 0,2-1 1 0 0,-1 1-1 0 0,0 0 1 0 0,0 0-1 0 0,1 0 1 0 0,-1 0-1 0 0,0 1 1 0 0,1-1-1 0 0,-1 0 1 0 0,-1 0 0 0 0,3 2-85 0 0,-1-2 1 0 0,1 2 0 0 0,0-2-1 0 0,0 2 1 0 0,0-1 0 0 0,0 0-1 0 0,0 0 1 0 0,0-1 0 0 0,0 1 0 0 0,0 0-1 0 0,1-1 1 0 0,-1 1 0 0 0,1 0-1 0 0,13 6 45 0 0,1-2-1 0 0,-1 0 0 0 0,30 5 1 0 0,50 2 264 0 0,-64-9-200 0 0,183 20 82 0 0,309 41-1150 0 0,-429-52-984 0 0,23 3-2460 0 0,-107-12 3260 0 0,-4 0-1596 0 0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06:31.2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 1 6849 0 0,'-2'1'278'0'0,"1"0"-1"0"0,-1 1 0 0 0,0-1 0 0 0,1 1 0 0 0,0-1 0 0 0,-1 1 0 0 0,1-1 0 0 0,0 1 1 0 0,0 0-1 0 0,0 0 0 0 0,0 0 0 0 0,0 0 0 0 0,0-1 0 0 0,0 1 0 0 0,1 0 1 0 0,-1 0-1 0 0,1 0 0 0 0,0 1 0 0 0,-1-1 0 0 0,1 0 0 0 0,0 0 0 0 0,0 0 0 0 0,1 4 1 0 0,8 55 3931 0 0,-6-50-4255 0 0,0 8-27 0 0,3 9-177 0 0,14 49 0 0 0,-16-68-1310 0 0,0 0 0 0 0,0-1-1 0 0,0 1 1 0 0,1-1 0 0 0,8 11 0 0 0,-12-19 1496 0 0,-1 1 0 0 0,0-1 0 0 0,1 0 0 0 0,-1 1 1 0 0,0-1-1 0 0,1 0 0 0 0,-1 1 0 0 0,0-1 0 0 0,1 0 1 0 0,-1 0-1 0 0,1 1 0 0 0,-1-1 0 0 0,1 0 0 0 0,-1 0 1 0 0,1 0-1 0 0,-1 1 0 0 0,1-1 0 0 0,-1 0 0 0 0,1 0 0 0 0,-1 0 1 0 0,1 0-1 0 0,-1 0 0 0 0,1 0 0 0 0,-1 0 0 0 0,1 0 1 0 0,4-2-2887 0 0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06:31.6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56 8778 0 0,'0'-1'342'0'0,"0"0"0"0"0,0 0 0 0 0,1 1 1 0 0,-1-1-1 0 0,0 0 0 0 0,0 0 0 0 0,0 0 0 0 0,1 1 0 0 0,-1-1 1 0 0,0 0-1 0 0,1 0 0 0 0,-1 1 0 0 0,1-1 0 0 0,-1 0 0 0 0,1 1 1 0 0,-1-1-1 0 0,1 0 0 0 0,-1 1 0 0 0,2-1 0 0 0,17-8 2334 0 0,30 1-2859 0 0,-29 6 830 0 0,21-7-598 0 0,-31 6-270 0 0,0 0 0 0 0,0 1 0 0 0,0 0 0 0 0,1 1 0 0 0,-1 0 0 0 0,0 1 0 0 0,17 1 0 0 0,-27-1-6 0 0,1 0 0 0 0,-1 0 0 0 0,0 0 0 0 0,1 0 0 0 0,-1 0 0 0 0,1 0 0 0 0,-1 0 0 0 0,0 1 0 0 0,1-1 0 0 0,-1 0 0 0 0,0 0 0 0 0,1 0-1 0 0,-1 0 1 0 0,0 1 0 0 0,1-1 0 0 0,-1 0 0 0 0,0 0 0 0 0,1 1 0 0 0,-1-1 0 0 0,0 0 0 0 0,1 1 0 0 0,-1-1 0 0 0,0 0 0 0 0,0 1 0 0 0,0-1 0 0 0,1 0 0 0 0,-1 1 0 0 0,0-1-1 0 0,0 1 1 0 0,0-1 0 0 0,0 0 0 0 0,0 1 0 0 0,0-1 0 0 0,0 1 0 0 0,0-1 0 0 0,0 0 0 0 0,0 1 0 0 0,0-1 0 0 0,0 1 0 0 0,0-1 0 0 0,0 0 0 0 0,0 1 0 0 0,0-1 0 0 0,0 1-1 0 0,-1 0 1 0 0,0 2-3169 0 0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06:31.9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105 3 7474 0 0,'0'0'308'0'0,"-1"-1"1"0"0,0 1-1 0 0,1 0 0 0 0,-1-1 1 0 0,0 1-1 0 0,1 0 1 0 0,-1 0-1 0 0,0 0 1 0 0,1-1-1 0 0,-1 1 1 0 0,0 0-1 0 0,1 0 1 0 0,-1 0-1 0 0,0 0 1 0 0,1 0-1 0 0,-1 0 1 0 0,0 1-1 0 0,1-1 0 0 0,-1 0 1 0 0,0 0-1 0 0,1 0 1 0 0,-1 1-1 0 0,0-1 1 0 0,1 0-1 0 0,-1 0 1 0 0,1 1-1 0 0,-1-1 1 0 0,0 1-1 0 0,0 1-68 0 0,-1-1 0 0 0,1 1 0 0 0,0 0-1 0 0,0-1 1 0 0,0 1 0 0 0,0 0 0 0 0,1-1 0 0 0,-1 1 0 0 0,0 0 0 0 0,0 3-1 0 0,-4 53-1423 0 0,5-47 2032 0 0,-2 23-618 0 0,4 55-1 0 0,-1-77-471 0 0,1 1 1 0 0,0-1-1 0 0,1 0 0 0 0,0 0 1 0 0,1 0-1 0 0,0-1 0 0 0,11 22 0 0 0,-8-25-2876 0 0,1-1-3468 0 0,-7-4 2469 0 0</inkml:trace>
  <inkml:trace contextRef="#ctx0" brushRef="#br0" timeOffset="1">26 407 10522 0 0,'-21'18'7333'0'0,"16"-11"-5023"0"0,17-10-2215 0 0,6-2-3257 0 0,-2 1-4043 0 0,-9 1 1673 0 0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10:53.7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1132 941 7938 0 0,'-4'2'357'0'0,"0"0"1"0"0,1 1 0 0 0,-1 0-1 0 0,1-1 1 0 0,0 1 0 0 0,0 1 0 0 0,0-1-1 0 0,0 0 1 0 0,0 1 0 0 0,-2 5-1 0 0,-13 13 490 0 0,0-5-680 0 0,-1 0 1 0 0,-1-1-1 0 0,-1-1 0 0 0,0-1 1 0 0,-1-1-1 0 0,0-1 1 0 0,-1-1-1 0 0,0-1 0 0 0,0-1 1 0 0,-1-1-1 0 0,-1-1 1 0 0,1-1-1 0 0,-1-1 1 0 0,-42 2-1 0 0,36-5 61 0 0,1-1-1 0 0,0-2 1 0 0,0-1-1 0 0,0-1 1 0 0,0-2-1 0 0,0 0 1 0 0,1-3 0 0 0,-52-19-1 0 0,58 18-28 0 0,1-1 0 0 0,1-1 0 0 0,0-1 0 0 0,1-1-1 0 0,0-1 1 0 0,1-1 0 0 0,0 0 0 0 0,1-1 0 0 0,1-1 0 0 0,1-1-1 0 0,-22-30 1 0 0,21 22-192 0 0,1 0 1 0 0,2-1-1 0 0,0-1 0 0 0,2 0 0 0 0,1 0 0 0 0,2-1 1 0 0,0-1-1 0 0,2 1 0 0 0,-6-57 0 0 0,12 63-8 0 0,0 1 0 0 0,2-1 0 0 0,0 1 0 0 0,2 0 0 0 0,1-1 0 0 0,0 1 0 0 0,2 0 0 0 0,0 1 0 0 0,1-1 0 0 0,2 1-1 0 0,0 1 1 0 0,1 0 0 0 0,1 0 0 0 0,14-19 0 0 0,-10 18-2 0 0,1 1 0 0 0,1 1 0 0 0,1 0 0 0 0,1 1 0 0 0,0 1 0 0 0,1 1 0 0 0,1 1 0 0 0,0 0 0 0 0,1 2 0 0 0,38-17 0 0 0,-41 22-6 0 0,1 1 0 0 0,0 1-1 0 0,0 0 1 0 0,0 2-1 0 0,1 1 1 0 0,-1 0-1 0 0,1 1 1 0 0,0 1-1 0 0,-1 1 1 0 0,1 1-1 0 0,0 1 1 0 0,0 1-1 0 0,32 9 1 0 0,-30-5-12 0 0,0 2 1 0 0,-1 0-1 0 0,-1 2 0 0 0,1 0 1 0 0,-2 1-1 0 0,1 2 1 0 0,-2 0-1 0 0,0 1 0 0 0,-1 0 1 0 0,0 2-1 0 0,-1 0 0 0 0,24 33 1 0 0,-5 1-43 0 0,-3 1 1 0 0,-1 1 0 0 0,42 102-1 0 0,-56-112 59 0 0,-2 1-1 0 0,-2 1 1 0 0,-2 0-1 0 0,-2 1 1 0 0,7 78-1 0 0,-15-84-42 0 0,-1-1 0 0 0,-2 1-1 0 0,-2-1 1 0 0,-2 1 0 0 0,-1-1 0 0 0,-2 0-1 0 0,-14 40 1 0 0,20-73-80 0 0,-26 66-949 0 0,26-68 626 0 0,0 0 0 0 0,0 0 0 0 0,0 0-1 0 0,-1 0 1 0 0,0 0 0 0 0,0 0 0 0 0,0-1 0 0 0,0 1-1 0 0,-1-1 1 0 0,1 0 0 0 0,-1 0 0 0 0,0 0 0 0 0,-6 3-1 0 0,9-6 201 0 0,0 1-1 0 0,0-1 1 0 0,-1 1-1 0 0,1-1 1 0 0,0 0-1 0 0,0 0 1 0 0,0 0-1 0 0,0 1 0 0 0,-1-1 1 0 0,1 0-1 0 0,0 0 1 0 0,0-1-1 0 0,0 1 1 0 0,-1 0-1 0 0,0-1 1 0 0,-10-3-3771 0 0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10:54.6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43 597 10658 0 0,'-9'-3'1281'0'0,"6"2"-919"0"0,0 0 0 0 0,0 0 0 0 0,0 0 0 0 0,0 0 0 0 0,0 0 0 0 0,0-1 0 0 0,-5-3-1 0 0,8 4-303 0 0,-1 1 0 0 0,1-1 0 0 0,-1 0 0 0 0,1 0 0 0 0,0 1 0 0 0,-1-1 0 0 0,1 0 0 0 0,0 0 0 0 0,-1 0 0 0 0,1 0 0 0 0,0 1 0 0 0,0-1 0 0 0,0 0 0 0 0,0 0 0 0 0,0 0 0 0 0,0 0 0 0 0,0 0 0 0 0,0 0 0 0 0,0 1 0 0 0,0-1-1 0 0,1 0 1 0 0,-1 0 0 0 0,0 0 0 0 0,1 0 0 0 0,-1 1 0 0 0,0-1 0 0 0,1 0 0 0 0,-1 0 0 0 0,1 1 0 0 0,-1-1 0 0 0,1 0 0 0 0,0 1 0 0 0,0-2 0 0 0,27-33 564 0 0,1 1-1 0 0,2 2 1 0 0,1 1 0 0 0,44-33 0 0 0,226-150-187 0 0,-274 195-442 0 0,-27 18 2 0 0,147-106-730 0 0,-148 107 723 0 0,1-1 1 0 0,-1 1-1 0 0,0 0 1 0 0,0 0-1 0 0,0 0 1 0 0,0 0-1 0 0,1 0 1 0 0,-1 0-1 0 0,0 0 1 0 0,0-1-1 0 0,0 1 1 0 0,0 0-1 0 0,0 0 1 0 0,0 0-1 0 0,0 0 1 0 0,1-1-1 0 0,-1 1 1 0 0,0 0-1 0 0,0 0 1 0 0,0 0-1 0 0,0-1 1 0 0,0 1 0 0 0,0 0-1 0 0,0 0 1 0 0,0 0-1 0 0,0 0 1 0 0,0-1-1 0 0,0 1 1 0 0,0 0-1 0 0,0 0 1 0 0,0 0-1 0 0,0-1 1 0 0,0 1-1 0 0,0 0 1 0 0,0 0-1 0 0,0 0 1 0 0,-1-1-1 0 0,1 1 1 0 0,0 0-1 0 0,0 0 1 0 0,0 0-1 0 0,0 0 1 0 0,0 0-1 0 0,0-1 1 0 0,-1 1 0 0 0,1 0-1 0 0,0 0 1 0 0,0 0-1 0 0,0 0 1 0 0,0 0-1 0 0,-1 0 1 0 0,1 0-1 0 0,0-1 1 0 0,0 1-1 0 0,0 0 1 0 0,-19-4-343 0 0,-20 1 68 0 0,-5 6 251 0 0,1 2 0 0 0,0 1 0 0 0,0 3 0 0 0,-82 27 0 0 0,100-27 132 0 0,1 2-1 0 0,0 0 1 0 0,0 2-1 0 0,1 0 1 0 0,1 2-1 0 0,0 1 1 0 0,1 0-1 0 0,0 1 1 0 0,-23 28-1 0 0,36-37-66 0 0,1 1-1 0 0,1 0 0 0 0,-1 1 0 0 0,1 0 0 0 0,1 0 0 0 0,0 0 1 0 0,0 0-1 0 0,1 1 0 0 0,1 0 0 0 0,-1 0 0 0 0,2 0 0 0 0,0 0 1 0 0,0 0-1 0 0,0 13 0 0 0,2-17-10 0 0,0 1 0 0 0,1 0 0 0 0,0-1 1 0 0,0 1-1 0 0,1-1 0 0 0,0 1 0 0 0,1-1 1 0 0,-1 0-1 0 0,1 1 0 0 0,1-1 0 0 0,-1-1 0 0 0,1 1 1 0 0,0-1-1 0 0,1 1 0 0 0,-1-1 0 0 0,1 0 1 0 0,1-1-1 0 0,-1 1 0 0 0,1-1 0 0 0,0 0 0 0 0,10 6 1 0 0,-4-3 3 0 0,1-1 1 0 0,0 0-1 0 0,0-1 1 0 0,0-1-1 0 0,1 0 1 0 0,0 0-1 0 0,0-2 1 0 0,0 0-1 0 0,0 0 1 0 0,16 0-1 0 0,-10-2 3 0 0,1-2 0 0 0,-1 0 0 0 0,1-1 0 0 0,0-1 0 0 0,-1-1 0 0 0,30-9 0 0 0,-18 2-51 0 0,-1-2-1 0 0,-1-1 1 0 0,0-1 0 0 0,-1-2 0 0 0,-1-1 0 0 0,0-1-1 0 0,-1-1 1 0 0,38-38 0 0 0,-62 55 28 0 0,1-1-1 0 0,-1 0 1 0 0,1 0-1 0 0,-1 0 1 0 0,0 0 0 0 0,-1-1-1 0 0,1 1 1 0 0,-1-1-1 0 0,0 0 1 0 0,0 0 0 0 0,1-5-1 0 0,-2 6 6 0 0,-1 1 0 0 0,1 0 0 0 0,-1-1 0 0 0,0 1 0 0 0,0 0 0 0 0,-1 0 0 0 0,1-1 0 0 0,-1 1 0 0 0,1 0 0 0 0,-1 0 0 0 0,0 0 0 0 0,0-1 0 0 0,-1 1 0 0 0,1 0 0 0 0,-1 0 0 0 0,1 1 0 0 0,-1-1 0 0 0,-2-3 0 0 0,-7-13-7 0 0,11 18-17 0 0,-1 1 0 0 0,1-1 0 0 0,0 1 0 0 0,0-1 0 0 0,0 0 0 0 0,0 1-1 0 0,0-1 1 0 0,0 1 0 0 0,0-1 0 0 0,0 1 0 0 0,0-1 0 0 0,0 1 0 0 0,0-1 0 0 0,1 1 0 0 0,-1-1 0 0 0,0 1 0 0 0,0-1 0 0 0,0 1-1 0 0,1-1 1 0 0,-1 1 0 0 0,0-1 0 0 0,1 1 0 0 0,-1-1 0 0 0,0 1 0 0 0,1-1 0 0 0,-1 1 0 0 0,0 0 0 0 0,1-1 0 0 0,-1 1 0 0 0,1 0 0 0 0,-1-1-1 0 0,1 1 1 0 0,0-1 0 0 0,3-1-758 0 0,1-1-2332 0 0,1 5-5634 0 0,-4-2 4869 0 0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10:55.6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51 143 6601 0 0,'-14'-25'1055'0'0,"13"23"-703"0"0,0 1 1 0 0,0-1 0 0 0,0 1-1 0 0,1 0 1 0 0,-1-1-1 0 0,0 1 1 0 0,-1 0 0 0 0,1 0-1 0 0,0 0 1 0 0,0 0-1 0 0,0 0 1 0 0,-1 0 0 0 0,1 0-1 0 0,-1 0 1 0 0,0 0 0 0 0,1 1-260 0 0,1 1 1 0 0,-1-1-1 0 0,1 1 1 0 0,-1-1 0 0 0,1 1-1 0 0,-1 0 1 0 0,1-1 0 0 0,0 1-1 0 0,-1-1 1 0 0,1 1 0 0 0,0 0-1 0 0,0-1 1 0 0,-1 1 0 0 0,1-1-1 0 0,0 1 1 0 0,0 0 0 0 0,0-1-1 0 0,0 1 1 0 0,0 0 0 0 0,0-1-1 0 0,0 1 1 0 0,0 0 0 0 0,0 0-1 0 0,0-1 1 0 0,0 1 0 0 0,0-1-1 0 0,1 2 1 0 0,2 27 279 0 0,-2-24-113 0 0,9 56 206 0 0,2 0 0 0 0,24 72 0 0 0,52 115-560 0 0,-59-171 161 0 0,121 288-473 0 0,-104-261-548 0 0,-42-94 391 0 0,0 0 0 0 0,0 1 1 0 0,-1-1-1 0 0,0 1 1 0 0,-1-1-1 0 0,1 17 0 0 0,-3-26 6 0 0,-5-30-2512 0 0,-12-36 2417 0 0,-2 2 0 0 0,-34-75 0 0 0,27 73 751 0 0,-93-213 1914 0 0,0-3 1281 0 0,107 249-2380 0 0,1-1 0 0 0,-13-65-1 0 0,22 86-688 0 0,0 0 0 0 0,1-1 0 0 0,0 1 0 0 0,1-1 0 0 0,1 1 0 0 0,0-1 0 0 0,0 1 0 0 0,1-1 0 0 0,1 1 0 0 0,0 0 0 0 0,7-16 0 0 0,-9 25-206 0 0,0 1 0 0 0,0-1 0 0 0,0 1-1 0 0,0-1 1 0 0,1 1 0 0 0,-1 0-1 0 0,1 0 1 0 0,0 0 0 0 0,0-1-1 0 0,-1 2 1 0 0,1-1 0 0 0,1 0-1 0 0,-1 0 1 0 0,0 1 0 0 0,0-1-1 0 0,1 1 1 0 0,-1-1 0 0 0,0 1 0 0 0,1 0-1 0 0,0 0 1 0 0,-1 0 0 0 0,1 0-1 0 0,0 1 1 0 0,-1-1 0 0 0,1 1-1 0 0,4-1 1 0 0,-3 2-19 0 0,-1 0 0 0 0,1 0-1 0 0,-1 0 1 0 0,0 0 0 0 0,1 0 0 0 0,-1 0 0 0 0,0 1-1 0 0,0 0 1 0 0,0 0 0 0 0,0 0 0 0 0,0 0-1 0 0,0 0 1 0 0,-1 0 0 0 0,1 1 0 0 0,-1-1 0 0 0,1 1-1 0 0,-1 0 1 0 0,0 0 0 0 0,0 0 0 0 0,2 3 0 0 0,3 6-16 0 0,0 1 1 0 0,0 0-1 0 0,-1 0 1 0 0,-1 0-1 0 0,0 1 1 0 0,-1 0-1 0 0,0 0 1 0 0,-1 0-1 0 0,-1 0 1 0 0,0 0-1 0 0,-1 1 1 0 0,-1-1-1 0 0,0 1 1 0 0,-1-1-1 0 0,0 0 1 0 0,-1 1-1 0 0,-1-1 1 0 0,0 0-1 0 0,-1 0 1 0 0,0 0-1 0 0,-2-1 1 0 0,1 0-1 0 0,-12 19 1 0 0,-26 27-391 0 0,-2 2-1050 0 0,25-17-2309 0 0,20-44 3665 0 0,-1 0 1 0 0,1 0-1 0 0,0 1 1 0 0,0-1-1 0 0,0 0 1 0 0,0 0-1 0 0,0 1 1 0 0,0-1-1 0 0,0 0 0 0 0,-1 1 1 0 0,1-1-1 0 0,0 0 1 0 0,0 0-1 0 0,0 1 1 0 0,0-1-1 0 0,0 0 1 0 0,0 1-1 0 0,0-1 1 0 0,0 0-1 0 0,1 1 0 0 0,-1-1 1 0 0,0 0-1 0 0,0 0 1 0 0,0 1-1 0 0,0-1 1 0 0,0 0-1 0 0,0 1 1 0 0,1-1-1 0 0,-1 0 0 0 0,0 0 1 0 0,0 1-1 0 0,0-1 1 0 0,1 0-1 0 0,-1 0 1 0 0,0 0-1 0 0,0 1 1 0 0,1-1-1 0 0,10-4-2344 0 0,-4 0-608 0 0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10:56.6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128 724 9138 0 0,'-1'-1'154'0'0,"1"0"1"0"0,0 1-1 0 0,0-1 0 0 0,-1 0 0 0 0,1 0 1 0 0,0 1-1 0 0,-1-1 0 0 0,1 0 1 0 0,0 1-1 0 0,-1-1 0 0 0,1 1 1 0 0,-1-1-1 0 0,1 0 0 0 0,-1 1 0 0 0,0-1 1 0 0,1 1-1 0 0,-1-1 0 0 0,1 1 1 0 0,-1 0-1 0 0,0-1 0 0 0,0 1 1 0 0,1 0-1 0 0,-1-1 0 0 0,0 1 0 0 0,1 0 1 0 0,-1 0-1 0 0,0-1 0 0 0,0 1 1 0 0,0 0-1 0 0,1 0 0 0 0,-1 0 1 0 0,-1 0-1 0 0,-1 1 32 0 0,0 0 1 0 0,1 0 0 0 0,-1-1-1 0 0,0 2 1 0 0,1-1-1 0 0,-1 0 1 0 0,1 0-1 0 0,0 1 1 0 0,-4 3 0 0 0,-2 1-46 0 0,0 1 0 0 0,1 0 1 0 0,0 0-1 0 0,-10 15 0 0 0,12-15-124 0 0,1 1-1 0 0,0 0 1 0 0,1 1-1 0 0,-1-1 1 0 0,1 0 0 0 0,1 1-1 0 0,0 0 1 0 0,0-1-1 0 0,1 1 1 0 0,0 0-1 0 0,0 9 1 0 0,1-13-15 0 0,1-1 0 0 0,-1 0 0 0 0,1 0 1 0 0,-1 1-1 0 0,1-1 0 0 0,1 0 0 0 0,-1 0 0 0 0,0 0 1 0 0,1 0-1 0 0,0 0 0 0 0,0-1 0 0 0,0 1 0 0 0,1 0 1 0 0,-1-1-1 0 0,1 1 0 0 0,0-1 0 0 0,0 0 0 0 0,0 0 0 0 0,0 0 1 0 0,0-1-1 0 0,1 1 0 0 0,-1-1 0 0 0,1 1 0 0 0,6 2 1 0 0,-5-3 4 0 0,-1 0 1 0 0,1 0-1 0 0,0 0 1 0 0,0 0-1 0 0,0-1 1 0 0,0 0-1 0 0,0 0 1 0 0,0 0 0 0 0,1-1-1 0 0,-1 0 1 0 0,0 0-1 0 0,0 0 1 0 0,0 0-1 0 0,0-1 1 0 0,1 0-1 0 0,-1 0 1 0 0,0-1 0 0 0,0 1-1 0 0,-1-1 1 0 0,1 0-1 0 0,0 0 1 0 0,0-1-1 0 0,-1 1 1 0 0,0-1-1 0 0,1 0 1 0 0,-1 0-1 0 0,0 0 1 0 0,0-1 0 0 0,-1 0-1 0 0,1 0 1 0 0,-1 0-1 0 0,0 0 1 0 0,0 0-1 0 0,0 0 1 0 0,0-1-1 0 0,-1 1 1 0 0,0-1-1 0 0,0 0 1 0 0,0 0 0 0 0,-1 0-1 0 0,1 0 1 0 0,-1 0-1 0 0,0 0 1 0 0,-1 0-1 0 0,1 0 1 0 0,-1-1-1 0 0,0 1 1 0 0,0 0 0 0 0,-2-8-1 0 0,1 6-73 0 0,-1-1 0 0 0,0 1 0 0 0,0 0 0 0 0,-1-1-1 0 0,1 1 1 0 0,-2 0 0 0 0,1 1 0 0 0,-1-1 0 0 0,0 1 0 0 0,0-1 0 0 0,-1 1 0 0 0,-5-5 0 0 0,7 7 19 0 0,0 1 0 0 0,0 0 0 0 0,-1 1 0 0 0,1-1 0 0 0,-1 0 0 0 0,1 1 0 0 0,-1 0 0 0 0,0 0 1 0 0,0 0-1 0 0,0 0 0 0 0,0 1 0 0 0,0-1 0 0 0,0 1 0 0 0,0 0 0 0 0,-1 0 0 0 0,1 1 0 0 0,0-1 1 0 0,-1 1-1 0 0,1 0 0 0 0,0 0 0 0 0,-9 2 0 0 0,12-2-43 0 0,-1 0 0 0 0,1 0 0 0 0,0 1 1 0 0,0-1-1 0 0,0 0 0 0 0,0 1 0 0 0,0-1 0 0 0,0 1 1 0 0,1 0-1 0 0,-1-1 0 0 0,0 1 0 0 0,0 0 0 0 0,0-1 0 0 0,0 1 1 0 0,1 0-1 0 0,-1 0 0 0 0,0 0 0 0 0,1 0 0 0 0,-1-1 0 0 0,1 1 1 0 0,-1 0-1 0 0,1 0 0 0 0,-1 0 0 0 0,1 0 0 0 0,0 0 0 0 0,-1 1 1 0 0,1-1-1 0 0,0 0 0 0 0,0 0 0 0 0,0 0 0 0 0,0 0 0 0 0,0 0 1 0 0,0 2-1 0 0,0-1-92 0 0,0-1 0 0 0,1 1 0 0 0,-1-1 0 0 0,1 1 0 0 0,-1-1 0 0 0,1 1 0 0 0,-1-1 0 0 0,1 1 0 0 0,0-1 0 0 0,0 0 0 0 0,-1 1 0 0 0,1-1 1 0 0,0 0-1 0 0,1 0 0 0 0,-1 1 0 0 0,0-1 0 0 0,0 0 0 0 0,0 0 0 0 0,0 0 0 0 0,1-1 0 0 0,-1 1 0 0 0,3 1 0 0 0,5 0 79 0 0,0 0 0 0 0,0 0 0 0 0,1-1 0 0 0,-1-1 0 0 0,0 1 0 0 0,0-2 0 0 0,1 1 0 0 0,-1-1 0 0 0,0-1 0 0 0,0 0 0 0 0,0 0 0 0 0,0 0 0 0 0,0-1 0 0 0,-1-1 0 0 0,1 1 0 0 0,12-9 0 0 0,-1 1 214 0 0,0-1 0 0 0,-1-1 0 0 0,-1-1 1 0 0,0 0-1 0 0,26-29 0 0 0,-39 38 291 0 0,0 0 0 0 0,-1-1 1 0 0,0 0-1 0 0,0 0 0 0 0,0 0 0 0 0,0 0 0 0 0,4-13 1 0 0,-7 17-285 0 0,-1 0 0 0 0,0 1 0 0 0,1-1 0 0 0,-1 0 0 0 0,0 1 0 0 0,0-1 0 0 0,0 0 1 0 0,0 1-1 0 0,0-1 0 0 0,0 0 0 0 0,-1 1 0 0 0,1-1 0 0 0,0 0 0 0 0,-1 1 0 0 0,0-1 0 0 0,1 1 1 0 0,-1-1-1 0 0,0 1 0 0 0,0-1 0 0 0,1 1 0 0 0,-1-1 0 0 0,0 1 0 0 0,-1 0 0 0 0,1 0 1 0 0,0-1-1 0 0,0 1 0 0 0,0 0 0 0 0,-1 0 0 0 0,1 0 0 0 0,-1 0 0 0 0,1 0 0 0 0,-1 1 1 0 0,1-1-1 0 0,-1 0 0 0 0,1 1 0 0 0,-1-1 0 0 0,1 1 0 0 0,-3-1 0 0 0,-1 0-43 0 0,1-1 0 0 0,0 1 0 0 0,0 0 0 0 0,-1 0 0 0 0,1 0 0 0 0,0 1 0 0 0,-1 0 0 0 0,1 0 0 0 0,-1 0 0 0 0,1 0 0 0 0,0 1 1 0 0,-1-1-1 0 0,1 1 0 0 0,0 0 0 0 0,-1 0 0 0 0,1 1 0 0 0,0 0 0 0 0,0-1 0 0 0,0 1 0 0 0,-4 3 0 0 0,4-1-64 0 0,0-1-1 0 0,0 1 1 0 0,1 0 0 0 0,-1 0 0 0 0,1 0-1 0 0,0 0 1 0 0,0 1 0 0 0,0-1 0 0 0,1 1 0 0 0,0-1-1 0 0,0 1 1 0 0,0 0 0 0 0,0 0 0 0 0,1 0 0 0 0,0 0-1 0 0,-1 10 1 0 0,0-5-8 0 0,2-1 1 0 0,-1 1-1 0 0,1 0 0 0 0,1-1 0 0 0,-1 1 0 0 0,2 0 1 0 0,-1-1-1 0 0,1 1 0 0 0,1-1 0 0 0,4 11 0 0 0,-6-17-3 0 0,1 0 1 0 0,-1 0-1 0 0,1 0 0 0 0,0 0 0 0 0,0 0 1 0 0,0-1-1 0 0,0 1 0 0 0,0-1 0 0 0,1 1 1 0 0,-1-1-1 0 0,1 0 0 0 0,-1 0 0 0 0,1 0 0 0 0,0 0 1 0 0,0-1-1 0 0,0 1 0 0 0,0-1 0 0 0,0 1 1 0 0,0-1-1 0 0,0 0 0 0 0,1-1 0 0 0,-1 1 1 0 0,0 0-1 0 0,1-1 0 0 0,-1 0 0 0 0,0 0 1 0 0,1 0-1 0 0,-1 0 0 0 0,0 0 0 0 0,1-1 0 0 0,-1 1 1 0 0,6-3-1 0 0,1 0-43 0 0,-1 0-1 0 0,0-1 1 0 0,0 0-1 0 0,0 0 1 0 0,0-1-1 0 0,0-1 1 0 0,-1 1 0 0 0,0-1-1 0 0,0-1 1 0 0,-1 1-1 0 0,0-2 1 0 0,0 1-1 0 0,0 0 1 0 0,-1-1-1 0 0,0-1 1 0 0,-1 1 0 0 0,9-18-1 0 0,-3 2 6 0 0,0-1 1 0 0,-2 0-1 0 0,-1 0 0 0 0,-1 0 0 0 0,6-45 1 0 0,-10 40 53 0 0,-1-1 1 0 0,-2 0 0 0 0,-1 0 0 0 0,-6-43-1 0 0,-34-118 528 0 0,40 187-488 0 0,-12-38 381 0 0,12 40-336 0 0,0 0 0 0 0,0 0 0 0 0,-1 0 0 0 0,1 0 0 0 0,-1 0 0 0 0,0 0 0 0 0,0 1 0 0 0,0-1 0 0 0,0 1 0 0 0,-4-5 0 0 0,5 7-98 0 0,1 0 1 0 0,0 0 0 0 0,-1 1-1 0 0,1-1 1 0 0,0 0-1 0 0,-1 0 1 0 0,1 0 0 0 0,0 1-1 0 0,0-1 1 0 0,-1 0-1 0 0,1 0 1 0 0,0 1 0 0 0,0-1-1 0 0,-1 0 1 0 0,1 0-1 0 0,0 1 1 0 0,0-1 0 0 0,0 0-1 0 0,-1 1 1 0 0,1-1-1 0 0,0 0 1 0 0,0 1 0 0 0,0-1-1 0 0,0 0 1 0 0,0 1-1 0 0,0-1 1 0 0,0 0-1 0 0,0 1 1 0 0,0-1 0 0 0,0 1-1 0 0,0-1 1 0 0,0 0-1 0 0,0 1 1 0 0,0-1 0 0 0,0 0-1 0 0,0 1 1 0 0,0-1-1 0 0,0 0 1 0 0,0 1 0 0 0,1 0-1 0 0,0 18 85 0 0,21 107-56 0 0,52 166 0 0 0,-69-275-33 0 0,-1 0 19 0 0,0-1-1 0 0,2 0 0 0 0,0 0 1 0 0,0 0-1 0 0,2-1 1 0 0,16 27-1 0 0,-23-41-7 0 0,-1-1 0 0 0,0 1-1 0 0,1-1 1 0 0,0 1 0 0 0,-1-1 0 0 0,1 1-1 0 0,-1-1 1 0 0,1 1 0 0 0,-1-1 0 0 0,1 1 0 0 0,0-1-1 0 0,-1 1 1 0 0,1-1 0 0 0,0 0 0 0 0,0 0 0 0 0,-1 1-1 0 0,1-1 1 0 0,0 0 0 0 0,0 0 0 0 0,-1 0 0 0 0,1 0-1 0 0,0 0 1 0 0,0 0 0 0 0,-1 0 0 0 0,1 0-1 0 0,0 0 1 0 0,1 0 0 0 0,0-1 10 0 0,-1 0 0 0 0,1 0-1 0 0,-1 0 1 0 0,1 0 0 0 0,-1 0 0 0 0,1 0-1 0 0,-1 0 1 0 0,0-1 0 0 0,0 1 0 0 0,1 0-1 0 0,0-3 1 0 0,4-6 54 0 0,0 0-1 0 0,-1 0 1 0 0,5-12-1 0 0,-8 16-53 0 0,9-23 62 0 0,-2-2-1 0 0,-1 1 1 0 0,7-62-1 0 0,-9 50-25 0 0,-2 12-23 0 0,-3 19 15 0 0,0 0-1 0 0,1 1 1 0 0,0-1-1 0 0,1 1 0 0 0,0 0 1 0 0,5-11-1 0 0,-8 21-46 0 0,0-1 0 0 0,0 1 0 0 0,0 0 0 0 0,0 0 0 0 0,0 0 0 0 0,1-1 0 0 0,-1 1 0 0 0,0 0 0 0 0,0 0 0 0 0,0 0 0 0 0,0 0 0 0 0,1 0 0 0 0,-1 0 0 0 0,0-1 0 0 0,0 1 0 0 0,0 0 0 0 0,1 0 0 0 0,-1 0 0 0 0,0 0 0 0 0,0 0 0 0 0,0 0 0 0 0,1 0 0 0 0,-1 0-1 0 0,0 0 1 0 0,0 0 0 0 0,1 0 0 0 0,-1 0 0 0 0,0 0 0 0 0,0 0 0 0 0,1 0 0 0 0,-1 0 0 0 0,0 0 0 0 0,0 0 0 0 0,0 0 0 0 0,1 0 0 0 0,-1 1 0 0 0,0-1 0 0 0,0 0 0 0 0,0 0 0 0 0,1 0 0 0 0,11 11 45 0 0,6 13 7 0 0,10 29-3572 0 0,-2 2 1 0 0,31 96-1 0 0,-41-105 2060 0 0,-12-34-2988 0 0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10:57.6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295 301 9546 0 0,'-12'-2'701'0'0,"-1"2"-1"0"0,0-1 1 0 0,1 1-1 0 0,-1 1 1 0 0,0 1-1 0 0,-22 4 1 0 0,20-2-402 0 0,0 0 0 0 0,0 1 0 0 0,0 1 0 0 0,1 0 0 0 0,0 1 1 0 0,1 0-1 0 0,-1 1 0 0 0,1 1 0 0 0,-12 11 0 0 0,22-18-288 0 0,0 0 0 0 0,1 0 0 0 0,0 1-1 0 0,0-1 1 0 0,0 0 0 0 0,0 1 0 0 0,0 0 0 0 0,0 0 0 0 0,0-1 0 0 0,1 1-1 0 0,0 0 1 0 0,-1 0 0 0 0,1 0 0 0 0,0 1 0 0 0,1-1 0 0 0,-1 0 0 0 0,0 0-1 0 0,1 0 1 0 0,0 1 0 0 0,0-1 0 0 0,0 0 0 0 0,0 1 0 0 0,0-1 0 0 0,1 0-1 0 0,-1 0 1 0 0,1 0 0 0 0,0 1 0 0 0,0-1 0 0 0,0 0 0 0 0,0 0 0 0 0,1 0-1 0 0,-1 0 1 0 0,1-1 0 0 0,0 1 0 0 0,0 0 0 0 0,0-1 0 0 0,0 1-1 0 0,0-1 1 0 0,0 1 0 0 0,5 2 0 0 0,-2-1-96 0 0,0 1 0 0 0,0-1 0 0 0,1 0 0 0 0,-1-1 0 0 0,1 1 0 0 0,0-1 0 0 0,0 0 0 0 0,1-1 0 0 0,-1 1 0 0 0,0-1 0 0 0,1 0 0 0 0,0-1 0 0 0,-1 0 0 0 0,1 0 0 0 0,0 0 0 0 0,-1-1 0 0 0,1 0 0 0 0,0 0 0 0 0,8-2 0 0 0,-13 1 48 0 0,-1 0-1 0 0,1 0 0 0 0,-1 0 1 0 0,1 0-1 0 0,-1 0 1 0 0,0 0-1 0 0,1 0 1 0 0,-1 0-1 0 0,0-1 1 0 0,0 1-1 0 0,0 0 0 0 0,0-1 1 0 0,0 0-1 0 0,0 1 1 0 0,0-1-1 0 0,0 1 1 0 0,-1-1-1 0 0,1 0 0 0 0,-1 1 1 0 0,1-1-1 0 0,-1 0 1 0 0,1 0-1 0 0,-1 1 1 0 0,0-4-1 0 0,1-52 48 0 0,-1 43-29 0 0,0-1-12 0 0,0-13 346 0 0,0 0 1 0 0,2 1-1 0 0,7-37 1 0 0,-7 56-231 0 0,0 0 0 0 0,0 1 0 0 0,1-1 0 0 0,0 0 0 0 0,1 1 0 0 0,-1 0-1 0 0,1 0 1 0 0,1 0 0 0 0,-1 0 0 0 0,1 1 0 0 0,1 0 0 0 0,-1 0 0 0 0,1 0 0 0 0,0 0 0 0 0,12-8 0 0 0,10-5 8 0 0,49-24 0 0 0,-70 40-175 0 0,1-1 1 0 0,-1 1 0 0 0,1 0-1 0 0,0 1 1 0 0,0 0-1 0 0,0 0 1 0 0,0 1 0 0 0,1 0-1 0 0,-1 0 1 0 0,0 1-1 0 0,0 0 1 0 0,13 2 0 0 0,-19-2-55 0 0,-1 0 0 0 0,1 1 1 0 0,-1-1-1 0 0,1 1 1 0 0,-1-1-1 0 0,0 1 1 0 0,1-1-1 0 0,-1 1 0 0 0,0 0 1 0 0,1 0-1 0 0,-1 0 1 0 0,0-1-1 0 0,0 1 0 0 0,1 0 1 0 0,-1 1-1 0 0,0-1 1 0 0,0 0-1 0 0,0 0 0 0 0,-1 0 1 0 0,1 1-1 0 0,0-1 1 0 0,0 0-1 0 0,-1 1 1 0 0,2 2-1 0 0,-2-1-175 0 0,1 0-1 0 0,-1 0 1 0 0,0 1-1 0 0,0-1 1 0 0,0 0-1 0 0,-1 0 1 0 0,1 0 0 0 0,-1 0-1 0 0,0 0 1 0 0,1 0-1 0 0,-3 5 1 0 0,-2 2-104 0 0,1 0 0 0 0,-2-1 0 0 0,1 0 0 0 0,-1 0 0 0 0,0 0 0 0 0,-11 10 0 0 0,-89 72 977 0 0,86-74 562 0 0,7-10 2519 0 0,20-17-2131 0 0,19-18-1155 0 0,124-72-3834 0 0,-149 99 3475 0 0,0 0 1 0 0,0 0-1 0 0,-1 0 1 0 0,1 1-1 0 0,0-1 0 0 0,0 0 1 0 0,-1-1-1 0 0,1 1 1 0 0,-1 0-1 0 0,1 0 0 0 0,-1 0 1 0 0,0 0-1 0 0,1 0 1 0 0,-1 0-1 0 0,0-1 0 0 0,0 1 1 0 0,1 0-1 0 0,-1 0 0 0 0,0 0 1 0 0,0 0-1 0 0,-1-1 1 0 0,1 1-1 0 0,0 0 0 0 0,0 0 1 0 0,-1 0-1 0 0,1-1 1 0 0,-1-1-1 0 0,-20-36 830 0 0,5 9 8 0 0,8 6-261 0 0,5 16-147 0 0,0 0 0 0 0,1 0 0 0 0,0-1 0 0 0,0 1 0 0 0,-1-16 0 0 0,3 24-296 0 0,0 0-37 0 0,1 0-81 0 0,0 1 1 0 0,0 0-1 0 0,0 0 0 0 0,-1 0 1 0 0,1-1-1 0 0,0 1 0 0 0,0 0 1 0 0,-1 0-1 0 0,1 0 0 0 0,0 0 1 0 0,-1 0-1 0 0,1 0 1 0 0,-1 1-1 0 0,1-1 0 0 0,-1 0 1 0 0,0 0-1 0 0,1 2 0 0 0,7 25 29 0 0,-8-26-27 0 0,10 36-175 0 0,1 0-1 0 0,2-1 1 0 0,2 0-1 0 0,32 57 1 0 0,15 1-7144 0 0,-55-86 6020 0 0,1-2-2036 0 0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10:57.9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 93 9690 0 0,'-4'-8'962'0'0,"0"-1"-1"0"0,1 1 1 0 0,0-1-1 0 0,-2-12 1 0 0,5 19-860 0 0,0 0 1 0 0,-1 0-1 0 0,1 0 1 0 0,0 0-1 0 0,0 0 0 0 0,0 0 1 0 0,1 0-1 0 0,-1 0 1 0 0,0 0-1 0 0,1 0 1 0 0,-1 0-1 0 0,2-2 1 0 0,-1 3-78 0 0,-1 0 0 0 0,1 1 0 0 0,-1-1 0 0 0,1 0 0 0 0,0 1 1 0 0,-1-1-1 0 0,1 1 0 0 0,0-1 0 0 0,0 0 0 0 0,-1 1 0 0 0,1 0 1 0 0,0-1-1 0 0,0 1 0 0 0,0-1 0 0 0,0 1 0 0 0,0 0 0 0 0,0 0 1 0 0,-1 0-1 0 0,1-1 0 0 0,0 1 0 0 0,0 0 0 0 0,0 0 0 0 0,0 0 1 0 0,0 0-1 0 0,0 0 0 0 0,0 1 0 0 0,1-1 0 0 0,1 1-23 0 0,0 0 0 0 0,0 1 0 0 0,0-1 0 0 0,0 0 0 0 0,0 1 0 0 0,-1 0 0 0 0,1 0 0 0 0,0 0 0 0 0,-1 0 0 0 0,0 0 0 0 0,1 0 0 0 0,-1 1 0 0 0,0-1 0 0 0,0 1 0 0 0,0-1 0 0 0,1 4 0 0 0,27 49-66 0 0,-27-49 57 0 0,3 8-25 0 0,-1 0-1 0 0,0 0 1 0 0,-1 0 0 0 0,-1 0-1 0 0,0 1 1 0 0,-1 0 0 0 0,1 24-1 0 0,-4 4 26 0 0,-8 55 0 0 0,3-47 106 0 0,6-50-95 0 0,0 1-1 0 0,-1 0 0 0 0,1 0 0 0 0,0 0 1 0 0,0 0-1 0 0,0 0 0 0 0,0 0 0 0 0,0 0 1 0 0,1 0-1 0 0,-1 0 0 0 0,1 0 0 0 0,-1 0 1 0 0,1 0-1 0 0,0-1 0 0 0,0 1 0 0 0,-1 0 1 0 0,1 0-1 0 0,0-1 0 0 0,1 1 0 0 0,-1 0 1 0 0,0-1-1 0 0,2 2 0 0 0,-1-2 12 0 0,0 0-1 0 0,0 0 0 0 0,0 0 0 0 0,0 0 1 0 0,1 0-1 0 0,-1-1 0 0 0,0 1 1 0 0,0-1-1 0 0,1 0 0 0 0,-1 0 1 0 0,0 0-1 0 0,0 0 0 0 0,1 0 1 0 0,-1 0-1 0 0,0 0 0 0 0,3-1 1 0 0,11-3-125 0 0,-1-1 1 0 0,0-1 0 0 0,0 0 0 0 0,18-10 0 0 0,-26 12-178 0 0,35-22-2470 0 0,-38 23 1932 0 0,0 0 1 0 0,-1 0-1 0 0,1-1 0 0 0,-1 0 0 0 0,0 1 0 0 0,0-1 0 0 0,5-8 0 0 0,-6 7-2355 0 0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10:59.0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37 477 6169 0 0,'-7'-4'699'0'0,"4"2"-82"0"0,0 0 1 0 0,0 0-1 0 0,0-1 1 0 0,0 1-1 0 0,0 0 1 0 0,0-1-1 0 0,-4-5 1 0 0,7 7-531 0 0,0 1 1 0 0,0-1 0 0 0,-1 1 0 0 0,1-1-1 0 0,0 0 1 0 0,0 1 0 0 0,0-1 0 0 0,-1 1-1 0 0,1-1 1 0 0,0 0 0 0 0,0 1 0 0 0,0-1-1 0 0,0 1 1 0 0,0-1 0 0 0,0 0 0 0 0,0 1-1 0 0,1-1 1 0 0,-1 0 0 0 0,0 1 0 0 0,0-1 0 0 0,1 0-1 0 0,0 0-50 0 0,0-1 0 0 0,0 1 0 0 0,0-1 0 0 0,0 1 0 0 0,0 0 0 0 0,0 0 0 0 0,1 0 0 0 0,-1 0 0 0 0,1 0 0 0 0,-1 0 0 0 0,3-1 0 0 0,20-10-44 0 0,1 1 1 0 0,1 1-1 0 0,0 1 1 0 0,29-5-1 0 0,-8 1-1751 0 0,-47 13 1703 0 0,1 0 1 0 0,0 0-1 0 0,0 0 1 0 0,0-1-1 0 0,-1 1 1 0 0,1 0-1 0 0,0 0 1 0 0,0-1-1 0 0,-1 1 1 0 0,1-1-1 0 0,0 1 1 0 0,0 0-1 0 0,-1-1 1 0 0,1 0-1 0 0,-1 1 1 0 0,1-1-1 0 0,0 1 1 0 0,-1-1-1 0 0,1 0 1 0 0,-1 1-1 0 0,1-1 1 0 0,-1 0-1 0 0,0 1 1 0 0,1-1-1 0 0,-1 0 1 0 0,0 0-1 0 0,1 1 1 0 0,-1-1-1 0 0,0 0 0 0 0,0 0 1 0 0,0 0-1 0 0,0 1 1 0 0,0-1-1 0 0,0 0 1 0 0,0 0-1 0 0,0 0 1 0 0,0 0-1 0 0,0 1 1 0 0,0-1-1 0 0,0 0 1 0 0,-1 0-1 0 0,1 0 1 0 0,0 1-1 0 0,0-1 1 0 0,-1 0-1 0 0,1 0 1 0 0,-1 1-1 0 0,1-1 1 0 0,-1 0-1 0 0,1 1 1 0 0,-1-1-1 0 0,0 0 1 0 0,-7-8 571 0 0,1 0 0 0 0,-1 1 0 0 0,-12-10 1 0 0,4 4 671 0 0,16 13-973 0 0,-1 0 1 0 0,0 0-1 0 0,0 0 0 0 0,0 0 0 0 0,0 0 0 0 0,0 1 1 0 0,0-1-1 0 0,-1 0 0 0 0,1 0 0 0 0,0 1 1 0 0,0-1-1 0 0,0 1 0 0 0,-1-1 0 0 0,-1 0 1 0 0,2 1-181 0 0,1 1 0 0 0,0-1 0 0 0,0 0 0 0 0,-1 0 1 0 0,1 1-1 0 0,0-1 0 0 0,-1 0 0 0 0,1 1 0 0 0,0-1 1 0 0,0 0-1 0 0,0 1 0 0 0,-1-1 0 0 0,1 0 0 0 0,0 1 0 0 0,0-1 1 0 0,0 0-1 0 0,0 1 0 0 0,0-1 0 0 0,0 1 0 0 0,0-1 1 0 0,0 0-1 0 0,0 1 0 0 0,0-1 0 0 0,0 1 0 0 0,0-1 1 0 0,0 0-1 0 0,0 1 0 0 0,0-1 0 0 0,0 1 0 0 0,0 0 0 0 0,15 48-335 0 0,-11-35 555 0 0,5 21-387 0 0,15 44 186 0 0,-22-73-380 0 0,1 1 1 0 0,0-1-1 0 0,0 0 1 0 0,0 0-1 0 0,1 0 0 0 0,0 0 1 0 0,1-1-1 0 0,-1 0 1 0 0,7 7-1 0 0,-10-12 171 0 0,0 1-1 0 0,0 0 0 0 0,-1-1 0 0 0,1 1 0 0 0,0-1 1 0 0,0 1-1 0 0,-1-1 0 0 0,1 1 0 0 0,0-1 1 0 0,0 0-1 0 0,0 1 0 0 0,0-1 0 0 0,0 0 1 0 0,0 0-1 0 0,0 0 0 0 0,0 1 0 0 0,0-1 0 0 0,0 0 1 0 0,0 0-1 0 0,0-1 0 0 0,-1 1 0 0 0,1 0 1 0 0,0 0-1 0 0,0 0 0 0 0,0 0 0 0 0,0-1 1 0 0,2 0-1 0 0,-1 0-30 0 0,-1-1 0 0 0,1 1 0 0 0,0-1 0 0 0,0 0 1 0 0,-1 0-1 0 0,1 1 0 0 0,0-1 0 0 0,-1 0 0 0 0,0 0 0 0 0,2-4 1 0 0,3-6 52 0 0,-2 0 0 0 0,0 0 1 0 0,3-13-1 0 0,-6 24 134 0 0,5-33 291 0 0,-1 0-1 0 0,-2-1 0 0 0,-1 1 0 0 0,-1-1 0 0 0,-7-49 0 0 0,5 75 178 0 0,1-1 390 0 0,-1-1 0 0 0,-1 0 0 0 0,0 1 1 0 0,0 0-1 0 0,-1-1 0 0 0,-4-9 0 0 0,4 35 618 0 0,2 10-1383 0 0,11 40 225 0 0,2 0-1 0 0,32 95 1 0 0,-35-120-238 0 0,-7-31-26 0 0,0 1 1 0 0,0-1-1 0 0,1 0 0 0 0,4 9 0 0 0,-7-18-50 0 0,0 0 1 0 0,0 0 0 0 0,0 0-1 0 0,0 0 1 0 0,0 1-1 0 0,0-1 1 0 0,0 0 0 0 0,0 0-1 0 0,0 0 1 0 0,0 0 0 0 0,1 0-1 0 0,-1 0 1 0 0,0 0-1 0 0,0 0 1 0 0,0 0 0 0 0,0 0-1 0 0,0 0 1 0 0,0 0-1 0 0,0 0 1 0 0,0 0 0 0 0,1 0-1 0 0,-1 0 1 0 0,0 0-1 0 0,0 0 1 0 0,0 0 0 0 0,0 0-1 0 0,0 0 1 0 0,0 0-1 0 0,0 0 1 0 0,0 0 0 0 0,1 0-1 0 0,-1 0 1 0 0,0 0-1 0 0,0 0 1 0 0,0 0 0 0 0,0 0-1 0 0,0 0 1 0 0,0 0-1 0 0,0 0 1 0 0,0 0 0 0 0,0 0-1 0 0,0-1 1 0 0,0 1-1 0 0,1 0 1 0 0,-1 0 0 0 0,0 0-1 0 0,0 0 1 0 0,0 0 0 0 0,0 0-1 0 0,0 0 1 0 0,0 0-1 0 0,0 0 1 0 0,0 0 0 0 0,0-1-1 0 0,0 1 1 0 0,0 0-1 0 0,0 0 1 0 0,5-11 159 0 0,3-12-35 0 0,-3 2-117 0 0,2 0 0 0 0,1 0 0 0 0,0 0 0 0 0,13-21 0 0 0,10-26-107 0 0,-29 64 92 0 0,-1 1 0 0 0,0-1 1 0 0,1 1-1 0 0,-1-1 0 0 0,-1 0 0 0 0,1 1 0 0 0,-1-1 0 0 0,1 0 0 0 0,-1 0 0 0 0,0 1 0 0 0,0-1 0 0 0,-1 0 0 0 0,1 0 0 0 0,-1 1 1 0 0,0-1-1 0 0,0 0 0 0 0,-1-3 0 0 0,-3-1-1 0 0,0-1 0 0 0,0 2 1 0 0,-1-1-1 0 0,0 0 0 0 0,-9-9 1 0 0,9 11 1 0 0,-84-99 78 0 0,89 104-75 0 0,1 1 0 0 0,0 0 0 0 0,-1-1 0 0 0,1 1 0 0 0,0-1 0 0 0,-1 1 0 0 0,1 0 0 0 0,0-1 0 0 0,0 1-1 0 0,-1-1 1 0 0,1 1 0 0 0,0-1 0 0 0,0 1 0 0 0,0-1 0 0 0,0 1 0 0 0,0-1 0 0 0,0 1 0 0 0,0-1 0 0 0,0 1 0 0 0,0-1 0 0 0,0 1-1 0 0,0-1 1 0 0,0 1 0 0 0,0-1 0 0 0,0 1 0 0 0,0-1 0 0 0,0 1 0 0 0,1-1 0 0 0,-1 1 0 0 0,0-1 0 0 0,0 1 0 0 0,1-1 0 0 0,-1 1-1 0 0,18-8-18 0 0,24 5-33 0 0,111 2 51 0 0,-60-1 32 0 0,-91 1-37 0 0,-1 1 0 0 0,0 0 1 0 0,1 0-1 0 0,-1 0 0 0 0,0 0 1 0 0,1 1-1 0 0,-1-1 0 0 0,0 0 0 0 0,0 0 1 0 0,1 1-1 0 0,-1-1 0 0 0,0 1 1 0 0,0-1-1 0 0,0 1 0 0 0,1 0 1 0 0,-1-1-1 0 0,0 1 0 0 0,0 0 0 0 0,0 0 1 0 0,0 0-1 0 0,1 1 0 0 0,-1 1-6 0 0,0-1-1 0 0,0 1 0 0 0,0 0 1 0 0,0-1-1 0 0,0 1 0 0 0,-1 0 1 0 0,1 0-1 0 0,-1 3 0 0 0,2 6 29 0 0,-2-2-28 0 0,0 0 0 0 0,0-1 0 0 0,-1 1 1 0 0,-1 0-1 0 0,0-1 0 0 0,0 1 0 0 0,-1-1 1 0 0,0 1-1 0 0,-5 9 0 0 0,-7 27 22 0 0,6-19 1 0 0,5-16-7 0 0,1 0-1 0 0,0 1 1 0 0,-3 18-1 0 0,6-27 7 0 0,-1-1 0 0 0,1 0 0 0 0,0 0 0 0 0,0 0 0 0 0,0 1 0 0 0,1-1 0 0 0,-1 0 0 0 0,0 0 0 0 0,1 0 0 0 0,0 0 0 0 0,-1 1 0 0 0,1-1 0 0 0,0 0 0 0 0,0 0 0 0 0,0 0 0 0 0,0-1 0 0 0,1 1 0 0 0,-1 0 0 0 0,0 0 0 0 0,1-1 0 0 0,-1 1 0 0 0,1-1 0 0 0,-1 1 0 0 0,5 2 0 0 0,-4-3 15 0 0,1-1 0 0 0,0 1 0 0 0,0 0 0 0 0,0-1 0 0 0,-1 0 0 0 0,1 0 0 0 0,0 0 0 0 0,0 0 0 0 0,0 0 0 0 0,0 0 0 0 0,0-1 0 0 0,-1 1 0 0 0,1-1 0 0 0,0 0 0 0 0,0 0 0 0 0,-1 0 0 0 0,1 0 0 0 0,-1-1 0 0 0,4-1 0 0 0,46-29 207 0 0,-38 21-538 0 0,0-1 0 0 0,-1 0 0 0 0,0-1-1 0 0,-1 0 1 0 0,17-26 0 0 0,-19 25-2263 0 0,-1-1 0 0 0,-1 0-1 0 0,8-21 1 0 0,-13 25-1525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6:45:31.2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 9 8538 0 0,'-12'-8'2257'0'0,"22"11"-2252"0"0,26 13 133 0 0,118 59 1712 0 0,-40-5-1329 0 0,117 95 0 0 0,-116-85-755 0 0,38 28-2533 0 0,-138-95 1255 0 0,24 26 1 0 0,-36-34 1308 0 0,2-1 0 0 0,-3 1 1 0 0,2-1-1 0 0,-2 1 1 0 0,1 0-1 0 0,0 0 0 0 0,-1 0 1 0 0,0 0-1 0 0,0 1 1 0 0,-1-1-1 0 0,2 7 0 0 0,-2 3-2554 0 0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10:59.8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90 33 6233 0 0,'-7'-9'2651'0'0,"6"6"-2001"0"0,0 1 1 0 0,0 0-1 0 0,0 0 0 0 0,-1 0 0 0 0,1 0 1 0 0,-1 0-1 0 0,0 1 0 0 0,1-1 0 0 0,-1 0 0 0 0,-3-1 1 0 0,4 3-595 0 0,0 0 0 0 0,0 0 1 0 0,0 0-1 0 0,0 0 1 0 0,0 0-1 0 0,0 0 0 0 0,0 0 1 0 0,0 1-1 0 0,0-1 1 0 0,0 0-1 0 0,0 1 0 0 0,0-1 1 0 0,0 1-1 0 0,0-1 1 0 0,1 1-1 0 0,-1-1 1 0 0,0 1-1 0 0,0 0 0 0 0,0-1 1 0 0,1 1-1 0 0,-1 0 1 0 0,0 0-1 0 0,1-1 0 0 0,-1 1 1 0 0,1 0-1 0 0,-1 0 1 0 0,1 0-1 0 0,-1 0 0 0 0,1 0 1 0 0,-1 2-1 0 0,-5 7-35 0 0,1 0-1 0 0,0 1 1 0 0,1 0 0 0 0,0 0-1 0 0,0 0 1 0 0,1 1-1 0 0,-2 20 1 0 0,4-28-20 0 0,0 1 1 0 0,1 0 0 0 0,0 0-1 0 0,0-1 1 0 0,0 1-1 0 0,0 0 1 0 0,1-1-1 0 0,0 1 1 0 0,0 0-1 0 0,0-1 1 0 0,0 1-1 0 0,1-1 1 0 0,0 1 0 0 0,-1-1-1 0 0,2 0 1 0 0,-1 0-1 0 0,1 0 1 0 0,-1 0-1 0 0,1 0 1 0 0,0 0-1 0 0,6 5 1 0 0,-5-7-16 0 0,0 0 0 0 0,0 0 0 0 0,0 0 0 0 0,0-1 0 0 0,1 1 0 0 0,-1-1 0 0 0,0 0 0 0 0,1 0 0 0 0,-1 0 0 0 0,1-1 0 0 0,-1 0 0 0 0,1 0-1 0 0,-1 0 1 0 0,1 0 0 0 0,-1-1 0 0 0,1 0 0 0 0,-1 0 0 0 0,1 0 0 0 0,-1 0 0 0 0,0-1 0 0 0,7-2 0 0 0,5-3-72 0 0,-1-1 0 0 0,0 0-1 0 0,-1-1 1 0 0,18-14 0 0 0,16-26 55 0 0,-47 49 11 0 0,-7 32-20 0 0,5-17 39 0 0,1 0 0 0 0,0 0 0 0 0,2 0 0 0 0,0 0 0 0 0,0 0 0 0 0,1 0 0 0 0,1 0 0 0 0,1-1 0 0 0,0 1 0 0 0,1-1 0 0 0,0-1 0 0 0,1 1 0 0 0,1-1 0 0 0,0 0 0 0 0,18 22 0 0 0,-25-34 4 0 0,-1 0 0 0 0,1 0 0 0 0,0 0 0 0 0,0 0 0 0 0,0 0 0 0 0,-1 0 0 0 0,1-1 0 0 0,0 1 0 0 0,0 0 0 0 0,0 0 0 0 0,0-1 0 0 0,0 1 0 0 0,1-1 0 0 0,-1 1 0 0 0,0-1 0 0 0,0 1 0 0 0,0-1 0 0 0,2 1 0 0 0,-3-2 3 0 0,1 1 1 0 0,-1 0-1 0 0,1 0 0 0 0,-1 0 0 0 0,1 0 1 0 0,-1-1-1 0 0,1 1 0 0 0,-1 0 0 0 0,1-1 1 0 0,-1 1-1 0 0,1 0 0 0 0,-1-1 0 0 0,1 1 0 0 0,-1-1 1 0 0,0 1-1 0 0,1 0 0 0 0,-1-1 0 0 0,0 1 1 0 0,1-1-1 0 0,-1 1 0 0 0,0-1 0 0 0,0 1 1 0 0,1-1-1 0 0,-1 1 0 0 0,0-1 0 0 0,0 0 1 0 0,1-2 10 0 0,-1 0 0 0 0,1 0 0 0 0,-1 0 1 0 0,0 0-1 0 0,0 0 0 0 0,0 0 0 0 0,0 1 0 0 0,0-1 1 0 0,-1 0-1 0 0,1 0 0 0 0,-1 0 0 0 0,0 0 1 0 0,0 1-1 0 0,-2-5 0 0 0,-9-15-56 0 0,8 14 67 0 0,0 0 0 0 0,-1 0-1 0 0,0 0 1 0 0,0 0 0 0 0,-1 1 0 0 0,-8-9 0 0 0,12 14-56 0 0,0 1-1 0 0,-1-1 1 0 0,0 0-1 0 0,1 1 1 0 0,-1-1 0 0 0,0 1-1 0 0,0 0 1 0 0,0 0 0 0 0,0 0-1 0 0,0 0 1 0 0,0 1-1 0 0,0-1 1 0 0,0 1 0 0 0,0 0-1 0 0,0 0 1 0 0,0 0-1 0 0,0 0 1 0 0,0 0 0 0 0,0 1-1 0 0,0-1 1 0 0,0 1-1 0 0,0 0 1 0 0,-5 2 0 0 0,-14 7-1543 0 0,11-2-700 0 0,11-8 2172 0 0,0 0 0 0 0,0 0 0 0 0,0 0 0 0 0,0 0 0 0 0,0 0-1 0 0,0 0 1 0 0,-1 0 0 0 0,1 0 0 0 0,0 0 0 0 0,0 0 0 0 0,0 1 0 0 0,0-1 0 0 0,0 0 0 0 0,0 0 0 0 0,0 0 0 0 0,0 0-1 0 0,0 0 1 0 0,0 0 0 0 0,-1 0 0 0 0,1 1 0 0 0,0-1 0 0 0,0 0 0 0 0,0 0 0 0 0,0 0 0 0 0,0 0 0 0 0,0 0 0 0 0,0 0-1 0 0,0 1 1 0 0,0-1 0 0 0,0 0 0 0 0,0 0 0 0 0,0 0 0 0 0,0 0 0 0 0,0 0 0 0 0,0 0 0 0 0,0 1 0 0 0,0-1 0 0 0,1 0-1 0 0,-1 0 1 0 0,0 0 0 0 0,0 0 0 0 0,0 0 0 0 0,0 0 0 0 0,0 1 0 0 0,0-1 0 0 0,0 0 0 0 0,0 0 0 0 0,0 0 0 0 0,0 0 0 0 0,1 0-1 0 0,4 0-1732 0 0,0-3-1271 0 0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11:00.1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88 7466 0 0,'0'-7'851'0'0,"0"0"1"0"0,1 0 0 0 0,0 0 0 0 0,0 0 0 0 0,1 1 0 0 0,0-1 0 0 0,0 0-1 0 0,0 1 1 0 0,1-1 0 0 0,0 1 0 0 0,5-7 0 0 0,-7 13-822 0 0,-1 0 1 0 0,1 0-1 0 0,0 0 1 0 0,-1 0-1 0 0,1 1 1 0 0,-1-1 0 0 0,1 0-1 0 0,0 0 1 0 0,-1 1-1 0 0,1-1 1 0 0,-1 0-1 0 0,1 1 1 0 0,-1-1-1 0 0,1 1 1 0 0,-1-1-1 0 0,1 1 1 0 0,-1-1-1 0 0,1 1 1 0 0,-1-1 0 0 0,0 1-1 0 0,1-1 1 0 0,-1 1-1 0 0,0-1 1 0 0,1 1-1 0 0,-1 0 1 0 0,0-1-1 0 0,0 1 1 0 0,0 0-1 0 0,0-1 1 0 0,1 1-1 0 0,-1 0 1 0 0,9 23 20 0 0,0 15-31 0 0,5 52 0 0 0,-1-8-200 0 0,-1 9-944 0 0,-9-62 339 0 0,1 0 0 0 0,15 56 0 0 0,-14-81 743 0 0,-2-12 292 0 0,4-26 562 0 0,-3 13-483 0 0,7-12-42 0 0,19-38-1 0 0,-15 39-1255 0 0,11-38 0 0 0,-23 58 39 0 0,0-1-1 0 0,0 1 0 0 0,-2 0 0 0 0,1-1 0 0 0,-1 0 1 0 0,-1 1-1 0 0,-1-17 0 0 0,-6-24-872 0 0,4 33-1164 0 0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11:00.8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 4 6841 0 0,'0'0'49'0'0,"0"0"-1"0"0,0 0 0 0 0,0 0 0 0 0,0 0 0 0 0,0 0 0 0 0,0-1 0 0 0,0 1 0 0 0,0 0 0 0 0,0 0 0 0 0,0 0 0 0 0,0 0 1 0 0,0 0-1 0 0,0 0 0 0 0,0-1 0 0 0,0 1 0 0 0,0 0 0 0 0,-1 0 0 0 0,1 0 0 0 0,0 0 0 0 0,0 0 0 0 0,0 0 0 0 0,0 0 1 0 0,0 0-1 0 0,0-1 0 0 0,0 1 0 0 0,0 0 0 0 0,0 0 0 0 0,-1 0 0 0 0,1 0 0 0 0,0 0 0 0 0,0 0 0 0 0,0 0 0 0 0,0 0 1 0 0,0 0-1 0 0,-1 0 0 0 0,1 0 0 0 0,0 0 0 0 0,0 0 0 0 0,0 0 0 0 0,0 0 0 0 0,0 0 0 0 0,0 0 0 0 0,-1 0 0 0 0,1 0 1 0 0,0 0-1 0 0,0 0 0 0 0,0 0 0 0 0,0 0 0 0 0,0 0 0 0 0,0 0 0 0 0,-1 0 0 0 0,1 0 0 0 0,0 0 0 0 0,0 0 0 0 0,0 1 1 0 0,0-1-1 0 0,0 0 0 0 0,0 0 0 0 0,0 0 0 0 0,-1 0 0 0 0,-2 13 1556 0 0,0 16-92 0 0,11 32 22 0 0,3 0 1 0 0,30 99-1 0 0,-20-84-1344 0 0,-19-68-162 0 0,0-1 0 0 0,1 1 0 0 0,0 0 0 0 0,0-1 0 0 0,0 1 0 0 0,6 7 0 0 0,-8-14-12 0 0,0 0-1 0 0,-1 0 1 0 0,1 0-1 0 0,0 0 1 0 0,0 0-1 0 0,0 0 1 0 0,0 0-1 0 0,0 0 1 0 0,1 0-1 0 0,-1 0 1 0 0,0-1-1 0 0,0 1 1 0 0,0-1-1 0 0,1 1 1 0 0,-1-1-1 0 0,0 1 1 0 0,1-1-1 0 0,-1 0 1 0 0,0 1-1 0 0,1-1 1 0 0,-1 0-1 0 0,0 0 1 0 0,1 0-1 0 0,-1 0 1 0 0,1 0-1 0 0,-1 0 1 0 0,0-1-1 0 0,1 1 1 0 0,-1 0-1 0 0,0-1 1 0 0,1 1-1 0 0,-1-1 1 0 0,0 1-1 0 0,0-1 1 0 0,0 0-1 0 0,1 1 1 0 0,-1-1-1 0 0,0 0 1 0 0,0 0-1 0 0,0 0 1 0 0,0 0-1 0 0,1-1 1 0 0,6-5-15 0 0,0-1 0 0 0,0 0 0 0 0,-1 0 1 0 0,0 0-1 0 0,0-1 0 0 0,-1 1 1 0 0,8-16-1 0 0,-13 21-42 0 0,1-1-1 0 0,0 0 1 0 0,-1 0 0 0 0,0 0 0 0 0,0 0 0 0 0,0 0-1 0 0,0 0 1 0 0,-1 0 0 0 0,0 0 0 0 0,1 0 0 0 0,-2-1-1 0 0,1 1 1 0 0,0 0 0 0 0,-1 0 0 0 0,0 0 0 0 0,0 0-1 0 0,0 0 1 0 0,0 0 0 0 0,0 0 0 0 0,-1 0 0 0 0,0 1-1 0 0,-2-5 1 0 0,-25-35-288 0 0,-53-58 1 0 0,80 99 376 0 0,1 1 1 0 0,-1-1-1 0 0,1 1 1 0 0,-1-1 0 0 0,1 0-1 0 0,0 0 1 0 0,0 1-1 0 0,0-1 1 0 0,0 0 0 0 0,0 0-1 0 0,0 0 1 0 0,-1-4-1 0 0,3 5-23 0 0,-1 0 0 0 0,1 0 0 0 0,-1 0 0 0 0,1 0 0 0 0,0 0 0 0 0,-1 0 0 0 0,1 0 0 0 0,0 0 0 0 0,0 0 0 0 0,-1 0 0 0 0,1 0 0 0 0,0 1 0 0 0,0-1 0 0 0,0 0 0 0 0,0 1 0 0 0,0-1 0 0 0,0 1 0 0 0,0-1 0 0 0,0 1 0 0 0,1-1 0 0 0,-1 1 0 0 0,0 0 0 0 0,2-1 0 0 0,96-31 247 0 0,-97 32-287 0 0,43-9 82 0 0,-43 8-107 0 0,1 1-1 0 0,0 0 0 0 0,0 0 0 0 0,0 0 0 0 0,0 0 0 0 0,0 0 0 0 0,0 0 0 0 0,0 1 0 0 0,0 0 1 0 0,-1-1-1 0 0,1 1 0 0 0,5 2 0 0 0,-7-1-110 0 0,0-1 0 0 0,0 0 0 0 0,0 1 1 0 0,0-1-1 0 0,-1 1 0 0 0,1-1 0 0 0,0 1 0 0 0,-1-1 1 0 0,1 1-1 0 0,-1 0 0 0 0,1-1 0 0 0,-1 1 0 0 0,0-1 1 0 0,0 1-1 0 0,0 0 0 0 0,0-1 0 0 0,0 1 0 0 0,0 0 0 0 0,0-1 1 0 0,0 1-1 0 0,-1 0 0 0 0,1-1 0 0 0,-1 3 0 0 0,-13 37-2657 0 0,-5-10 1615 0 0,-5 8 806 0 0,23-38 467 0 0,0 1 1 0 0,0-1-1 0 0,1 1 0 0 0,-1 0 1 0 0,0-1-1 0 0,1 1 0 0 0,0 0 1 0 0,-1 0-1 0 0,1 0 0 0 0,0-1 1 0 0,0 1-1 0 0,0 0 0 0 0,0 0 1 0 0,0 0-1 0 0,0-1 0 0 0,1 1 1 0 0,-1 0-1 0 0,2 3 0 0 0,-1-4 4 0 0,0 0-1 0 0,0 0 0 0 0,0 0 0 0 0,0 0 0 0 0,0 0 0 0 0,1 0 0 0 0,-1 0 1 0 0,0 0-1 0 0,1 0 0 0 0,-1-1 0 0 0,0 1 0 0 0,1 0 0 0 0,-1-1 0 0 0,1 1 1 0 0,-1-1-1 0 0,4 1 0 0 0,32 4 433 0 0,-17-3-336 0 0,-11 0-81 0 0,0 0 0 0 0,0 0 0 0 0,0 1 0 0 0,-1 0 0 0 0,1 0 0 0 0,8 5 0 0 0,-15-6-23 0 0,0-1-1 0 0,1 1 1 0 0,-1 0-1 0 0,0 0 1 0 0,0 0-1 0 0,0 0 1 0 0,0 0-1 0 0,0 1 1 0 0,0-1-1 0 0,-1 1 1 0 0,1-1-1 0 0,-1 1 1 0 0,0-1-1 0 0,0 1 1 0 0,0 0-1 0 0,0-1 1 0 0,0 1 0 0 0,0 0-1 0 0,-1 0 1 0 0,1 0-1 0 0,-1 0 1 0 0,0 5-1 0 0,0-5 91 0 0,0 0-1 0 0,0 0 0 0 0,0 0 1 0 0,0 0-1 0 0,0 0 1 0 0,1 0-1 0 0,0 0 0 0 0,0 0 1 0 0,-1 0-1 0 0,1 0 1 0 0,3 4-1 0 0,-4-7-120 0 0,1 1-1 0 0,-1-1 0 0 0,0 0 1 0 0,1 1-1 0 0,-1-1 0 0 0,1 1 1 0 0,-1-1-1 0 0,1 0 0 0 0,0 1 1 0 0,-1-1-1 0 0,1 0 1 0 0,-1 0-1 0 0,1 1 0 0 0,-1-1 1 0 0,1 0-1 0 0,0 0 0 0 0,-1 0 1 0 0,1 0-1 0 0,0 0 0 0 0,-1 0 1 0 0,2 0-1 0 0,21-10 536 0 0,8-20 358 0 0,-10 7-3519 0 0,-3 11-7113 0 0,-16 10 5145 0 0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11:02.4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445 394 9538 0 0,'-41'-72'2483'0'0,"-97"-126"-1"0"0,124 181-2102 0 0,0 1-1 0 0,-1 1 1 0 0,0 0 0 0 0,-28-19-1 0 0,38 30-249 0 0,-1 1-1 0 0,0-1 0 0 0,0 2 1 0 0,0-1-1 0 0,0 0 0 0 0,0 1 1 0 0,0 0-1 0 0,-10-1 0 0 0,12 3-83 0 0,0-1 0 0 0,0 1 0 0 0,1 0-1 0 0,-1 1 1 0 0,0-1 0 0 0,0 1-1 0 0,1-1 1 0 0,-1 1 0 0 0,1 0 0 0 0,-1 0-1 0 0,1 1 1 0 0,-1-1 0 0 0,1 1-1 0 0,0 0 1 0 0,-1 0 0 0 0,-2 2 0 0 0,2 0-38 0 0,1-1 1 0 0,-1 1 0 0 0,1 0 0 0 0,0 0-1 0 0,0 1 1 0 0,1-1 0 0 0,-1 0 0 0 0,1 1-1 0 0,0-1 1 0 0,0 1 0 0 0,0 0 0 0 0,1 0-1 0 0,0 0 1 0 0,0 0 0 0 0,0 0 0 0 0,0 0-1 0 0,1 0 1 0 0,0 5 0 0 0,0 15-8 0 0,1 0 1 0 0,7 33-1 0 0,-7-48 7 0 0,11 58-65 0 0,3 0 0 0 0,2-1 0 0 0,4-1 0 0 0,2 0 0 0 0,4-2 1 0 0,47 85-1 0 0,0 0-3516 0 0,-62-118 730 0 0,0 1 0 0 0,13 64 0 0 0,-22-77-241 0 0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11:02.7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11 279 10954 0 0,'-2'-3'269'0'0,"1"0"-1"0"0,-1 0 1 0 0,1 1-1 0 0,0-1 1 0 0,0 0-1 0 0,1 0 1 0 0,-1 0-1 0 0,0 0 1 0 0,1 0-1 0 0,0 0 1 0 0,0 0-1 0 0,0 0 0 0 0,0 0 1 0 0,0 0-1 0 0,1 0 1 0 0,-1 0-1 0 0,1 0 1 0 0,1-5-1 0 0,1 3-122 0 0,-1 1-1 0 0,1 0 1 0 0,0 0-1 0 0,0 0 1 0 0,0 0-1 0 0,0 1 1 0 0,1-1-1 0 0,0 1 1 0 0,-1 0-1 0 0,1 0 1 0 0,5-3-1 0 0,13-7-18 0 0,-1 1-1 0 0,2 1 1 0 0,39-14 0 0 0,77-16-520 0 0,-77 24-289 0 0,15-1-1440 0 0,-47 12-2710 0 0,52-17-1 0 0,-72 18 1547 0 0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11:03.1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 85 10146 0 0,'-2'-1'99'0'0,"1"1"-1"0"0,0-1 1 0 0,0 0 0 0 0,0 0-1 0 0,1 0 1 0 0,-1 0-1 0 0,0 0 1 0 0,0-1 0 0 0,0 1-1 0 0,1 0 1 0 0,-1 0-1 0 0,1 0 1 0 0,-1-1 0 0 0,1 1-1 0 0,-1 0 1 0 0,1-1 0 0 0,0 1-1 0 0,0 0 1 0 0,-1-1-1 0 0,1 1 1 0 0,0 0 0 0 0,0-1-1 0 0,0 1 1 0 0,1 0-1 0 0,-1-1 1 0 0,0 1 0 0 0,0 0-1 0 0,1-1 1 0 0,-1 1-1 0 0,1 0 1 0 0,-1 0 0 0 0,1-1-1 0 0,-1 1 1 0 0,2-2 0 0 0,1 0-135 0 0,1 0 1 0 0,-1-1-1 0 0,1 1 1 0 0,-1 0-1 0 0,1 1 1 0 0,0-1-1 0 0,0 1 1 0 0,1-1-1 0 0,4-1 1 0 0,-6 2-306 0 0,0 1 1 0 0,0-1 0 0 0,1 1-1 0 0,-1 0 1 0 0,0 0-1 0 0,0 0 1 0 0,1 0 0 0 0,-1 1-1 0 0,1-1 1 0 0,-1 1-1 0 0,1 0 1 0 0,-1 0 0 0 0,1 0-1 0 0,-1 1 1 0 0,0-1-1 0 0,1 1 1 0 0,-1 0 0 0 0,1 0-1 0 0,4 2 1 0 0,-1 1-2990 0 0</inkml:trace>
  <inkml:trace contextRef="#ctx0" brushRef="#br0" timeOffset="1">50 332 10066 0 0,'0'0'62'0'0,"-1"1"1"0"0,1 0-1 0 0,-1 0 0 0 0,1 0 0 0 0,-1 0 0 0 0,1 0 0 0 0,0 0 1 0 0,-1 0-1 0 0,1 0 0 0 0,0-1 0 0 0,0 1 0 0 0,0 0 1 0 0,0 0-1 0 0,0 0 0 0 0,0 0 0 0 0,0 0 0 0 0,0 0 0 0 0,0 0 1 0 0,0 0-1 0 0,0 0 0 0 0,1 0 0 0 0,-1 0 0 0 0,0 0 1 0 0,1 0-1 0 0,-1 0 0 0 0,1 0 0 0 0,-1 0 0 0 0,1-1 1 0 0,-1 1-1 0 0,1 0 0 0 0,0 0 0 0 0,-1-1 0 0 0,1 1 0 0 0,0 0 1 0 0,-1-1-1 0 0,1 1 0 0 0,0 0 0 0 0,0-1 0 0 0,1 1 1 0 0,33 22 1202 0 0,-18-14-1222 0 0,-1 1 0 0 0,0 1 0 0 0,0 0 0 0 0,-1 1 0 0 0,15 16 0 0 0,61 73-6078 0 0,-84-93 4948 0 0,-1 0-37 0 0,-4-5-1770 0 0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11:03.4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6 269 8850 0 0,'0'-1'162'0'0,"-1"0"0"0"0,0 0-1 0 0,1 0 1 0 0,-1 0 0 0 0,1 0 0 0 0,-1 0 0 0 0,1-1 0 0 0,0 1-1 0 0,-1 0 1 0 0,1 0 0 0 0,0 0 0 0 0,0-1 0 0 0,0 1 0 0 0,0 0-1 0 0,0 0 1 0 0,0-1 0 0 0,0 1 0 0 0,0 0 0 0 0,0 0-1 0 0,1 0 1 0 0,-1-1 0 0 0,1 1 0 0 0,-1 0 0 0 0,0 0 0 0 0,1 0-1 0 0,0 0 1 0 0,-1 0 0 0 0,1 0 0 0 0,0 0 0 0 0,0 0 0 0 0,-1 0-1 0 0,1 0 1 0 0,0 0 0 0 0,1 0 0 0 0,36-34 1022 0 0,-33 32-953 0 0,22-16-153 0 0,1 2 1 0 0,0 1-1 0 0,57-22 1 0 0,-57 26-353 0 0,25-7-2242 0 0,-17 14-4221 0 0,-34 5 3158 0 0</inkml:trace>
  <inkml:trace contextRef="#ctx0" brushRef="#br0" timeOffset="1">105 1 9106 0 0,'-38'0'7400'0'0,"45"32"-7070"0"0,0-5-342 0 0,24 85 177 0 0,-26-97-329 0 0,1-1 1 0 0,0 0 0 0 0,1 0-1 0 0,1 0 1 0 0,13 17 0 0 0,4 9-2223 0 0,-20-31 829 0 0,0-1 0 0 0,0 0 0 0 0,0 0-1 0 0,9 9 1 0 0,-12-16-1343 0 0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11:03.8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3 354 6409 0 0,'-1'-8'346'0'0,"0"-1"0"0"0,1 1-1 0 0,0 0 1 0 0,0-1-1 0 0,0 1 1 0 0,1 0-1 0 0,1-1 1 0 0,-1 1 0 0 0,1 0-1 0 0,1 0 1 0 0,0 0-1 0 0,0 0 1 0 0,0 1-1 0 0,1-1 1 0 0,0 1 0 0 0,0 0-1 0 0,1 0 1 0 0,0 0-1 0 0,11-11 1 0 0,-4 6-411 0 0,0 0 0 0 0,1 1 0 0 0,1 0-1 0 0,0 1 1 0 0,1 0 0 0 0,0 1 0 0 0,0 1 0 0 0,28-11 0 0 0,-33 16-899 0 0,-6 2 477 0 0,-1 0 1 0 0,0 0-1 0 0,0-1 1 0 0,1 1 0 0 0,-1-1-1 0 0,0 0 1 0 0,0 1-1 0 0,3-4 1 0 0,-5 4 434 0 0,-1 1 0 0 0,0 0-1 0 0,0-1 1 0 0,1 1 0 0 0,-1-1 0 0 0,0 1 0 0 0,0-1 0 0 0,0 1 0 0 0,1 0 0 0 0,-1-1 0 0 0,0 1 0 0 0,0-1 0 0 0,0 1 0 0 0,0-1 0 0 0,0 1 0 0 0,0-1-1 0 0,0 1 1 0 0,0-1 0 0 0,0 1 0 0 0,0-1 0 0 0,0 1 0 0 0,0-1 0 0 0,0 1 0 0 0,-1-1 0 0 0,-14-16 398 0 0,-28-10 1940 0 0,41 26-1964 0 0,0-1 0 0 0,0 1 0 0 0,0 1-1 0 0,0-1 1 0 0,0 0 0 0 0,-1 1-1 0 0,1-1 1 0 0,0 1 0 0 0,0-1-1 0 0,-1 1 1 0 0,1 0 0 0 0,0 0 0 0 0,0 0-1 0 0,-1 0 1 0 0,1 1 0 0 0,0-1-1 0 0,0 0 1 0 0,-1 1 0 0 0,1 0 0 0 0,-2 0-1 0 0,3 1-221 0 0,-1-1 0 0 0,1 0 0 0 0,0 1 0 0 0,0-1 0 0 0,1 1 0 0 0,-1-1-1 0 0,0 1 1 0 0,0-1 0 0 0,1 1 0 0 0,-1 0 0 0 0,1-1 0 0 0,-1 1 0 0 0,1 0 0 0 0,0-1 0 0 0,0 1-1 0 0,0 0 1 0 0,0 0 0 0 0,0-1 0 0 0,0 1 0 0 0,0 0 0 0 0,0-1 0 0 0,1 3 0 0 0,10 42-261 0 0,-9-40 282 0 0,4 15-77 0 0,1-1-1 0 0,17 35 1 0 0,-21-48-376 0 0,1-1 0 0 0,0 1 0 0 0,0-1-1 0 0,0 0 1 0 0,1-1 0 0 0,0 1 0 0 0,0-1-1 0 0,1 0 1 0 0,-1 0 0 0 0,1 0 0 0 0,11 7 0 0 0,-16-12 157 0 0,0 1 0 0 0,0-1 0 0 0,0 0 0 0 0,0 1 0 0 0,0-1 0 0 0,-1 0 0 0 0,1 0 0 0 0,0 0 0 0 0,0 1 1 0 0,0-1-1 0 0,0 0 0 0 0,0 0 0 0 0,0 0 0 0 0,0-1 0 0 0,0 1 0 0 0,0 0 0 0 0,-1 0 0 0 0,1 0 0 0 0,0-1 0 0 0,0 1 1 0 0,0 0-1 0 0,0-1 0 0 0,0 1 0 0 0,-1-1 0 0 0,1 1 0 0 0,0-1 0 0 0,0 1 0 0 0,-1-1 0 0 0,1 1 0 0 0,0-1 1 0 0,-1 0-1 0 0,1 1 0 0 0,-1-1 0 0 0,1 0 0 0 0,-1 0 0 0 0,1 0 0 0 0,-1 1 0 0 0,1-1 0 0 0,-1 0 0 0 0,0 0 0 0 0,1 0 1 0 0,-1 0-1 0 0,0 0 0 0 0,0 0 0 0 0,0 0 0 0 0,2-7-2724 0 0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11:04.9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3 389 8498 0 0,'-1'-4'688'0'0,"0"0"0"0"0,1-1 1 0 0,-1 1-1 0 0,1-1 0 0 0,0 1 1 0 0,0-1-1 0 0,2-8 0 0 0,-2 12-674 0 0,0 0-1 0 0,0 1 0 0 0,0-1 1 0 0,0 0-1 0 0,0 1 0 0 0,0-1 1 0 0,0 0-1 0 0,1 0 0 0 0,-1 1 1 0 0,0-1-1 0 0,0 0 0 0 0,1 1 0 0 0,-1-1 1 0 0,0 0-1 0 0,1 1 0 0 0,-1-1 1 0 0,1 1-1 0 0,-1-1 0 0 0,1 1 1 0 0,-1-1-1 0 0,1 1 0 0 0,-1-1 1 0 0,1 1-1 0 0,-1-1 0 0 0,1 1 0 0 0,0 0 1 0 0,-1-1-1 0 0,1 1 0 0 0,0 0 1 0 0,-1-1-1 0 0,1 1 0 0 0,0 0 1 0 0,-1 0-1 0 0,1 0 0 0 0,0 0 1 0 0,0 0-1 0 0,-1-1 0 0 0,1 1 1 0 0,0 1-1 0 0,-1-1 0 0 0,1 0 0 0 0,0 0 1 0 0,0 0-1 0 0,-1 0 0 0 0,1 0 1 0 0,0 1-1 0 0,-1-1 0 0 0,1 0 1 0 0,0 1-1 0 0,-1-1 0 0 0,1 0 1 0 0,-1 1-1 0 0,1-1 0 0 0,0 1 1 0 0,-1-1-1 0 0,1 2 0 0 0,3 1-140 0 0,-2 0 1 0 0,1 0-1 0 0,0 0 0 0 0,-1 1 1 0 0,1-1-1 0 0,-1 1 0 0 0,0 0 1 0 0,0 0-1 0 0,-1 0 0 0 0,1-1 1 0 0,-1 2-1 0 0,0-1 0 0 0,2 6 1 0 0,5 57-1547 0 0,-8-66 1662 0 0,0 48-412 0 0,-1-39 421 0 0,0 1 0 0 0,1-1 0 0 0,1 1 0 0 0,0 0 0 0 0,0-1 0 0 0,1 1 0 0 0,0-1 0 0 0,7 18 0 0 0,-9-26 42 0 0,1-1 0 0 0,0 1-1 0 0,0-1 1 0 0,-1 0 0 0 0,1 1 0 0 0,0-1-1 0 0,0 0 1 0 0,0 0 0 0 0,0 0 0 0 0,1 1 0 0 0,-1-1-1 0 0,0 0 1 0 0,0 0 0 0 0,1-1 0 0 0,-1 1-1 0 0,0 0 1 0 0,1 0 0 0 0,-1-1 0 0 0,1 1 0 0 0,-1-1-1 0 0,1 1 1 0 0,-1-1 0 0 0,1 0 0 0 0,2 1-1 0 0,-1-1-7 0 0,0-1-1 0 0,0 1 1 0 0,0-1-1 0 0,0 0 1 0 0,0 0 0 0 0,0 0-1 0 0,-1 0 1 0 0,1 0-1 0 0,0 0 1 0 0,0-1-1 0 0,-1 1 1 0 0,4-4-1 0 0,0 0-11 0 0,0 0 0 0 0,0 0 0 0 0,-1 0 0 0 0,0-1 0 0 0,0 0-1 0 0,0 0 1 0 0,-1-1 0 0 0,0 1 0 0 0,7-14 0 0 0,-9 12 19 0 0,0-1 0 0 0,-1 1-1 0 0,0 0 1 0 0,0-1 0 0 0,-1 1 0 0 0,0-1-1 0 0,-1 1 1 0 0,0 0 0 0 0,0-1 0 0 0,0 1 0 0 0,-1 0-1 0 0,-1 0 1 0 0,-3-11 0 0 0,-5-17 688 0 0,11 36-717 0 0,0 0 0 0 0,0-1 0 0 0,0 1 0 0 0,0 0 0 0 0,0 0 0 0 0,-1 0 0 0 0,1 0 0 0 0,0 0 0 0 0,0 0 0 0 0,0-1 0 0 0,0 1 0 0 0,0 0 1 0 0,0 0-1 0 0,0 0 0 0 0,0 0 0 0 0,0-1 0 0 0,0 1 0 0 0,-1 0 0 0 0,1 0 0 0 0,0 0 0 0 0,0 0 0 0 0,0-1 0 0 0,0 1 0 0 0,0 0 0 0 0,0 0 1 0 0,0 0-1 0 0,0 0 0 0 0,0-1 0 0 0,1 1 0 0 0,-1 0 0 0 0,0 0 0 0 0,0 0 0 0 0,0 0 0 0 0,0-1 0 0 0,0 1 0 0 0,0 0 0 0 0,0 0 0 0 0,0 0 0 0 0,0 0 1 0 0,0 0-1 0 0,1-1 0 0 0,-1 1 0 0 0,0 0 0 0 0,0 0 0 0 0,0 0 0 0 0,0 0 0 0 0,0 0 0 0 0,1 0 0 0 0,-1 0 0 0 0,0 0 0 0 0,0-1 0 0 0,0 1 1 0 0,1 0-1 0 0,8 9 107 0 0,8 16-105 0 0,0 17 60 0 0,-16-37-65 0 0,0 1 0 0 0,1-1 1 0 0,0 0-1 0 0,0 0 0 0 0,0 0 1 0 0,1 0-1 0 0,0 0 0 0 0,-1 0 0 0 0,2-1 1 0 0,-1 1-1 0 0,1-1 0 0 0,6 6 1 0 0,-10-9-12 0 0,1-1 0 0 0,0 1 0 0 0,0-1 0 0 0,0 1 0 0 0,0-1 0 0 0,-1 1 0 0 0,1-1 0 0 0,0 0 0 0 0,0 0 0 0 0,0 1 0 0 0,0-1 0 0 0,0 0 0 0 0,0 0 0 0 0,0 0 0 0 0,0 0 1 0 0,0 0-1 0 0,0 0 0 0 0,-1 0 0 0 0,1 0 0 0 0,0-1 0 0 0,0 1 0 0 0,0 0 0 0 0,0 0 0 0 0,1-2 0 0 0,0 1-12 0 0,0 0 1 0 0,0 0-1 0 0,-1-1 0 0 0,1 1 1 0 0,-1-1-1 0 0,1 0 0 0 0,-1 1 1 0 0,0-1-1 0 0,0 0 0 0 0,2-3 1 0 0,0-1-71 0 0,0-1 1 0 0,-1 1 0 0 0,1-1 0 0 0,-1 0-1 0 0,1-12 1 0 0,-2-8 69 0 0,-2 0-1 0 0,0 0 1 0 0,-2 0 0 0 0,-1 0-1 0 0,-1 1 1 0 0,-9-28 0 0 0,13 51 83 0 0,1 3-54 0 0,0 0 0 0 0,0 0 1 0 0,0-1-1 0 0,0 1 0 0 0,-1 0 0 0 0,1 0 0 0 0,0 0 0 0 0,0 0 0 0 0,0 0 0 0 0,0 0 0 0 0,0-1 0 0 0,0 1 0 0 0,0 0 0 0 0,0 0 1 0 0,0 0-1 0 0,0 0 0 0 0,1 0 0 0 0,-1 0 0 0 0,0-1 0 0 0,0 1 0 0 0,0 0 0 0 0,0 0 0 0 0,0 0 0 0 0,0 0 0 0 0,0 0 1 0 0,0 0-1 0 0,0-1 0 0 0,0 1 0 0 0,0 0 0 0 0,0 0 0 0 0,0 0 0 0 0,1 0 0 0 0,-1 0 0 0 0,0 0 0 0 0,0 0 0 0 0,0 0 0 0 0,0 0 1 0 0,0 0-1 0 0,0 0 0 0 0,1 0 0 0 0,-1 0 0 0 0,0 0 0 0 0,0 0 0 0 0,0-1 0 0 0,0 1 0 0 0,0 0 0 0 0,0 0 0 0 0,1 0 1 0 0,-1 0-1 0 0,0 1 0 0 0,0-1 0 0 0,0 0 0 0 0,0 0 0 0 0,0 0 0 0 0,0 0 0 0 0,1 0 0 0 0,-1 0 0 0 0,0 0 0 0 0,0 0 0 0 0,0 0 1 0 0,14 7 259 0 0,17 14-172 0 0,-28-20-35 0 0,6 6 29 0 0,0-1-1 0 0,1 0 1 0 0,0-1-1 0 0,0 0 0 0 0,0-1 1 0 0,0 0-1 0 0,1-1 1 0 0,0 0-1 0 0,0 0 1 0 0,12 1-1 0 0,-18-4-80 0 0,1 0 0 0 0,-1 0 0 0 0,1 0-1 0 0,-1 0 1 0 0,0-1 0 0 0,1 0 0 0 0,-1 0 0 0 0,0-1-1 0 0,1 1 1 0 0,-1-1 0 0 0,0 0 0 0 0,0 0 0 0 0,0-1-1 0 0,-1 0 1 0 0,1 0 0 0 0,0 0 0 0 0,-1 0-1 0 0,0-1 1 0 0,0 1 0 0 0,0-1 0 0 0,0 0 0 0 0,3-6-1 0 0,-4 6-39 0 0,-1 0 0 0 0,1 0 0 0 0,-1 0 0 0 0,-1-1 0 0 0,1 1-1 0 0,0-1 1 0 0,-1 1 0 0 0,0-1 0 0 0,0 0 0 0 0,0 0-1 0 0,-1 1 1 0 0,0-1 0 0 0,0 0 0 0 0,0 0 0 0 0,0 0-1 0 0,-1 1 1 0 0,0-1 0 0 0,0 0 0 0 0,0 1 0 0 0,0-1-1 0 0,-4-7 1 0 0,-4-8-4 0 0,0 1 1 0 0,-1 0-1 0 0,-19-25 0 0 0,22 34 97 0 0,4 6-2 0 0,1 0 0 0 0,-1 1 0 0 0,-1-1-1 0 0,1 1 1 0 0,0 0 0 0 0,-1 0-1 0 0,1 0 1 0 0,-1 1 0 0 0,0-1-1 0 0,0 1 1 0 0,0 0 0 0 0,0 0 0 0 0,0 0-1 0 0,-5-1 1 0 0,7 3-40 0 0,0-1-1 0 0,1 1 0 0 0,-1 0 1 0 0,0 0-1 0 0,1 0 1 0 0,-1 0-1 0 0,0 0 1 0 0,1 0-1 0 0,-1 0 0 0 0,0 1 1 0 0,1-1-1 0 0,-1 0 1 0 0,0 1-1 0 0,1 0 1 0 0,-1-1-1 0 0,1 1 0 0 0,-1 0 1 0 0,1 0-1 0 0,-1 0 1 0 0,1 0-1 0 0,0 0 1 0 0,-1 0-1 0 0,1 0 0 0 0,0 0 1 0 0,0 0-1 0 0,0 1 1 0 0,0-1-1 0 0,0 0 1 0 0,0 1-1 0 0,0-1 0 0 0,0 1 1 0 0,1-1-1 0 0,-1 1 1 0 0,1-1-1 0 0,-1 1 1 0 0,1 0-1 0 0,-1-1 1 0 0,1 1-1 0 0,0 0 0 0 0,0 1 1 0 0,-2 7-13 0 0,1 0 0 0 0,0 0 0 0 0,1 0 0 0 0,0 0 0 0 0,1 0 0 0 0,0 0 0 0 0,0 0 0 0 0,1 0 0 0 0,1 0 0 0 0,0 0 1 0 0,5 11-1 0 0,6 11-3 0 0,1-2 1 0 0,21 30-1 0 0,13 26-77 0 0,11 41-1840 0 0,69 210 1 0 0,-124-319 1762 0 0,-1 0 0 0 0,0 1-1 0 0,-2-1 1 0 0,0 1 0 0 0,-1 21 0 0 0,-1-34 139 0 0,0 1-1 0 0,0-1 0 0 0,-1 1 1 0 0,0-1-1 0 0,0 1 1 0 0,-1-1-1 0 0,1 1 0 0 0,-2-1 1 0 0,1 0-1 0 0,-1 0 0 0 0,1 0 1 0 0,-2 0-1 0 0,1-1 1 0 0,-1 1-1 0 0,0-1 0 0 0,0 0 1 0 0,-9 10-1 0 0,12-14 50 0 0,-1 0 0 0 0,1-1 0 0 0,0 1 0 0 0,-1 0 0 0 0,1 0 0 0 0,0-1-1 0 0,-1 1 1 0 0,1-1 0 0 0,-1 1 0 0 0,1-1 0 0 0,-1 1 0 0 0,1-1 0 0 0,-1 0 0 0 0,1 0 0 0 0,-1 0 0 0 0,1 0 0 0 0,-1 0-1 0 0,0 0 1 0 0,1 0 0 0 0,-1-1 0 0 0,1 1 0 0 0,-2-1 0 0 0,-1-1 62 0 0,1 1 0 0 0,-1-1 0 0 0,1 0 1 0 0,0 0-1 0 0,0 0 0 0 0,0-1 0 0 0,0 1 0 0 0,1-1 0 0 0,-4-3 0 0 0,-4-7 324 0 0,0 0-1 0 0,1-1 1 0 0,-9-17-1 0 0,17 28-374 0 0,-13-23 197 0 0,1 0-1 0 0,1-2 1 0 0,2 1 0 0 0,1-1-1 0 0,1-1 1 0 0,1 1-1 0 0,2-1 1 0 0,1 0 0 0 0,1-1-1 0 0,1-30 1 0 0,2 51-355 0 0,1 1 1 0 0,0-1-1 0 0,1 0 0 0 0,0 0 1 0 0,0 0-1 0 0,1 1 1 0 0,0-1-1 0 0,0 1 0 0 0,8-12 1 0 0,-8 14-670 0 0,1 1 0 0 0,0-1 1 0 0,1 1-1 0 0,0 0 1 0 0,-1 0-1 0 0,1 1 0 0 0,1 0 1 0 0,7-5-1 0 0,16-13-3928 0 0,-18 14 970 0 0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11:05.2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30 116 9906 0 0,'-3'-2'309'0'0,"1"0"0"0"0,-1 1 1 0 0,1-1-1 0 0,-1-1 0 0 0,1 1 0 0 0,0 0 0 0 0,0 0 1 0 0,0-1-1 0 0,0 1 0 0 0,0-1 0 0 0,1 0 0 0 0,-3-4 0 0 0,4 6-261 0 0,0-1 0 0 0,0 0-1 0 0,0 1 1 0 0,1-1-1 0 0,-1 0 1 0 0,0 1-1 0 0,1-1 1 0 0,-1 1-1 0 0,1-1 1 0 0,-1 1 0 0 0,1-1-1 0 0,0 1 1 0 0,-1-1-1 0 0,1 1 1 0 0,0-1-1 0 0,0 1 1 0 0,0 0-1 0 0,0 0 1 0 0,1-1 0 0 0,-1 1-1 0 0,0 0 1 0 0,0 0-1 0 0,1 0 1 0 0,-1 0-1 0 0,3-1 1 0 0,4-4 26 0 0,0 1 0 0 0,0 0 0 0 0,1 0 1 0 0,-1 1-1 0 0,1 0 0 0 0,0 1 0 0 0,1-1 0 0 0,-1 2 0 0 0,17-4 1 0 0,-23 6-74 0 0,0-1 1 0 0,0 1-1 0 0,0 0 1 0 0,0 0 0 0 0,0 0-1 0 0,0 1 1 0 0,0-1-1 0 0,0 1 1 0 0,0 0 0 0 0,0-1-1 0 0,0 1 1 0 0,0 0-1 0 0,0 1 1 0 0,0-1 0 0 0,-1 0-1 0 0,1 1 1 0 0,0 0-1 0 0,-1 0 1 0 0,0-1 0 0 0,1 1-1 0 0,-1 1 1 0 0,0-1-1 0 0,0 0 1 0 0,0 0 0 0 0,0 1-1 0 0,0 0 1 0 0,-1-1-1 0 0,1 1 1 0 0,-1 0 0 0 0,0-1-1 0 0,0 1 1 0 0,0 0-1 0 0,1 5 1 0 0,4 21 10 0 0,-1-1-1 0 0,1 56 1 0 0,1 10 9 0 0,-6-85-46 0 0,6 28-349 0 0,-6-36 347 0 0,-1 1 0 0 0,1 0-1 0 0,-1 0 1 0 0,1 0-1 0 0,0-1 1 0 0,0 1-1 0 0,0-1 1 0 0,0 1-1 0 0,0 0 1 0 0,0-1-1 0 0,0 1 1 0 0,0-1-1 0 0,1 0 1 0 0,-1 0-1 0 0,1 1 1 0 0,1 0 0 0 0,-2-2-134 0 0,0 1 0 0 0,-1-1 1 0 0,1 0-1 0 0,0 0 0 0 0,0 0 1 0 0,-1 0-1 0 0,1 0 0 0 0,0 0 1 0 0,0 0-1 0 0,0 0 0 0 0,-1 0 1 0 0,1 0-1 0 0,0-1 0 0 0,0 1 1 0 0,-1 0-1 0 0,1-1 0 0 0,0 1 1 0 0,-1 0-1 0 0,1-1 0 0 0,0 1 1 0 0,-1 0-1 0 0,1-1 0 0 0,0 1 1 0 0,-1-1-1 0 0,1 0 0 0 0,-1 1 1 0 0,1-1-1 0 0,-1 1 0 0 0,1-1 1 0 0,-1 0-1 0 0,0 1 0 0 0,1-2 1 0 0,12-23-4953 0 0,-12 24 4584 0 0,3-9-2228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6:56:16.4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50 121 9730 0 0,'-20'-25'2368'0'0,"14"19"-2054"0"0,1 0 1 0 0,1 0 0 0 0,-1 0-1 0 0,-4-10 1 0 0,11 15-318 0 0,-1 1 0 0 0,1-1 0 0 0,0 1 0 0 0,0 0 0 0 0,0 0-1 0 0,-1 0 1 0 0,1 0 0 0 0,0 0 0 0 0,0 0 0 0 0,0 0 0 0 0,3 1 0 0 0,-5-1 5 0 0,524 87-127 0 0,-481-77-26 0 0,-1 2 0 0 0,48 18 0 0 0,-73-24 55 0 0,-1 1-1 0 0,0 1 0 0 0,-1 0 0 0 0,0 1 1 0 0,0 0-1 0 0,-1 1 0 0 0,-1 0 1 0 0,13 12-1 0 0,-24-20 95 0 0,0 0 0 0 0,-1 0 1 0 0,0-1-1 0 0,1 1 0 0 0,-1 0 1 0 0,0 0-1 0 0,0 0 0 0 0,0 0 0 0 0,-1 0 1 0 0,1 0-1 0 0,0 0 0 0 0,-1 0 0 0 0,0 0 1 0 0,1 0-1 0 0,-1 0 0 0 0,0 0 1 0 0,-1 0-1 0 0,1 1 0 0 0,0-1 0 0 0,-1 0 1 0 0,1 0-1 0 0,-1 0 0 0 0,0 0 0 0 0,-1 3 1 0 0,-2 0 91 0 0,0 1 0 0 0,0-1 0 0 0,0 1 0 0 0,-1-1 1 0 0,0 0-1 0 0,-9 6 0 0 0,-11 13-62 0 0,1 0-1 0 0,-38 52 1 0 0,37-44-10 0 0,2-3-40 0 0,-2 0-1 0 0,-1-2 0 0 0,-1 0 1 0 0,-34 23-1 0 0,37-31 66 0 0,7-5-37 0 0,0-1-1 0 0,-1-1 0 0 0,-1 0 1 0 0,-35 16-1 0 0,49-26 49 0 0,1 0 1 0 0,-1 0 0 0 0,1-1-1 0 0,-1 1 1 0 0,0-1-1 0 0,0 0 1 0 0,0 0-1 0 0,0-1 1 0 0,0 1-1 0 0,0-1 1 0 0,0 0 0 0 0,0 0-1 0 0,0 0 1 0 0,0 0-1 0 0,0-1 1 0 0,0 0-1 0 0,0 0 1 0 0,0 0 0 0 0,0 0-1 0 0,0-1 1 0 0,1 1-1 0 0,-1-1 1 0 0,1 0-1 0 0,-1 0 1 0 0,1-1 0 0 0,0 1-1 0 0,-7-6 1 0 0,4 2 90 0 0,1 0 1 0 0,-1-1-1 0 0,1 1 1 0 0,1-1-1 0 0,0 0 0 0 0,0-1 1 0 0,0 1-1 0 0,1-1 1 0 0,1 0-1 0 0,-1 0 1 0 0,2 0-1 0 0,-1 0 1 0 0,1 0-1 0 0,0-10 1 0 0,-1-14 197 0 0,1 1 1 0 0,6-43-1 0 0,60-358 1002 0 0,-35 341-877 0 0,-26 90-1012 0 0,1 7 20 0 0,2 6-671 0 0,-1 5-3768 0 0,12 27 1 0 0,-11-31 996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6:45:31.6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55 24 12619 0 0,'0'0'112'0'0,"-24"-17"4017"0"0,24 16-4125 0 0,-2 0 0 0 0,1 1 1 0 0,1-1-1 0 0,-2 0 0 0 0,2 1 1 0 0,-2-1-1 0 0,2 1 0 0 0,-2-1 1 0 0,1 1-1 0 0,0 0 1 0 0,0 0-1 0 0,-1 0 0 0 0,2-1 1 0 0,-2 1-1 0 0,1 0 0 0 0,0 0 1 0 0,0 0-1 0 0,0 1 1 0 0,0-1-1 0 0,0 0 0 0 0,-2 0 1 0 0,3 1-24 0 0,-1 0 0 0 0,0-1 1 0 0,1 1-1 0 0,0 0 0 0 0,-1-1 0 0 0,1 1 1 0 0,-1 0-1 0 0,1 0 0 0 0,0-1 1 0 0,0 1-1 0 0,0 0 0 0 0,-1-1 1 0 0,1 1-1 0 0,0 0 0 0 0,0 0 1 0 0,0 0-1 0 0,0-1 0 0 0,0 1 1 0 0,0 0-1 0 0,0-1 0 0 0,0 2 0 0 0,0-1 1 0 0,1-1-1 0 0,-1 1 0 0 0,0 0 1 0 0,0-1-1 0 0,0 1 0 0 0,2 0 1 0 0,10 25-214 0 0,-9-21 205 0 0,41 66 209 0 0,59 74 0 0 0,-41-61-191 0 0,379 544-53 0 0,-146-217-47 0 0,-132-194 140 0 0,-66-91 121 0 0,81 145 138 0 0,-173-264-447 0 0,33 63-1051 0 0,-35-61-228 0 0,1-2 0 0 0,-1 1 0 0 0,-1 1 0 0 0,2 8 0 0 0,-4-12-384 0 0,0-4-1794 0 0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11:05.6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 8 7810 0 0,'-13'-8'4400'0'0,"13"9"-4334"0"0,0-1 1 0 0,0 0-1 0 0,-1 1 1 0 0,1-1-1 0 0,0 0 1 0 0,0 0 0 0 0,0 1-1 0 0,0-1 1 0 0,0 0-1 0 0,0 1 1 0 0,-1-1-1 0 0,1 0 1 0 0,0 1-1 0 0,0-1 1 0 0,0 0-1 0 0,0 1 1 0 0,0-1-1 0 0,0 0 1 0 0,0 1-1 0 0,0-1 1 0 0,0 0-1 0 0,1 1 1 0 0,-1-1-1 0 0,0 0 1 0 0,0 1-1 0 0,0-1 1 0 0,0 0-1 0 0,0 0 1 0 0,1 1-1 0 0,-1-1 1 0 0,0 0-1 0 0,0 1 1 0 0,0-1-1 0 0,1 0 1 0 0,-1 1-1 0 0,12 22 172 0 0,74 162 825 0 0,-75-155-1647 0 0,-1 1 1 0 0,-1-1 0 0 0,-2 2-1 0 0,5 43 1 0 0,-11-71 411 0 0,1 49-2560 0 0,-2-49 2429 0 0,0 0 0 0 0,0 0 1 0 0,-1 0-1 0 0,1-1 0 0 0,-1 1 1 0 0,0 0-1 0 0,0 0 1 0 0,-1-1-1 0 0,1 1 0 0 0,-1 0 1 0 0,-2 3-1 0 0,4-7 302 0 0,0 0-1 0 0,0 1 1 0 0,0-1 0 0 0,0 0-1 0 0,-1 0 1 0 0,1 0 0 0 0,0 1-1 0 0,0-1 1 0 0,0 0 0 0 0,0 0-1 0 0,0 0 1 0 0,-1 0-1 0 0,1 0 1 0 0,0 0 0 0 0,0 1-1 0 0,0-1 1 0 0,0 0 0 0 0,-1 0-1 0 0,1 0 1 0 0,0 0 0 0 0,0 0-1 0 0,0 0 1 0 0,-1 0 0 0 0,1 0-1 0 0,0 0 1 0 0,0 0-1 0 0,0 0 1 0 0,-1 0 0 0 0,1 0-1 0 0,0 0 1 0 0,0 0 0 0 0,0 0-1 0 0,-1 0 1 0 0,1 0 0 0 0,0 0-1 0 0,0 0 1 0 0,0 0 0 0 0,-1 0-1 0 0,1-1 1 0 0,0 1 0 0 0,0 0-1 0 0,0 0 1 0 0,0 0-1 0 0,-1 0 1 0 0,1-1 0 0 0,-7-12-53 0 0,1-15 2 0 0,5 24 56 0 0,-13-125 3494 0 0,13 117-3102 0 0,1 1-1 0 0,1-1 1 0 0,0 0 0 0 0,0 1-1 0 0,1-1 1 0 0,1 1 0 0 0,0 0-1 0 0,8-22 1 0 0,-6 25-302 0 0,1-1 0 0 0,0 1 1 0 0,0 0-1 0 0,1 0 0 0 0,0 1 0 0 0,0 0 1 0 0,1 0-1 0 0,0 1 0 0 0,0 0 0 0 0,0 0 0 0 0,13-6 1 0 0,23-17-3479 0 0,-40 26 2898 0 0,-1 0 0 0 0,1 0-1 0 0,-1 0 1 0 0,0-1-1 0 0,0 1 1 0 0,0-1 0 0 0,-1 0-1 0 0,1 0 1 0 0,-1 0-1 0 0,3-6 1 0 0,-1 1-2353 0 0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11:05.9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50 48 6401 0 0,'-18'-34'1680'0'0,"4"21"914"0"0,14 13-2493 0 0,-1 0 1 0 0,1 0 0 0 0,-1-1-1 0 0,1 1 1 0 0,-1 0 0 0 0,1 0 0 0 0,-1 0-1 0 0,1 0 1 0 0,-1 0 0 0 0,1 0 0 0 0,0 0-1 0 0,-1 0 1 0 0,1 1 0 0 0,-1-1 0 0 0,1 0-1 0 0,-1 0 1 0 0,1 0 0 0 0,-1 0 0 0 0,1 1-1 0 0,0-1 1 0 0,-1 0 0 0 0,1 0 0 0 0,0 1-1 0 0,-1-1 1 0 0,1 0 0 0 0,0 0-1 0 0,-1 1 1 0 0,1-1 0 0 0,0 1 0 0 0,-1-1-1 0 0,1 0 1 0 0,0 1 0 0 0,-1 0 0 0 0,1 1-68 0 0,-1 0 1 0 0,0 0-1 0 0,1 0 0 0 0,-1 0 1 0 0,1 0-1 0 0,0 1 1 0 0,-1-1-1 0 0,1 0 1 0 0,0 0-1 0 0,0 1 1 0 0,1-1-1 0 0,-1 0 0 0 0,0 0 1 0 0,1 0-1 0 0,-1 1 1 0 0,1-1-1 0 0,0 0 1 0 0,0 0-1 0 0,0 0 1 0 0,0 0-1 0 0,1 2 0 0 0,1 1 14 0 0,0 0 0 0 0,0-1 0 0 0,0 1 0 0 0,1 0-1 0 0,-1-1 1 0 0,1 0 0 0 0,5 5 0 0 0,-3-6 38 0 0,0 1 0 0 0,0-2 0 0 0,0 1 0 0 0,1 0 0 0 0,-1-1 0 0 0,1 0 0 0 0,-1-1 0 0 0,8 1 0 0 0,32 11-138 0 0,-43-11-204 0 0,0-1 1 0 0,-1 0-1 0 0,1 1 0 0 0,-1-1 1 0 0,0 1-1 0 0,1 0 0 0 0,-1 0 1 0 0,0 0-1 0 0,0 0 1 0 0,0 0-1 0 0,0 0 0 0 0,-1 1 1 0 0,1-1-1 0 0,1 4 0 0 0,-2-4-209 0 0,-1 0 0 0 0,1-1-1 0 0,-1 1 1 0 0,0 0-1 0 0,0 0 1 0 0,0 0 0 0 0,0 0-1 0 0,0 0 1 0 0,0 0 0 0 0,0 0-1 0 0,0 0 1 0 0,-1-1 0 0 0,1 1-1 0 0,-1 0 1 0 0,0 0 0 0 0,1 0-1 0 0,-2 1 1 0 0,-3 6-2160 0 0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11:06.3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20 7090 0 0,'1'-1'203'0'0,"-1"0"0"0"0,1-1 1 0 0,0 1-1 0 0,0 0 0 0 0,0 0 1 0 0,0 0-1 0 0,0 0 0 0 0,0 0 1 0 0,0 0-1 0 0,0 0 0 0 0,0 0 1 0 0,1 0-1 0 0,-1 0 0 0 0,0 1 1 0 0,1-1-1 0 0,-1 0 0 0 0,0 1 1 0 0,1 0-1 0 0,-1-1 0 0 0,1 1 1 0 0,-1 0-1 0 0,1-1 1 0 0,-1 1-1 0 0,0 0 0 0 0,3 0 1 0 0,42-1 264 0 0,-43 2-457 0 0,1-1-1 0 0,-1 1 0 0 0,0 0 0 0 0,0 0 0 0 0,1 1 1 0 0,-1-1-1 0 0,0 1 0 0 0,0-1 0 0 0,0 1 0 0 0,0 0 1 0 0,-1 0-1 0 0,1 0 0 0 0,0 1 0 0 0,-1-1 0 0 0,1 1 1 0 0,-1-1-1 0 0,2 4 0 0 0,-2-2 5 0 0,0 0 1 0 0,0 0 0 0 0,0 0-1 0 0,-1 1 1 0 0,0-1-1 0 0,0 0 1 0 0,0 1-1 0 0,0-1 1 0 0,-1 1-1 0 0,0-1 1 0 0,1 1-1 0 0,-2 8 1 0 0,-1 3 115 0 0,0 0 0 0 0,1-1-1 0 0,1 1 1 0 0,1 0 0 0 0,1 0 0 0 0,0 0 0 0 0,7 25 0 0 0,-9-40-105 0 0,1 1 0 0 0,-1-1 1 0 0,1 1-1 0 0,0-1 0 0 0,0 1 1 0 0,0-1-1 0 0,0 0 0 0 0,0 0 1 0 0,0 0-1 0 0,0 1 0 0 0,0-1 1 0 0,0 0-1 0 0,0 0 0 0 0,1 0 0 0 0,-1-1 1 0 0,0 1-1 0 0,1 0 0 0 0,-1 0 1 0 0,1-1-1 0 0,2 2 0 0 0,0-2 8 0 0,-1 1-1 0 0,1-1 0 0 0,-1 0 0 0 0,1 0 0 0 0,0 0 0 0 0,-1 0 1 0 0,1 0-1 0 0,-1-1 0 0 0,4-1 0 0 0,4-1 36 0 0,-1 0 1 0 0,0-1-1 0 0,0 0 0 0 0,-1-1 1 0 0,13-8-1 0 0,-21 13-61 0 0,-1 0-1 0 0,1 0 1 0 0,-1 0 0 0 0,1-1-1 0 0,-1 1 1 0 0,1 0-1 0 0,-1-1 1 0 0,1 1 0 0 0,-1-1-1 0 0,1 1 1 0 0,-1 0 0 0 0,0-1-1 0 0,1 1 1 0 0,-1-1-1 0 0,0 1 1 0 0,1-1 0 0 0,-1 1-1 0 0,0-1 1 0 0,0 1 0 0 0,1-1-1 0 0,-1 1 1 0 0,0-1-1 0 0,0 0 1 0 0,0 1 0 0 0,0-1-1 0 0,0 1 1 0 0,0-1 0 0 0,0 0-1 0 0,0 1 1 0 0,0-1 0 0 0,0 1-1 0 0,0-1 1 0 0,0 1-1 0 0,0-1 1 0 0,0 0 0 0 0,0 1-1 0 0,-1-1 1 0 0,1 1 0 0 0,0-1-1 0 0,-1 0 1 0 0,-1-1 8 0 0,0 0 0 0 0,0 0 1 0 0,0 0-1 0 0,-1 0 0 0 0,1 1 0 0 0,0-1 1 0 0,-1 1-1 0 0,1-1 0 0 0,-4 0 1 0 0,-9-4 43 0 0,1 1 1 0 0,-24-6-1 0 0,19 8-169 0 0,-25-5 330 0 0,23-2-3268 0 0,21 9 1948 0 0,12 3-5426 0 0,-8 0 3514 0 0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11:06.6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 14 8610 0 0,'6'-3'4336'0'0,"-6"6"-1134"0"0,-3-2-3580 0 0,-2-12-6029 0 0,4 7 1261 0 0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17:41.4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 36 9074 0 0,'-8'-15'6589'0'0,"1"0"-5586"0"0,7 15-1001 0 0,0 0 0 0 0,0 0 0 0 0,0 0 1 0 0,0-1-1 0 0,-1 1 0 0 0,1 0 0 0 0,0 0 0 0 0,0 0 0 0 0,0 0 1 0 0,0 0-1 0 0,0 0 0 0 0,0-1 0 0 0,0 1 0 0 0,0 0 0 0 0,0 0 0 0 0,0 0 1 0 0,0 0-1 0 0,0 0 0 0 0,0-1 0 0 0,0 1 0 0 0,0 0 0 0 0,0 0 1 0 0,0 0-1 0 0,0 0 0 0 0,0 0 0 0 0,0 0 0 0 0,0-1 0 0 0,0 1 0 0 0,0 0 1 0 0,1 0-1 0 0,-1 0 0 0 0,0 0 0 0 0,0 0 0 0 0,0 0 0 0 0,0-1 1 0 0,0 1-1 0 0,0 0 0 0 0,0 0 0 0 0,0 0 0 0 0,0 0 0 0 0,1 0 0 0 0,-1 0 1 0 0,0 0-1 0 0,0 0 0 0 0,0 0 0 0 0,0 0 0 0 0,0 0 0 0 0,0 0 1 0 0,1 0-1 0 0,-1 0 0 0 0,0 0 0 0 0,0 0 0 0 0,0 0 0 0 0,0 0 0 0 0,0 0 1 0 0,1 0-1 0 0,-1 0 0 0 0,0 0 0 0 0,0 0 0 0 0,0 0 0 0 0,1 0 1 0 0,178 44-4 0 0,-89-21-76 0 0,31 8-238 0 0,259 61-1296 0 0,-358-87 1583 0 0,10 1 48 0 0,0 1 0 0 0,0 3 0 0 0,45 18 1 0 0,-75-27 4 0 0,-1-1 1 0 0,0 1-1 0 0,1 0 1 0 0,-1 0 0 0 0,1-1-1 0 0,-1 1 1 0 0,0 0 0 0 0,0 0-1 0 0,0 0 1 0 0,1 1-1 0 0,-1-1 1 0 0,0 0 0 0 0,0 0-1 0 0,0 0 1 0 0,-1 1 0 0 0,1-1-1 0 0,0 1 1 0 0,0-1 0 0 0,-1 0-1 0 0,1 1 1 0 0,-1-1-1 0 0,1 1 1 0 0,-1-1 0 0 0,0 1-1 0 0,0 0 1 0 0,1-1 0 0 0,-1 1-1 0 0,0-1 1 0 0,0 1-1 0 0,-1 2 1 0 0,-1 3 55 0 0,0-1-1 0 0,-1 1 1 0 0,1-1-1 0 0,-1 0 1 0 0,-1 0-1 0 0,-3 6 1 0 0,0-2-99 0 0,-42 68 218 0 0,23-39-151 0 0,-29 60-1 0 0,-9 42 193 0 0,-151 288 58 0 0,211-423-296 0 0,-54 90 94 0 0,-90 112-1 0 0,142-201-92 0 0,0 1-4 0 0,1-1 0 0 0,-1 0 0 0 0,-1 0 0 0 0,1-1 0 0 0,-1 1 0 0 0,0-2 0 0 0,-1 1 0 0 0,1-1 0 0 0,-12 6 0 0 0,19-11-27 0 0,0 0 0 0 0,-1 0 0 0 0,1 0 0 0 0,0 0-1 0 0,0-1 1 0 0,0 1 0 0 0,-1 0 0 0 0,1 0 0 0 0,0 0 0 0 0,0 0-1 0 0,0 0 1 0 0,-1-1 0 0 0,1 1 0 0 0,0 0 0 0 0,0 0 0 0 0,0 0-1 0 0,0 0 1 0 0,0-1 0 0 0,-1 1 0 0 0,1 0 0 0 0,0 0-1 0 0,0-1 1 0 0,0 1 0 0 0,0 0 0 0 0,0 0 0 0 0,0 0 0 0 0,0-1-1 0 0,0 1 1 0 0,0 0 0 0 0,0 0 0 0 0,0-1 0 0 0,0 1 0 0 0,0 0-1 0 0,0 0 1 0 0,0-1 0 0 0,0 1 0 0 0,0 0 0 0 0,0 0 0 0 0,0-1-1 0 0,0 1 1 0 0,0 0 0 0 0,1 0 0 0 0,-1 0 0 0 0,0-1-1 0 0,0 1 1 0 0,0 0 0 0 0,0 0 0 0 0,0 0 0 0 0,1 0 0 0 0,-1-1-1 0 0,5-13-1318 0 0,46-75-6409 0 0,-31 56 3769 0 0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17:42.7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142 167 9122 0 0,'-4'-3'480'0'0,"0"1"-1"0"0,0-1 1 0 0,0 0 0 0 0,0 1 0 0 0,0 0-1 0 0,-1 0 1 0 0,1 0 0 0 0,-1 1-1 0 0,1 0 1 0 0,-1 0 0 0 0,0 0 0 0 0,1 0-1 0 0,-10 0 1 0 0,14 1-445 0 0,27 35-94 0 0,-15-19 47 0 0,1 0 0 0 0,1-1 0 0 0,0 0 0 0 0,1-2 0 0 0,26 20 0 0 0,-33-28 7 0 0,0 0 0 0 0,0-1 1 0 0,0 1-1 0 0,0-1 0 0 0,1-1 0 0 0,-1 0 0 0 0,1 0 1 0 0,0-1-1 0 0,0 0 0 0 0,0 0 0 0 0,0-1 0 0 0,0 0 1 0 0,0-1-1 0 0,16-1 0 0 0,-22 1 1 0 0,0-1 0 0 0,0 1 0 0 0,0-1 1 0 0,0 0-1 0 0,0 0 0 0 0,0-1 0 0 0,0 1 0 0 0,0 0 0 0 0,-1-1 1 0 0,1 0-1 0 0,0 0 0 0 0,-1 0 0 0 0,1 0 0 0 0,-1 0 0 0 0,0 0 0 0 0,0 0 1 0 0,2-4-1 0 0,-1 1-13 0 0,0 0 0 0 0,0 0-1 0 0,0 0 1 0 0,-1-1 0 0 0,0 0 0 0 0,0 1 0 0 0,0-1 0 0 0,1-9 0 0 0,-2 2-9 0 0,0 1-1 0 0,0-1 1 0 0,-1 1 0 0 0,-1-1-1 0 0,0 1 1 0 0,-1-1 0 0 0,0 1-1 0 0,-4-13 1 0 0,3 17 11 0 0,0 1 0 0 0,0 0 0 0 0,0 0 0 0 0,-1 1 0 0 0,0-1 0 0 0,0 1 0 0 0,0 0 0 0 0,-1 0 0 0 0,0 0 1 0 0,0 0-1 0 0,-1 1 0 0 0,0 0 0 0 0,-11-8 0 0 0,13 11-15 0 0,0 0-1 0 0,0 0 1 0 0,0 0 0 0 0,0 0-1 0 0,0 1 1 0 0,-1 0 0 0 0,1 0 0 0 0,-1 0-1 0 0,1 0 1 0 0,0 1 0 0 0,-1 0 0 0 0,1 0-1 0 0,-1 0 1 0 0,1 0 0 0 0,-1 1 0 0 0,1-1-1 0 0,-1 1 1 0 0,1 0 0 0 0,0 1 0 0 0,0-1-1 0 0,-1 1 1 0 0,1-1 0 0 0,0 1 0 0 0,-6 5-1 0 0,-6 4-353 0 0,1 1-1 0 0,0 0 1 0 0,1 1 0 0 0,0 1-1 0 0,1 1 1 0 0,0 0-1 0 0,1 0 1 0 0,1 1-1 0 0,-18 34 1 0 0,14-18-366 0 0,1 1 0 0 0,1 1 0 0 0,1 0 0 0 0,-9 53-1 0 0,19-79 1026 0 0,1 0 0 0 0,0 0 0 0 0,0-1-1 0 0,1 1 1 0 0,0 0 0 0 0,1 0 0 0 0,-1 0-1 0 0,2 0 1 0 0,-1-1 0 0 0,1 1-1 0 0,0 0 1 0 0,0-1 0 0 0,8 15 0 0 0,-8-18-111 0 0,1 0 0 0 0,0 0 0 0 0,0 0 1 0 0,0-1-1 0 0,0 1 0 0 0,1-1 0 0 0,-1 1 1 0 0,1-1-1 0 0,0 0 0 0 0,0-1 0 0 0,0 1 1 0 0,1-1-1 0 0,-1 1 0 0 0,0-1 0 0 0,1 0 1 0 0,0-1-1 0 0,-1 1 0 0 0,1-1 0 0 0,0 0 1 0 0,0 0-1 0 0,0-1 0 0 0,0 1 1 0 0,7-1-1 0 0,2 0-86 0 0,-1-1 0 0 0,1 0 0 0 0,0-1 0 0 0,-1 0 1 0 0,1-1-1 0 0,-1-1 0 0 0,0 0 0 0 0,0 0 0 0 0,0-2 1 0 0,0 1-1 0 0,-1-2 0 0 0,0 0 0 0 0,-1 0 0 0 0,1-1 1 0 0,19-18-1 0 0,-31 26-78 0 0,0 0 1 0 0,0 0 0 0 0,0 0 0 0 0,-1 0-1 0 0,1 0 1 0 0,0 0 0 0 0,0 0-1 0 0,0-1 1 0 0,-1 1 0 0 0,1 0-1 0 0,0 0 1 0 0,0 0 0 0 0,0 0 0 0 0,0 0-1 0 0,0 0 1 0 0,-1 0 0 0 0,1-1-1 0 0,0 1 1 0 0,0 0 0 0 0,0 0 0 0 0,0 0-1 0 0,0 0 1 0 0,0-1 0 0 0,0 1-1 0 0,-1 0 1 0 0,1 0 0 0 0,0 0-1 0 0,0-1 1 0 0,0 1 0 0 0,0 0 0 0 0,0 0-1 0 0,0 0 1 0 0,0 0 0 0 0,0-1-1 0 0,0 1 1 0 0,0 0 0 0 0,0 0 0 0 0,0 0-1 0 0,0-1 1 0 0,0 1 0 0 0,0 0-1 0 0,0 0 1 0 0,1 0 0 0 0,-1-1-1 0 0,0 1 1 0 0,0 0 0 0 0,0 0 0 0 0,0 0-1 0 0,0 0 1 0 0,0-1 0 0 0,0 1-1 0 0,1 0 1 0 0,-1 0 0 0 0,0 0 0 0 0,0 0-1 0 0,-17 6 10 0 0,8 3 152 0 0,0 0 0 0 0,1 1 0 0 0,0 0-1 0 0,0 1 1 0 0,1 0 0 0 0,1 0 0 0 0,0 0 0 0 0,0 1 0 0 0,1 0 0 0 0,1 0-1 0 0,0 0 1 0 0,0 0 0 0 0,1 1 0 0 0,1-1 0 0 0,0 1 0 0 0,1 0 0 0 0,0 0 0 0 0,2 20-1 0 0,0-30-144 0 0,-1-1 0 0 0,1 1 0 0 0,0-1 0 0 0,-1 1 0 0 0,1-1 0 0 0,0 1 0 0 0,1-1 0 0 0,-1 1 0 0 0,0-1 0 0 0,1 0 0 0 0,-1 0-1 0 0,1 0 1 0 0,0 0 0 0 0,0 0 0 0 0,0 0 0 0 0,0 0 0 0 0,0-1 0 0 0,3 3 0 0 0,-1-2-9 0 0,0 0 0 0 0,0-1-1 0 0,0 1 1 0 0,0-1 0 0 0,0 0 0 0 0,1 0 0 0 0,-1 0 0 0 0,0-1 0 0 0,1 1 0 0 0,5-1-1 0 0,1-1-378 0 0,0 0 0 0 0,0 0 0 0 0,-1-1 0 0 0,1-1-1 0 0,0 0 1 0 0,-1 0 0 0 0,0-1 0 0 0,12-6 0 0 0,-14 6-295 0 0,-1-1 1 0 0,1 0 0 0 0,-1-1-1 0 0,0 1 1 0 0,0-2 0 0 0,0 1-1 0 0,-1-1 1 0 0,0 0-1 0 0,-1 0 1 0 0,10-15 0 0 0,-6 4-91 0 0,0-1 1 0 0,-1 1-1 0 0,10-38 1 0 0,-13 34-2048 0 0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17:43.3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26 278 5321 0 0,'0'-25'1072'0'0,"1"7"-110"0"0,-1 1 1 0 0,-1-1-1 0 0,-6-32 0 0 0,1 36 1144 0 0,0 12-281 0 0,5 3-1772 0 0,0 0 0 0 0,1 0 0 0 0,-1 0 0 0 0,0 0-1 0 0,1 0 1 0 0,-1 0 0 0 0,1 1 0 0 0,0-1 0 0 0,-1 0 0 0 0,1 0-1 0 0,0 0 1 0 0,0 0 0 0 0,0 0 0 0 0,-1 1 0 0 0,1-1 0 0 0,0 0-1 0 0,1 0 1 0 0,-1 0 0 0 0,0 2 0 0 0,6 45 263 0 0,3 0-1 0 0,1 0 1 0 0,21 57 0 0 0,-28-95-272 0 0,1-1 0 0 0,0 1 0 0 0,1-1-1 0 0,10 16 1 0 0,-15-24-38 0 0,1 0-1 0 0,0 0 0 0 0,-1 0 1 0 0,1 0-1 0 0,0 0 1 0 0,0 0-1 0 0,0 0 0 0 0,0 0 1 0 0,0 0-1 0 0,0 0 0 0 0,0 0 1 0 0,0 0-1 0 0,0-1 1 0 0,1 1-1 0 0,-1 0 0 0 0,0-1 1 0 0,0 1-1 0 0,1-1 0 0 0,-1 0 1 0 0,0 1-1 0 0,0-1 1 0 0,1 0-1 0 0,-1 0 0 0 0,1 0 1 0 0,-1 0-1 0 0,0 0 0 0 0,1 0 1 0 0,-1 0-1 0 0,0 0 1 0 0,1 0-1 0 0,-1-1 0 0 0,0 1 1 0 0,0-1-1 0 0,1 1 0 0 0,-1-1 1 0 0,0 1-1 0 0,0-1 1 0 0,0 0-1 0 0,1 1 0 0 0,-1-1 1 0 0,0 0-1 0 0,0 0 0 0 0,0 0 1 0 0,0 0-1 0 0,0 0 1 0 0,-1 0-1 0 0,2-1 0 0 0,14-19-185 0 0,0 0 0 0 0,-2 0 0 0 0,0-2-1 0 0,15-33 1 0 0,34-103-501 0 0,-55 136 684 0 0,-2 8 0 0 0,0-1 48 0 0,0 1 0 0 0,-1-1 0 0 0,0 0 0 0 0,-2 0-1 0 0,4-28 1 0 0,-9 34 144 0 0,-2 9 27 0 0,-2 16-141 0 0,2 39 79 0 0,4 82 1 0 0,2-50-33 0 0,-2-79-113 0 0,3 44 62 0 0,-3-48-67 0 0,0-1 1 0 0,0 1 0 0 0,1-1 0 0 0,-1 1 0 0 0,1-1 0 0 0,0 0 0 0 0,-1 1-1 0 0,1-1 1 0 0,0 0 0 0 0,1 0 0 0 0,-1 0 0 0 0,0 1 0 0 0,1-1 0 0 0,-1 0 0 0 0,1-1-1 0 0,3 4 1 0 0,-4-4-1 0 0,0-1 0 0 0,0 0 0 0 0,0 1 0 0 0,1-1 0 0 0,-1 0 0 0 0,0 0 0 0 0,0 0 0 0 0,1 0-1 0 0,-1 0 1 0 0,0 0 0 0 0,0 0 0 0 0,1-1 0 0 0,-1 1 0 0 0,0 0 0 0 0,0-1 0 0 0,0 1 0 0 0,0-1 0 0 0,1 1-1 0 0,-1-1 1 0 0,0 0 0 0 0,0 1 0 0 0,0-1 0 0 0,1-1 0 0 0,28-24 75 0 0,-20 17-58 0 0,17-18-5 0 0,-22 21-25 0 0,0 1 0 0 0,0 0 0 0 0,0 0 0 0 0,1 0 0 0 0,0 1 0 0 0,0 0 0 0 0,0 0 0 0 0,0 0 0 0 0,1 1 0 0 0,8-4 0 0 0,-15 7 3 0 0,1 1 0 0 0,0-1 0 0 0,-1 0 0 0 0,1 0 0 0 0,0 0 0 0 0,-1 1-1 0 0,1-1 1 0 0,0 0 0 0 0,-1 1 0 0 0,1-1 0 0 0,-1 1 0 0 0,1-1 0 0 0,-1 1 0 0 0,1-1 0 0 0,-1 1 0 0 0,1-1 0 0 0,-1 1-1 0 0,1-1 1 0 0,-1 1 0 0 0,1-1 0 0 0,-1 1 0 0 0,0 0 0 0 0,0-1 0 0 0,1 1 0 0 0,-1 0 0 0 0,0-1 0 0 0,0 1 0 0 0,0 0-1 0 0,0-1 1 0 0,1 1 0 0 0,-1 0 0 0 0,0 0 0 0 0,0-1 0 0 0,0 1 0 0 0,-1 1 0 0 0,3 30 142 0 0,-2-29-109 0 0,-2 38 338 0 0,1-28-272 0 0,0 1 0 0 0,1-1 0 0 0,0 0 0 0 0,1 0 0 0 0,1 0 0 0 0,6 25 0 0 0,-7-36-137 0 0,-1 0 1 0 0,2 1-1 0 0,-1-1 0 0 0,0 0 0 0 0,0 0 0 0 0,1 0 0 0 0,-1 0 0 0 0,1 0 0 0 0,-1 0 0 0 0,1-1 1 0 0,0 1-1 0 0,0 0 0 0 0,0-1 0 0 0,0 1 0 0 0,0-1 0 0 0,0 0 0 0 0,0 0 0 0 0,0 0 0 0 0,1 0 1 0 0,-1 0-1 0 0,0 0 0 0 0,1-1 0 0 0,-1 1 0 0 0,1-1 0 0 0,-1 1 0 0 0,4-1 0 0 0,-2 0-505 0 0,0 0-1 0 0,0 0 0 0 0,0-1 0 0 0,0 0 0 0 0,0 1 0 0 0,6-3 1 0 0,21-13-6756 0 0,-24 11 3795 0 0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17:43.7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37 36 10778 0 0,'-3'-1'1128'0'0,"-2"-1"-411"0"0,1 0 0 0 0,-1-1 0 0 0,0 0 0 0 0,1 1 0 0 0,-7-7-1 0 0,12 9-695 0 0,0-1-1 0 0,0 0 0 0 0,0 0 0 0 0,0 0 0 0 0,0 1 0 0 0,0-1 1 0 0,0 0-1 0 0,0 1 0 0 0,0-1 0 0 0,0 1 0 0 0,0-1 0 0 0,0 1 1 0 0,0 0-1 0 0,0-1 0 0 0,1 1 0 0 0,-1 0 0 0 0,0 0 0 0 0,2 0 0 0 0,24-4-164 0 0,-23 3-98 0 0,-1 1 0 0 0,1 0 0 0 0,0 0 0 0 0,0 1-1 0 0,0-1 1 0 0,-1 1 0 0 0,1 0 0 0 0,0 0 0 0 0,4 2 0 0 0,-6-3-71 0 0,0 1 0 0 0,-1 0 1 0 0,1 0-1 0 0,-1 0 0 0 0,1 0 1 0 0,-1 0-1 0 0,1 0 0 0 0,-1 1 1 0 0,0-1-1 0 0,1 0 0 0 0,-1 1 0 0 0,0-1 1 0 0,0 1-1 0 0,0-1 0 0 0,0 1 1 0 0,0-1-1 0 0,0 1 0 0 0,-1 0 1 0 0,1-1-1 0 0,0 1 0 0 0,0 2 1 0 0,0 6-3209 0 0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17:44.0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29 9466 0 0,'-1'0'84'0'0,"1"0"-1"0"0,0 0 1 0 0,0 0-1 0 0,-1 0 1 0 0,1 0-1 0 0,0 0 1 0 0,0 0-1 0 0,-1 0 1 0 0,1-1-1 0 0,0 1 1 0 0,0 0-1 0 0,0 0 1 0 0,-1 0-1 0 0,1 0 1 0 0,0 0 0 0 0,0-1-1 0 0,0 1 1 0 0,0 0-1 0 0,-1 0 1 0 0,1 0-1 0 0,0 0 1 0 0,0-1-1 0 0,0 1 1 0 0,0 0-1 0 0,0 0 1 0 0,0-1-1 0 0,-1 1 1 0 0,1 0-1 0 0,0 0 1 0 0,0 0-1 0 0,0-1 1 0 0,0 1 0 0 0,0 0-1 0 0,0 0 1 0 0,0-1-1 0 0,0 1 1 0 0,0 0-1 0 0,0 0 1 0 0,0-1-1 0 0,0 1 1 0 0,0 0-1 0 0,0 0 1 0 0,1-1-1 0 0,-1 1 1 0 0,0 0-1 0 0,0 0 1 0 0,0 0-1 0 0,0-1 1 0 0,0 1 0 0 0,0 0-1 0 0,0 0 1 0 0,1 0-1 0 0,-1-1 1 0 0,0 1-1 0 0,0 0 1 0 0,0 0-1 0 0,1 0 1 0 0,-1 0-1 0 0,23-10 1036 0 0,-13 8-1111 0 0,0 0-1 0 0,-1 0 1 0 0,20 0-1 0 0,-8 5 10 0 0,-2 1-1 0 0,1 1 0 0 0,0 0 1 0 0,-1 2-1 0 0,33 15 1 0 0,-8-3 99 0 0,-43-19-81 0 0,0 1-1 0 0,0-1 1 0 0,0 0 0 0 0,0 1-1 0 0,0 0 1 0 0,0-1 0 0 0,0 1-1 0 0,0 0 1 0 0,0-1 0 0 0,0 1 0 0 0,0 0-1 0 0,-1 0 1 0 0,1 0 0 0 0,0-1-1 0 0,0 1 1 0 0,-1 0 0 0 0,1 0-1 0 0,-1 0 1 0 0,1 0 0 0 0,-1 0-1 0 0,1 1 1 0 0,-1-1 0 0 0,0 0-1 0 0,1 2 1 0 0,-1-1 20 0 0,0 0 1 0 0,0 0-1 0 0,-1 1 1 0 0,1-1-1 0 0,-1 0 1 0 0,1 0-1 0 0,-1 0 0 0 0,0 1 1 0 0,1-1-1 0 0,-1 0 1 0 0,-3 3-1 0 0,-3 6 14 0 0,0-1 0 0 0,-1-1-1 0 0,-14 15 1 0 0,19-22-132 0 0,-21 26-3623 0 0,16-12-3558 0 0,9-16 7231 0 0,0-1-1 0 0,0 1 1 0 0,-1 0-1 0 0,1 0 1 0 0,0 0 0 0 0,0 0-1 0 0,0 0 1 0 0,0-1-1 0 0,-1 1 1 0 0,1 0 0 0 0,0-1-1 0 0,0 1 1 0 0,0-1-1 0 0,-1 1 1 0 0,1-1 0 0 0,0 1-1 0 0,-1-1 1 0 0,1 1-1 0 0,0-1 1 0 0,-1 0 0 0 0,1 1-1 0 0,-1-1 1 0 0,1-1-1 0 0,18-19 744 0 0,-18 19-526 0 0,7-6 475 0 0,0 1 1 0 0,1 0-1 0 0,-1 0 0 0 0,1 0 0 0 0,1 1 0 0 0,-1 0 0 0 0,1 1 1 0 0,0 0-1 0 0,17-5 0 0 0,-8 3-517 0 0,1 2 0 0 0,0 0 1 0 0,0 1-1 0 0,27-2 0 0 0,-45 6-323 0 0,1-1 0 0 0,0 1 0 0 0,0 0 0 0 0,0 0 0 0 0,0 0 0 0 0,0 1 0 0 0,-1-1 0 0 0,1 1 0 0 0,0-1 0 0 0,0 1 0 0 0,3 2 0 0 0,-5-2-39 0 0,0-1 0 0 0,0 1 1 0 0,-1 0-1 0 0,1 0 0 0 0,0 0 0 0 0,-1 0 0 0 0,1 0 0 0 0,-1 0 0 0 0,0 0 1 0 0,1 0-1 0 0,-1 0 0 0 0,0 0 0 0 0,1 0 0 0 0,-1 0 0 0 0,0 0 1 0 0,0 0-1 0 0,0 1 0 0 0,0-1 0 0 0,0 0 0 0 0,0 0 0 0 0,0 0 1 0 0,0 0-1 0 0,-1 0 0 0 0,1 0 0 0 0,0 0 0 0 0,0 0 0 0 0,-1 0 0 0 0,1 0 1 0 0,-1 0-1 0 0,1 0 0 0 0,-2 2 0 0 0,-3 8-3291 0 0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17:44.4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63 9474 0 0,'0'0'1224'0'0,"34"-15"1824"0"0,-7 1-2242 0 0,-14 6-654 0 0,1 1 1 0 0,19-6 0 0 0,-30 12-156 0 0,0 0 1 0 0,0 0 0 0 0,0 0 0 0 0,0 1 0 0 0,0-1 0 0 0,1 1 0 0 0,-1 0 0 0 0,0 0-1 0 0,0 0 1 0 0,0 0 0 0 0,0 0 0 0 0,0 1 0 0 0,0-1 0 0 0,0 1 0 0 0,0 0-1 0 0,0 0 1 0 0,3 2 0 0 0,-4-2-11 0 0,0 1 0 0 0,0 0-1 0 0,0-1 1 0 0,0 1 0 0 0,0 0 0 0 0,-1 0-1 0 0,1 1 1 0 0,-1-1 0 0 0,0 0-1 0 0,0 0 1 0 0,1 1 0 0 0,-1-1 0 0 0,-1 0-1 0 0,1 1 1 0 0,0-1 0 0 0,0 1-1 0 0,-1 4 1 0 0,4 51-79 0 0,-3-34 88 0 0,0 15 4 0 0,-2-28 51 0 0,1 0 0 0 0,1 1 1 0 0,0-1-1 0 0,0 0 0 0 0,1 0 0 0 0,0 0 0 0 0,1 0 0 0 0,6 15 1 0 0,-8-24-23 0 0,1 0 1 0 0,-1 0-1 0 0,1 0 1 0 0,-1 0-1 0 0,1-1 1 0 0,0 1-1 0 0,0-1 1 0 0,0 1 0 0 0,0-1-1 0 0,0 0 1 0 0,0 0-1 0 0,0 0 1 0 0,0 0-1 0 0,0 0 1 0 0,0 0-1 0 0,1-1 1 0 0,-1 1-1 0 0,0-1 1 0 0,1 1 0 0 0,-1-1-1 0 0,0 0 1 0 0,1 0-1 0 0,-1 0 1 0 0,0 0-1 0 0,1 0 1 0 0,-1-1-1 0 0,0 1 1 0 0,1-1 0 0 0,-1 1-1 0 0,0-1 1 0 0,0 0-1 0 0,1 0 1 0 0,1-1-1 0 0,3-1 28 0 0,0-1 0 0 0,0 1 0 0 0,0-1 0 0 0,-1 0 0 0 0,0-1 0 0 0,0 1 0 0 0,0-1 1 0 0,0-1-1 0 0,5-6 0 0 0,-7 7-22 0 0,0-1 1 0 0,0 0-1 0 0,0 0 1 0 0,-1-1-1 0 0,1 1 1 0 0,-2-1-1 0 0,1 0 0 0 0,-1 0 1 0 0,0 0-1 0 0,0 0 1 0 0,-1 0-1 0 0,0 0 1 0 0,0 0-1 0 0,-1-1 1 0 0,0 1-1 0 0,0 0 1 0 0,-1 0-1 0 0,0-1 1 0 0,0 1-1 0 0,0 0 1 0 0,-1 0-1 0 0,0 0 1 0 0,-1 0-1 0 0,1 1 1 0 0,-1-1-1 0 0,-1 0 1 0 0,1 1-1 0 0,-1 0 1 0 0,0 0-1 0 0,-10-11 1 0 0,13 16-100 0 0,-1 0 1 0 0,1 0-1 0 0,-1 0 1 0 0,1 0-1 0 0,-1 0 1 0 0,1 0-1 0 0,-1 0 1 0 0,0 0-1 0 0,0 1 0 0 0,1-1 1 0 0,-1 1-1 0 0,0-1 1 0 0,0 1-1 0 0,0 0 1 0 0,1-1-1 0 0,-1 1 1 0 0,0 0-1 0 0,0 0 1 0 0,0 0-1 0 0,0 1 1 0 0,1-1-1 0 0,-1 0 0 0 0,0 1 1 0 0,0-1-1 0 0,1 1 1 0 0,-1 0-1 0 0,0-1 1 0 0,0 1-1 0 0,1 0 1 0 0,-1 0-1 0 0,1 0 1 0 0,-1 0-1 0 0,1 0 1 0 0,0 0-1 0 0,-1 1 1 0 0,1-1-1 0 0,-2 2 0 0 0,-4 5-1639 0 0,0 0 0 0 0,0 0 0 0 0,1 0 0 0 0,-10 19-1 0 0,12-20-2000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6:45:22.9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190 50 12451 0 0,'-10'-15'1211'0'0,"8"12"-1121"0"0,0-1-1 0 0,-1 1 1 0 0,1 0 0 0 0,0 0 0 0 0,-1-1-1 0 0,0 2 1 0 0,0-1 0 0 0,-6-4 0 0 0,9 6-99 0 0,0 1 0 0 0,0 0 1 0 0,-1 0-1 0 0,0 0 0 0 0,1 0 1 0 0,0 0-1 0 0,0-1 0 0 0,-1 1 1 0 0,0 0-1 0 0,1 0 0 0 0,0 0 1 0 0,-1 0-1 0 0,1 0 0 0 0,-1 0 1 0 0,1 0-1 0 0,0 0 0 0 0,-1 0 0 0 0,0 0 1 0 0,1 0-1 0 0,0 0 0 0 0,-1 1 1 0 0,1-1-1 0 0,-1 0 0 0 0,1 0 1 0 0,-1 0-1 0 0,1 0 0 0 0,0 0 1 0 0,-1 1-1 0 0,0-1 0 0 0,-5 14-247 0 0,3 19-71 0 0,3-31 320 0 0,22 562-1279 0 0,-19-518 1220 0 0,38 914-3175 0 0,-33-1 2289 0 0,-5-507 1157 0 0,-18 463 1519 0 0,-54-3-291 0 0,23-554-826 0 0,-9 93 197 0 0,45-386-654 0 0,6-41-91 0 0,1 1 0 0 0,1 0 0 0 0,1 26 0 0 0,2-47-49 0 0,-1-1-1 0 0,0 1 0 0 0,2-1 0 0 0,-2 1 0 0 0,2-1 0 0 0,-1 0 0 0 0,1 0 0 0 0,-1 1 0 0 0,1-2 0 0 0,2 5 0 0 0,26 28 57 0 0,-10-13-103 0 0,-7-5 33 0 0,0-1 1 0 0,1-1 0 0 0,19 15 0 0 0,-25-25-15 0 0,-1 1 1 0 0,1-1-1 0 0,0 0 0 0 0,0-1 0 0 0,0 0 0 0 0,1 0 0 0 0,0-1 0 0 0,0-1 1 0 0,13 4-1 0 0,2-1-8 0 0,94 19-107 0 0,-98-17 121 0 0,-1-1-1 0 0,0 1 1 0 0,35 19 0 0 0,-28-12 30 0 0,1-1 0 0 0,-1-1 0 0 0,3-2 0 0 0,-1-1 0 0 0,0-1 0 0 0,1-1 0 0 0,0-1 0 0 0,37 1 0 0 0,353 15 144 0 0,-301-24-99 0 0,183-26 1 0 0,72-50 236 0 0,-354 74-239 0 0,28-9 639 0 0,62-6 0 0 0,-91 20 191 0 0,-18-1-865 0 0,0 0 1 0 0,0-1-1 0 0,1 1 1 0 0,-1 0 0 0 0,0 0-1 0 0,1 0 1 0 0,-1 0 0 0 0,0 0-1 0 0,1 0 1 0 0,-1 0 0 0 0,0 0-1 0 0,0 0 1 0 0,0 0-1 0 0,0 0 1 0 0,0 0 0 0 0,1 0-1 0 0,-1 1 1 0 0,0-1 0 0 0,1 0-1 0 0,-1 0 1 0 0,0 0 0 0 0,0 0-1 0 0,0 0 1 0 0,0 0 0 0 0,0 0-1 0 0,0 0 1 0 0,1 0-1 0 0,-1 0 1 0 0,0 1 0 0 0,0-1-1 0 0,0 0 1 0 0,1 0 0 0 0,-1 1-1 0 0,0-1 1 0 0,0 0 0 0 0,0 1-1 0 0,0-1 1 0 0,0 0-1 0 0,0 0 1 0 0,0 0 0 0 0,0 0-1 0 0,0 0 1 0 0,0 1 0 0 0,0-1-1 0 0,0 0 1 0 0,0 1 0 0 0,0-1-1 0 0,0 0 1 0 0,0 0 0 0 0,0 0-1 0 0,0 0 1 0 0,0 0-1 0 0,0 1 1 0 0,0-1 0 0 0,0 0-1 0 0,0 1 1 0 0,0-1 0 0 0,0 0-1 0 0,-1 0 1 0 0,1 0 0 0 0,0 0-1 0 0,-1 0 1 0 0,2-3 49 0 0,-2-1 1 0 0,1 1-1 0 0,0 0 1 0 0,0-1-1 0 0,-1 1 0 0 0,0-1 1 0 0,-2-5-1 0 0,-1-6-74 0 0,-8-75-140 0 0,-1-147 0 0 0,23-523-805 0 0,3 310 579 0 0,-3-1367 768 0 0,62 434 112 0 0,-24 548-500 0 0,-43 710 25 0 0,-1 51 48 0 0,-7-110 0 0 0,2 178-64 0 0,0 0 1 0 0,1-1-1 0 0,-2 1 0 0 0,1 1 0 0 0,-1-2 0 0 0,0 2 1 0 0,0-1-1 0 0,-1 0 0 0 0,0 1 0 0 0,-5-8 0 0 0,6 9-21 0 0,-1 2-1 0 0,0-1 0 0 0,1 1 0 0 0,-1-1 1 0 0,0 1-1 0 0,0 0 0 0 0,0 0 0 0 0,-1 0 0 0 0,1 0 1 0 0,0 0-1 0 0,-1 1 0 0 0,1 0 0 0 0,-1-1 1 0 0,1 2-1 0 0,-1-2 0 0 0,0 1 0 0 0,1 1 1 0 0,-6 0-1 0 0,-333-8 172 0 0,280 9-169 0 0,-103 4 23 0 0,-323 52 0 0 0,432-48-213 0 0,-109 22 526 0 0,129-22-1211 0 0,1 1-1 0 0,-53 23 1 0 0,85-32 464 0 0,-20 11-1824 0 0,22-11 1861 0 0,0-1-1 0 0,-1 1 1 0 0,2 0 0 0 0,-2-1 0 0 0,1 1 0 0 0,0 0 0 0 0,0-1 0 0 0,0 2 0 0 0,0-2 0 0 0,1 2 0 0 0,-1-2 0 0 0,0 2 0 0 0,0-1 0 0 0,0 2 0 0 0,1 0-3709 0 0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17:45.1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66 4 7746 0 0,'-17'-3'3954'0'0,"-19"3"-1752"0"0,23 0 425 0 0,14 3-2505 0 0,1 0 1 0 0,-2 0 0 0 0,1 1-1 0 0,0-1 1 0 0,-1 0-1 0 0,1 1 1 0 0,-1-1-1 0 0,0 6 1 0 0,-2 25 70 0 0,1-25-167 0 0,0 0 1 0 0,1-1-1 0 0,0 1 0 0 0,0 0 1 0 0,1 0-1 0 0,3 15 0 0 0,-3-22-26 0 0,0 1-1 0 0,0-1 1 0 0,0 0-1 0 0,1 0 0 0 0,-1 0 1 0 0,1 0-1 0 0,-1 0 1 0 0,1 0-1 0 0,0 0 1 0 0,-1-1-1 0 0,1 1 1 0 0,0 0-1 0 0,0-1 1 0 0,0 0-1 0 0,0 1 1 0 0,1-1-1 0 0,-1 0 1 0 0,0 0-1 0 0,0 0 0 0 0,1 0 1 0 0,-1-1-1 0 0,1 1 1 0 0,-1-1-1 0 0,0 1 1 0 0,1-1-1 0 0,-1 0 1 0 0,1 0-1 0 0,-1 0 1 0 0,4 0-1 0 0,1 0-105 0 0,0-1 0 0 0,1 1 0 0 0,-1-1 0 0 0,0 0 0 0 0,-1-1 0 0 0,1 1 0 0 0,0-2 0 0 0,0 1 0 0 0,-1-1 0 0 0,1 1 0 0 0,-1-2-1 0 0,0 1 1 0 0,0-1 0 0 0,0 0 0 0 0,0 0 0 0 0,9-10 0 0 0,-15 100 576 0 0,2-32-417 0 0,-3-41-50 0 0,1 0 1 0 0,1-1-1 0 0,0 1 1 0 0,4 19-1 0 0,-4-31-2 0 0,-1 1-1 0 0,0 0 0 0 0,1-1 0 0 0,-1 1 1 0 0,1-1-1 0 0,0 1 0 0 0,-1-1 1 0 0,1 1-1 0 0,0-1 0 0 0,0 0 0 0 0,0 1 1 0 0,0-1-1 0 0,0 0 0 0 0,0 1 1 0 0,0-1-1 0 0,0 0 0 0 0,1 0 0 0 0,-1 0 1 0 0,0 0-1 0 0,1 0 0 0 0,-1-1 1 0 0,1 1-1 0 0,-1 0 0 0 0,3 0 0 0 0,-2-1 3 0 0,0 0-1 0 0,1 0 0 0 0,-1 0 1 0 0,0 0-1 0 0,1-1 0 0 0,-1 1 1 0 0,0-1-1 0 0,1 1 0 0 0,-1-1 1 0 0,0 0-1 0 0,0 0 0 0 0,0 0 1 0 0,0 0-1 0 0,4-3 0 0 0,6-5-3 0 0,-1 0 0 0 0,0-1 1 0 0,-1 0-1 0 0,10-13 0 0 0,17-24-25 0 0,21-23 2 0 0,-56 69-403 0 0,0-1-1 0 0,0 1 0 0 0,0 0 1 0 0,0 0-1 0 0,1 0 1 0 0,-1 0-1 0 0,0 0 0 0 0,0 0 1 0 0,1 1-1 0 0,-1-1 1 0 0,0 1-1 0 0,1-1 0 0 0,3 1 1 0 0,16-4-3581 0 0,-18 2 357 0 0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17:45.5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24 114 10370 0 0,'-9'-9'2328'0'0,"7"9"-2030"0"0,1-2 0 0 0,0 1 1 0 0,-1 0-1 0 0,1 0 0 0 0,0 0 0 0 0,0-1 1 0 0,0 1-1 0 0,0 0 0 0 0,0-1 0 0 0,0 1 1 0 0,-1-4-1 0 0,2 4-255 0 0,1 0 1 0 0,-1 0-1 0 0,0 0 0 0 0,0 0 1 0 0,1 0-1 0 0,-1 0 1 0 0,1 0-1 0 0,-1 0 0 0 0,1 0 1 0 0,-1 0-1 0 0,1 1 0 0 0,-1-1 1 0 0,1 0-1 0 0,0 0 0 0 0,0 0 1 0 0,-1 1-1 0 0,1-1 1 0 0,0 0-1 0 0,0 1 0 0 0,0-1 1 0 0,0 1-1 0 0,0-1 0 0 0,0 1 1 0 0,1-1-1 0 0,17-10-109 0 0,1 2 0 0 0,0 0 0 0 0,0 1 1 0 0,1 2-1 0 0,0 0 0 0 0,0 1 0 0 0,1 1 0 0 0,-1 0 0 0 0,38 1 0 0 0,-58 2 10 0 0,0 1-1 0 0,0 0 1 0 0,0 0 0 0 0,1 0-1 0 0,-1 0 1 0 0,0 0-1 0 0,0 0 1 0 0,0 0-1 0 0,0 0 1 0 0,0 1 0 0 0,0-1-1 0 0,0 0 1 0 0,0 1-1 0 0,0-1 1 0 0,0 0 0 0 0,0 1-1 0 0,0-1 1 0 0,0 1-1 0 0,-1 0 1 0 0,1-1-1 0 0,0 1 1 0 0,0 0 0 0 0,0-1-1 0 0,-1 1 1 0 0,2 1-1 0 0,-2 0 30 0 0,0-1-1 0 0,0 0 1 0 0,0 0-1 0 0,0 0 0 0 0,0 0 1 0 0,0 1-1 0 0,0-1 1 0 0,-1 0-1 0 0,1 0 1 0 0,0 0-1 0 0,-1 0 1 0 0,1 0-1 0 0,-1 1 0 0 0,1-1 1 0 0,-1 0-1 0 0,0 0 1 0 0,1 0-1 0 0,-2 1 1 0 0,-4 4 54 0 0,1 0 0 0 0,-1 0 0 0 0,0 0 0 0 0,0 0 0 0 0,-10 5 0 0 0,-8 4 250 0 0,-93 63 2434 0 0,117-78-2692 0 0,0 0 0 0 0,-1 0-1 0 0,1 0 1 0 0,-1 0-1 0 0,1 1 1 0 0,-1-1 0 0 0,1 0-1 0 0,0 0 1 0 0,-1 1-1 0 0,1-1 1 0 0,-1 0 0 0 0,1 1-1 0 0,0-1 1 0 0,-1 0-1 0 0,1 1 1 0 0,0-1 0 0 0,0 0-1 0 0,-1 1 1 0 0,1-1-1 0 0,0 1 1 0 0,0-1-1 0 0,0 1 1 0 0,-1-1 0 0 0,1 1-1 0 0,0-1 1 0 0,0 0-1 0 0,0 1 1 0 0,0-1 0 0 0,0 1-1 0 0,0-1 1 0 0,0 1-1 0 0,0-1 1 0 0,0 1 0 0 0,0-1-1 0 0,0 1 1 0 0,0-1-1 0 0,1 1 1 0 0,-1 0-1 0 0,20 3 309 0 0,29-8-128 0 0,148-40-1005 0 0,-159 34-661 0 0,-27 8 1428 0 0,3 3-4214 0 0,-10 5-157 0 0,-11 6 2103 0 0,2-6-611 0 0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17:45.9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20 143 7922 0 0,'-2'2'272'0'0,"0"0"0"0"0,1-1 0 0 0,-1 1 1 0 0,1 0-1 0 0,-1 0 0 0 0,1 0 0 0 0,-1 1 0 0 0,1-1 1 0 0,0 0-1 0 0,0 0 0 0 0,0 1 0 0 0,1-1 1 0 0,-1 0-1 0 0,0 1 0 0 0,1-1 0 0 0,-1 4 0 0 0,1-6-183 0 0,0 0 0 0 0,0 1 0 0 0,0-1 0 0 0,1 1 0 0 0,-1-1 0 0 0,0 0 0 0 0,0 1 0 0 0,0-1 0 0 0,0 1 0 0 0,1-1 0 0 0,-1 0 0 0 0,0 1 0 0 0,0-1-1 0 0,1 0 1 0 0,-1 1 0 0 0,0-1 0 0 0,1 0 0 0 0,-1 1 0 0 0,0-1 0 0 0,1 0 0 0 0,-1 0 0 0 0,0 1 0 0 0,1-1 0 0 0,-1 0 0 0 0,0 0 0 0 0,1 0-1 0 0,-1 0 1 0 0,1 0 0 0 0,-1 1 0 0 0,0-1 0 0 0,1 0 0 0 0,2 0 74 0 0,-1 0 0 0 0,0-1-1 0 0,0 1 1 0 0,0 0 0 0 0,0-1-1 0 0,0 1 1 0 0,0-1 0 0 0,0 0 0 0 0,0 0-1 0 0,3-1 1 0 0,55-29 1322 0 0,148-69-275 0 0,-156 77-3087 0 0,-2-2-8490 0 0,-41 20 6052 0 0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17:46.2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55 1 10362 0 0,'-1'0'283'0'0,"0"0"0"0"0,0 0-1 0 0,1 0 1 0 0,-1 0 0 0 0,0 0 0 0 0,0 1-1 0 0,1-1 1 0 0,-1 0 0 0 0,0 1 0 0 0,1-1-1 0 0,-1 0 1 0 0,0 1 0 0 0,1-1 0 0 0,-1 1-1 0 0,0-1 1 0 0,1 1 0 0 0,-1-1 0 0 0,1 1-1 0 0,-1 1 1 0 0,-9 17 1816 0 0,1 31-2331 0 0,6-35 731 0 0,1-6-567 0 0,-4 28 87 0 0,-4 45-1 0 0,13-22-2167 0 0,-2-53 1312 0 0,0 0-1 0 0,1-1 0 0 0,0 1 0 0 0,0 0 0 0 0,1-1 0 0 0,3 7 0 0 0,-6-12 632 0 0,1 0 0 0 0,0 1 0 0 0,-1-1 0 0 0,1 0 0 0 0,0 0 0 0 0,0 0 0 0 0,0 0 0 0 0,0 0 0 0 0,-1 0-1 0 0,1 0 1 0 0,1 0 0 0 0,-1-1 0 0 0,0 1 0 0 0,0 0 0 0 0,0-1 0 0 0,0 1 0 0 0,0 0 0 0 0,1-1 0 0 0,-1 0 0 0 0,0 1 0 0 0,1-1 0 0 0,1 1 0 0 0,2-1-2624 0 0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17:46.6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 94 6785 0 0,'-2'-5'1225'0'0,"-6"-8"4435"0"0,8 14-5594 0 0,0-1-1 0 0,-1 1 1 0 0,1-1 0 0 0,-1 1 0 0 0,1-1 0 0 0,0 0-1 0 0,-1 1 1 0 0,1-1 0 0 0,0 1 0 0 0,0-1 0 0 0,0 1-1 0 0,-1 0 1 0 0,1-1 0 0 0,0 1 0 0 0,0-1 0 0 0,0 1-1 0 0,0-1 1 0 0,0 1 0 0 0,0 0 0 0 0,0-1 0 0 0,0 1-1 0 0,0-1 1 0 0,0 1 0 0 0,0-1 0 0 0,0 1 0 0 0,0-1-1 0 0,1 1 1 0 0,-1 0 0 0 0,1 6-26 0 0,0-1-1 0 0,0 0 1 0 0,0 0-1 0 0,1 0 1 0 0,0 0 0 0 0,0-1-1 0 0,0 1 1 0 0,1 0-1 0 0,0-1 1 0 0,0 1-1 0 0,0-1 1 0 0,6 7 0 0 0,-1-3-27 0 0,0 0 1 0 0,0 0 0 0 0,1-1 0 0 0,0 0 0 0 0,13 9-1 0 0,-19-15-11 0 0,-1 0-1 0 0,1-1 0 0 0,-1 1 1 0 0,1-1-1 0 0,0 0 0 0 0,0 0 1 0 0,0 0-1 0 0,0 0 0 0 0,0-1 0 0 0,0 1 1 0 0,0-1-1 0 0,0 0 0 0 0,0 0 1 0 0,0 0-1 0 0,0 0 0 0 0,0 0 0 0 0,0-1 1 0 0,0 1-1 0 0,0-1 0 0 0,0 0 1 0 0,0 0-1 0 0,-1 0 0 0 0,1 0 1 0 0,0 0-1 0 0,0 0 0 0 0,-1-1 0 0 0,1 0 1 0 0,-1 1-1 0 0,1-1 0 0 0,-1 0 1 0 0,0 0-1 0 0,0-1 0 0 0,0 1 0 0 0,0 0 1 0 0,2-4-1 0 0,-1 3 4 0 0,0-1 0 0 0,-1 0 0 0 0,0 0 0 0 0,0 0 0 0 0,0 0 0 0 0,0 0 0 0 0,0 0 0 0 0,-1 0 0 0 0,0-1 0 0 0,0 1-1 0 0,0-1 1 0 0,-1 1 0 0 0,1 0 0 0 0,-1-1 0 0 0,0 1 0 0 0,0-1 0 0 0,-1 1 0 0 0,1-1 0 0 0,-1 1 0 0 0,0-1 0 0 0,0 1 0 0 0,0 0 0 0 0,-4-7 0 0 0,0 1-6 0 0,0 0 1 0 0,-2 1-1 0 0,1 0 0 0 0,-1 0 1 0 0,0 0-1 0 0,-1 0 1 0 0,0 1-1 0 0,0 1 0 0 0,-1 0 1 0 0,-16-11-1 0 0,24 17-65 0 0,0 1 1 0 0,0 0-1 0 0,-1 0 0 0 0,1 0 0 0 0,0-1 1 0 0,0 1-1 0 0,0 0 0 0 0,-1 0 0 0 0,1 1 1 0 0,0-1-1 0 0,0 0 0 0 0,0 0 0 0 0,-1 1 1 0 0,1-1-1 0 0,0 0 0 0 0,0 1 1 0 0,0-1-1 0 0,0 1 0 0 0,0-1 0 0 0,0 1 1 0 0,0 0-1 0 0,0 0 0 0 0,-2 1 0 0 0,-11 13-7320 0 0,12-12 3297 0 0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17:47.0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79 11178 0 0,'0'-2'317'0'0,"0"1"1"0"0,0 0-1 0 0,0-1 0 0 0,0 1 0 0 0,1 0 0 0 0,-1-1 0 0 0,1 1 0 0 0,-1 0 0 0 0,1-1 0 0 0,-1 1 0 0 0,1 0 1 0 0,0 0-1 0 0,0 0 0 0 0,0-1 0 0 0,-1 1 0 0 0,3-1 0 0 0,24-15 1767 0 0,-12 12-2057 0 0,0 0-1 0 0,21-3 1 0 0,-19 4 401 0 0,-2 0-413 0 0,1 1-1 0 0,-1 0 0 0 0,1 1 0 0 0,20 0 0 0 0,-30 3-69 0 0,0-1 1 0 0,1 1-1 0 0,-1 0 1 0 0,0 0-1 0 0,0 0 1 0 0,0 1-1 0 0,0 0 0 0 0,0 1 1 0 0,0-1-1 0 0,-1 1 1 0 0,1 0-1 0 0,-1 0 1 0 0,8 7-1 0 0,-6-5-11 0 0,0 0 0 0 0,-1 1 0 0 0,0 1 0 0 0,0-1 0 0 0,-1 1 0 0 0,1 0 0 0 0,6 12 1 0 0,-10-15 39 0 0,0 0 0 0 0,-1 1 0 0 0,0-1 0 0 0,0 0 0 0 0,0 0 0 0 0,0 1 0 0 0,-1-1 0 0 0,0 1 0 0 0,0-1 0 0 0,0 0 0 0 0,0 1 0 0 0,-1-1 0 0 0,1 0 0 0 0,-1 1 0 0 0,0-1 0 0 0,0 0 0 0 0,-3 6 0 0 0,-6 23-1468 0 0,10-32 1260 0 0,0 0 0 0 0,-1 0 0 0 0,1 0 0 0 0,0 0 0 0 0,0 0 0 0 0,0 0 0 0 0,0 1 0 0 0,0-1 0 0 0,0 0 0 0 0,0 0 0 0 0,0 0 0 0 0,1 0 0 0 0,-1 0 0 0 0,0 0 0 0 0,1 2 0 0 0,0-3 99 0 0,0 0 1 0 0,0 0 0 0 0,0 0 0 0 0,0-1-1 0 0,0 1 1 0 0,0 0 0 0 0,-1 0-1 0 0,1-1 1 0 0,0 1 0 0 0,0-1 0 0 0,0 1-1 0 0,0 0 1 0 0,-1-1 0 0 0,1 1 0 0 0,0-1-1 0 0,0 0 1 0 0,-1 1 0 0 0,1-1-1 0 0,-1 0 1 0 0,1 1 0 0 0,0-1 0 0 0,-1 0-1 0 0,1-1 1 0 0,16-18-744 0 0,-5 4 1254 0 0,-1-2-1 0 0,-1 1 1 0 0,0-1 0 0 0,-1-1 0 0 0,9-25 0 0 0,-3 5 2251 0 0,-14 37-2404 0 0,0-1 0 0 0,1 1 0 0 0,-1 0 0 0 0,0 0 0 0 0,1 0 0 0 0,-1 0 0 0 0,1 0 0 0 0,0 0 0 0 0,0 0 0 0 0,0 0 0 0 0,0 0 0 0 0,0 1 0 0 0,3-3 0 0 0,-4 5-166 0 0,0-1-1 0 0,-1 0 0 0 0,1 1 1 0 0,0-1-1 0 0,-1 1 1 0 0,1-1-1 0 0,-1 1 1 0 0,1-1-1 0 0,0 1 1 0 0,-1-1-1 0 0,1 1 0 0 0,-1 0 1 0 0,0-1-1 0 0,1 1 1 0 0,-1 0-1 0 0,1-1 1 0 0,-1 1-1 0 0,0 0 1 0 0,0-1-1 0 0,1 1 0 0 0,-1 0 1 0 0,0 0-1 0 0,0-1 1 0 0,0 1-1 0 0,0 0 1 0 0,0 0-1 0 0,0 1 1 0 0,3 25 8 0 0,-3-4-12 0 0,-1 0-25 0 0,1 0 1 0 0,2 0-1 0 0,5 34 1 0 0,-6-55-51 0 0,0 1 0 0 0,0-1 0 0 0,0 0 1 0 0,0 1-1 0 0,0-1 0 0 0,1 0 0 0 0,-1 1 1 0 0,1-1-1 0 0,-1 0 0 0 0,1 0 1 0 0,0 0-1 0 0,0 0 0 0 0,0-1 0 0 0,0 1 1 0 0,0 0-1 0 0,0-1 0 0 0,0 1 1 0 0,1-1-1 0 0,-1 0 0 0 0,0 0 0 0 0,1 0 1 0 0,-1 0-1 0 0,1 0 0 0 0,-1-1 1 0 0,1 1-1 0 0,0-1 0 0 0,-1 1 0 0 0,1-1 1 0 0,0 0-1 0 0,-1 0 0 0 0,1 0 1 0 0,-1-1-1 0 0,1 1 0 0 0,0 0 0 0 0,-1-1 1 0 0,1 0-1 0 0,-1 0 0 0 0,1 0 1 0 0,-1 0-1 0 0,1 0 0 0 0,3-2 0 0 0,-4 1 61 0 0,1 1 0 0 0,-1 0 0 0 0,1 0 0 0 0,0 0-1 0 0,-1 0 1 0 0,1 0 0 0 0,0 1 0 0 0,4-1 0 0 0,-7 1-60 0 0,0 0 0 0 0,0 0 0 0 0,1 0 0 0 0,-1 0 0 0 0,0 0 0 0 0,1 0 0 0 0,-1 0 0 0 0,0 0 0 0 0,0 0 0 0 0,1 0 0 0 0,-1 0 0 0 0,0 1 0 0 0,0-1 0 0 0,1 0 0 0 0,-1 0 0 0 0,0 0 0 0 0,0 0 0 0 0,0 1 0 0 0,1-1 0 0 0,-1 0 0 0 0,0 0 0 0 0,0 0 0 0 0,0 1 0 0 0,0-1 0 0 0,0 0 0 0 0,1 0 0 0 0,-1 1 0 0 0,0-1 0 0 0,0 0 0 0 0,0 0 0 0 0,0 1 0 0 0,-4 16-2572 0 0,-5 0-2023 0 0,4-7-602 0 0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17:47.6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5689 0 0,'13'4'6152'0'0,"10"8"-4099"0"0,0 1-1032 0 0,-10-9-677 0 0,0-1-1 0 0,1 0 1 0 0,-1-1-1 0 0,1 0 1 0 0,0-1-1 0 0,19-1 1 0 0,88-11 342 0 0,-39 2-543 0 0,-50 7-195 0 0,217-10-2240 0 0,-219 15-1104 0 0,-14 5-2177 0 0,-13-4 1770 0 0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17:48.1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 9 13523 0 0,'-24'-9'3109'0'0,"23"12"-2696"0"0,14 7-313 0 0,236 132-1708 0 0,-221-126 1377 0 0,-16-10 173 0 0,-1 1 1 0 0,0 0-1 0 0,0 1 0 0 0,18 16 0 0 0,-26-21 58 0 0,-1 0-1 0 0,1-1 1 0 0,-1 2 0 0 0,0-1-1 0 0,0 0 1 0 0,0 0-1 0 0,0 1 1 0 0,-1-1 0 0 0,0 1-1 0 0,1-1 1 0 0,-1 1-1 0 0,0 0 1 0 0,-1-1 0 0 0,1 1-1 0 0,-1 0 1 0 0,1 0-1 0 0,-1 0 1 0 0,0-1 0 0 0,-1 1-1 0 0,1 0 1 0 0,-2 6 0 0 0,-2 3 14 0 0,0 1 1 0 0,0-1-1 0 0,-2 0 1 0 0,1 0-1 0 0,-2 0 1 0 0,-7 11-1 0 0,-55 69 350 0 0,46-64-27 0 0,-32 53-1 0 0,38-55-181 0 0,12-20-130 0 0,0-1 0 0 0,1 2 0 0 0,-1-1-1 0 0,1 1 1 0 0,1-1 0 0 0,0 1 0 0 0,0 0 0 0 0,0 0-1 0 0,-2 15 1 0 0,25-70 201 0 0,-12 21-184 0 0,-2 1 1 0 0,0-1 0 0 0,-2 0-1 0 0,-1-1 1 0 0,-1 1 0 0 0,-2 0 0 0 0,0-1-1 0 0,-5-32 1 0 0,-6-6 100 0 0,-3 1 0 0 0,-23-70 0 0 0,29 104-109 0 0,-11-32 37 0 0,18 58-73 0 0,-1 0 0 0 0,0-1 0 0 0,0 1 0 0 0,-1 0 1 0 0,1 0-1 0 0,-1 0 0 0 0,0 0 0 0 0,0 1 0 0 0,0-1 0 0 0,-5-3 0 0 0,8 6-46 0 0,0 1 0 0 0,-1 0 0 0 0,1 0 0 0 0,0 0 0 0 0,0 0 0 0 0,0-1 0 0 0,-1 1 0 0 0,1 0 0 0 0,0 0 0 0 0,0 0-1 0 0,-1 0 1 0 0,1 0 0 0 0,0 0 0 0 0,0 0 0 0 0,-1 0 0 0 0,1-1 0 0 0,0 1 0 0 0,-1 0 0 0 0,1 0 0 0 0,0 0 0 0 0,0 0 0 0 0,-1 0 0 0 0,1 1 0 0 0,0-1 0 0 0,0 0 0 0 0,-1 0-1 0 0,1 0 1 0 0,0 0 0 0 0,0 0 0 0 0,-1 0 0 0 0,1 0 0 0 0,0 0 0 0 0,0 1 0 0 0,-1-1 0 0 0,1 0 0 0 0,0 0 0 0 0,0 0 0 0 0,0 0 0 0 0,-1 1 0 0 0,1-1 0 0 0,0 0 0 0 0,0 0-1 0 0,0 0 1 0 0,0 1 0 0 0,0-1 0 0 0,0 0 0 0 0,-1 0 0 0 0,1 1 0 0 0,0-1 0 0 0,0 0 0 0 0,0 0 0 0 0,0 1 0 0 0,0-1 0 0 0,0 0 0 0 0,0 1 0 0 0,0-1 0 0 0,0 0 0 0 0,0 0 0 0 0,0 1-1 0 0,0-1 1 0 0,0 0 0 0 0,0 0 0 0 0,0 1 0 0 0,0-1 0 0 0,1 0 0 0 0,-1 0 0 0 0,0 1 0 0 0,0-1 0 0 0,4 27-5169 0 0,-3-21 3020 0 0,1 0-1505 0 0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17:48.4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11787 0 0,'54'8'3839'0'0,"-49"-8"-3940"0"0,0 0 0 0 0,0 1-1 0 0,0-1 1 0 0,0 1 0 0 0,0 0 0 0 0,0 0-1 0 0,7 3 1 0 0,-10-3-257 0 0,-1 0 0 0 0,1 0 0 0 0,0 0 1 0 0,0 0-1 0 0,-1 0 0 0 0,1 1 0 0 0,-1-1 0 0 0,1 0 0 0 0,-1 1 0 0 0,1 0 0 0 0,-1-1 0 0 0,0 1 0 0 0,0 0 1 0 0,0-1-1 0 0,0 1 0 0 0,0 0 0 0 0,0 0 0 0 0,0 0 0 0 0,-1 0 0 0 0,2 4 0 0 0,-2 2-3589 0 0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17:48.8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 45 10138 0 0,'0'0'143'0'0,"-1"0"-1"0"0,1 0 0 0 0,-1-1 1 0 0,1 1-1 0 0,0 0 0 0 0,-1-1 1 0 0,1 1-1 0 0,0 0 0 0 0,-1-1 1 0 0,1 1-1 0 0,0-1 0 0 0,-1 1 1 0 0,1-1-1 0 0,0 1 0 0 0,0-1 1 0 0,-1 1-1 0 0,1-1 0 0 0,0 1 1 0 0,0-1-1 0 0,0 1 0 0 0,0-1 1 0 0,0 1-1 0 0,0-1 0 0 0,0 1 1 0 0,0-2-1 0 0,15-5 455 0 0,-12 6-493 0 0,14-5 37 0 0,0 2 0 0 0,0-1 0 0 0,0 2 0 0 0,1 0-1 0 0,27 0 1 0 0,-41 3-148 0 0,1 0-1 0 0,0 0 1 0 0,0 0-1 0 0,-1 1 1 0 0,1 0-1 0 0,0 0 1 0 0,-1 0-1 0 0,1 0 1 0 0,-1 1-1 0 0,1 0 1 0 0,-1 0-1 0 0,0 0 1 0 0,0 0-1 0 0,1 1 1 0 0,-2-1-1 0 0,1 1 1 0 0,0 0-1 0 0,-1 0 1 0 0,1 1-1 0 0,-1-1 0 0 0,0 1 1 0 0,0-1-1 0 0,0 1 1 0 0,0 0-1 0 0,3 8 1 0 0,-5-8 40 0 0,1 1-1 0 0,-1-1 1 0 0,0 0 0 0 0,-1 1 0 0 0,1-1-1 0 0,-1 1 1 0 0,0-1 0 0 0,0 1 0 0 0,0-1-1 0 0,0 1 1 0 0,-1-1 0 0 0,0 0 0 0 0,0 1-1 0 0,0-1 1 0 0,0 0 0 0 0,-1 1-1 0 0,0-1 1 0 0,-2 5 0 0 0,-6 8-26 0 0,-1 0 1 0 0,-24 30-1 0 0,6-8-2904 0 0,25-29 471 0 0,3-2-3568 0 0,1-8 3165 0 0</inkml:trace>
  <inkml:trace contextRef="#ctx0" brushRef="#br0" timeOffset="1">282 146 7178 0 0,'2'-3'252'0'0,"-1"0"0"0"0,1 0 0 0 0,0 1 0 0 0,0-1 1 0 0,0 0-1 0 0,0 1 0 0 0,0-1 0 0 0,1 1 1 0 0,-1 0-1 0 0,1 0 0 0 0,2-2 0 0 0,37-23 1067 0 0,-28 19-977 0 0,-8 5-277 0 0,20-13 439 0 0,32-15 1 0 0,-51 28-645 0 0,0 0 1 0 0,1 0-1 0 0,-1 1 0 0 0,1 0 0 0 0,0 0 0 0 0,0 0 1 0 0,0 1-1 0 0,0 1 0 0 0,14 0 0 0 0,-21-1-7 0 0,0 1-1 0 0,-1 0 1 0 0,1 0-1 0 0,0 1 1 0 0,0-1-1 0 0,0 0 1 0 0,-1 0-1 0 0,1 0 1 0 0,0 0-1 0 0,0 1 1 0 0,-1-1-1 0 0,1 0 1 0 0,0 1-1 0 0,0-1 1 0 0,-1 0-1 0 0,1 1 1 0 0,-1-1-1 0 0,1 1 1 0 0,0-1-1 0 0,-1 1 1 0 0,1 0-1 0 0,-1-1 0 0 0,1 1 1 0 0,-1 0-1 0 0,1-1 1 0 0,-1 1-1 0 0,0 0 1 0 0,1-1-1 0 0,-1 1 1 0 0,0 0-1 0 0,1 0 1 0 0,-1 1-1 0 0,0 4-3260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6:45:23.3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275 139 12355 0 0,'-5'-5'688'0'0,"-2"0"0"0"0,1 1 0 0 0,-1 0 0 0 0,0 0 0 0 0,-11-4 1 0 0,17 8-715 0 0,0 0 0 0 0,0 0 1 0 0,0-1-1 0 0,0 1 0 0 0,-1 0 0 0 0,2 0 1 0 0,-2 0-1 0 0,1 0 0 0 0,0 0 1 0 0,0 0-1 0 0,0 0 0 0 0,0 0 0 0 0,0 1 1 0 0,-1-1-1 0 0,1 0 0 0 0,0 0 0 0 0,0 1 1 0 0,-1 0-1 0 0,0 0 1 0 0,1 0 0 0 0,0 1 0 0 0,0-2-1 0 0,0 2 1 0 0,0-1 0 0 0,1 1 0 0 0,-1-1 0 0 0,0 0-1 0 0,1 1 1 0 0,-1-1 0 0 0,0 0 0 0 0,1 1 0 0 0,0 0 0 0 0,0-1-1 0 0,-1 1 1 0 0,1-1 0 0 0,0 1 0 0 0,0 1 0 0 0,-1 13-49 0 0,1-1 0 0 0,0 0 1 0 0,1 1-1 0 0,0-1 1 0 0,1 0-1 0 0,2 0 1 0 0,-1 0-1 0 0,1-1 0 0 0,1 1 1 0 0,12 23-1 0 0,-15-34 73 0 0,-1-1 1 0 0,1-1-1 0 0,0 1 0 0 0,0 0 1 0 0,1 0-1 0 0,-1-1 0 0 0,1 0 1 0 0,0 0-1 0 0,-1 1 0 0 0,1-1 0 0 0,0 0 1 0 0,0 0-1 0 0,0-1 0 0 0,0 1 1 0 0,0-1-1 0 0,1 1 0 0 0,-2-1 1 0 0,6 1-1 0 0,-5-2-42 0 0,-1 0 0 0 0,1 0 0 0 0,-1 0 0 0 0,1 0 0 0 0,-1 0 0 0 0,1-1 0 0 0,0 1 0 0 0,-1-1 0 0 0,0 1 0 0 0,0-1 0 0 0,1-1 0 0 0,-1 2 0 0 0,0-2 0 0 0,1 1 0 0 0,-1 0 0 0 0,0 0 0 0 0,0-1 0 0 0,0 1 0 0 0,0-1 0 0 0,0 0 0 0 0,0 0 0 0 0,-1 1 0 0 0,1-1 0 0 0,-1 0 0 0 0,2-3 0 0 0,0 1-153 0 0,-1-1 0 0 0,1 1 1 0 0,-1-1-1 0 0,-1 1 0 0 0,1-1 0 0 0,0 0 0 0 0,-1 0 0 0 0,0 1 0 0 0,0-1 0 0 0,0-1 0 0 0,-1-6 1 0 0,0 4 89 0 0,-1-1 0 0 0,1 2-1 0 0,-2-1 1 0 0,0-1 0 0 0,0 2 0 0 0,-5-13 0 0 0,1 5 297 0 0,-1 2 0 0 0,0-1 0 0 0,-2 1 0 0 0,1 0 0 0 0,-2 0 0 0 0,-20-21 0 0 0,16 20 289 0 0,-1 0 1 0 0,-31-21-1 0 0,40 31-436 0 0,-1 0 0 0 0,1 0 0 0 0,-1 1-1 0 0,0 0 1 0 0,1 0 0 0 0,-1 1 0 0 0,0 0 0 0 0,-1 0 0 0 0,1 1-1 0 0,0-1 1 0 0,-9 1 0 0 0,13 2-156 0 0,-1-1 0 0 0,1 1 0 0 0,-1 0 0 0 0,1-1 0 0 0,-1 2 0 0 0,1-1 0 0 0,0 1 0 0 0,0 0 0 0 0,0-1 0 0 0,0 1 0 0 0,0 0 0 0 0,0 0 0 0 0,0 0 0 0 0,1 1 0 0 0,-1-1-1 0 0,1 1 1 0 0,-1 0 0 0 0,1-1 0 0 0,0 1 0 0 0,0 0 0 0 0,0 0 0 0 0,-2 5 0 0 0,-1 3-490 0 0,0-1-1 0 0,1 1 1 0 0,0-1-1 0 0,0 2 1 0 0,-3 18-1 0 0,3 6-344 0 0,3-17-2180 0 0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17:49.4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10 192 10290 0 0,'-10'-3'3178'0'0,"11"1"-2295"0"0,11-5-606 0 0,33-24 176 0 0,2 3 0 0 0,87-41-1 0 0,-38 33-1309 0 0,-31 21-3267 0 0,-65 15 4047 0 0,0 0-1 0 0,1-1 1 0 0,-1 1-1 0 0,0 0 1 0 0,0 0 0 0 0,1 0-1 0 0,-1 0 1 0 0,0 0-1 0 0,0 0 1 0 0,1 0-1 0 0,-1 0 1 0 0,0 0 0 0 0,0 0-1 0 0,1 0 1 0 0,-1 0-1 0 0,0 0 1 0 0,0 0 0 0 0,0 0-1 0 0,1 0 1 0 0,-1 0-1 0 0,0 1 1 0 0,0-1-1 0 0,1 0 1 0 0,-1 0 0 0 0,0 0-1 0 0,0 0 1 0 0,0 0-1 0 0,1 0 1 0 0,-1 1 0 0 0,0-1-1 0 0,0 0 1 0 0,0 0-1 0 0,0 0 1 0 0,1 1 0 0 0,-1-1-1 0 0,0 0 1 0 0,0 0-1 0 0,0 0 1 0 0,0 1-1 0 0,0-1 1 0 0,0 0 0 0 0,0 0-1 0 0,0 1 1 0 0,0-1-1 0 0,0 0 1 0 0,-6 14-954 0 0,-14 12 1048 0 0,20-25-67 0 0,-12 12 46 0 0,-1 0-1 0 0,0 0 1 0 0,-1-1 0 0 0,0-1-1 0 0,-20 12 1 0 0,-17 1 3156 0 0,49-23-2824 0 0,1 0 0 0 0,-1 0 1 0 0,1 1-1 0 0,-1-1 0 0 0,1 1 0 0 0,-1-1 1 0 0,1 1-1 0 0,0-1 0 0 0,0 1 0 0 0,0 0 1 0 0,0 0-1 0 0,0 0 0 0 0,0 0 0 0 0,0-1 1 0 0,0 1-1 0 0,1 0 0 0 0,-1 0 0 0 0,0 4 0 0 0,-7 49-753 0 0,6-38 837 0 0,1-12-416 0 0,1 1 0 0 0,-1-1 0 0 0,1 0 0 0 0,0 1 0 0 0,1-1 1 0 0,-1 0-1 0 0,1 0 0 0 0,0 1 0 0 0,1-1 0 0 0,-1 0 0 0 0,4 8 0 0 0,-4-11-10 0 0,0-1-1 0 0,0 0 1 0 0,-1 0-1 0 0,1 0 0 0 0,0 0 1 0 0,0 0-1 0 0,0 0 0 0 0,0 0 1 0 0,0 0-1 0 0,0 0 0 0 0,1 0 1 0 0,-1 0-1 0 0,0-1 0 0 0,0 1 1 0 0,0 0-1 0 0,1-1 0 0 0,-1 1 1 0 0,3 0-1 0 0,-2-1-13 0 0,1 0 1 0 0,-1 0-1 0 0,0 0 0 0 0,0-1 0 0 0,1 1 1 0 0,-1 0-1 0 0,0-1 0 0 0,0 0 1 0 0,1 1-1 0 0,-1-1 0 0 0,0 0 0 0 0,0 0 1 0 0,0 0-1 0 0,0-1 0 0 0,2-1 1 0 0,8-4-91 0 0,0-2 1 0 0,0 1 0 0 0,-1-2 0 0 0,0 1-1 0 0,0-1 1 0 0,-2-1 0 0 0,1 0 0 0 0,-1-1 0 0 0,11-18-1 0 0,-22 32 1361 0 0,-1 1-1064 0 0,0 0 0 0 0,1 0 0 0 0,-1 0 0 0 0,0 0 0 0 0,1 1 0 0 0,-4 5-1 0 0,3-1-43 0 0,1 1-1 0 0,-1-1 0 0 0,1 1 0 0 0,1 0 0 0 0,-1 0 0 0 0,2 0 0 0 0,-1 0 1 0 0,1-1-1 0 0,1 12 0 0 0,0-17-124 0 0,-1 0 1 0 0,1 0-1 0 0,-1 0 1 0 0,1-1-1 0 0,0 1 1 0 0,0 0-1 0 0,0 0 1 0 0,1-1-1 0 0,-1 1 1 0 0,1-1-1 0 0,-1 1 0 0 0,1-1 1 0 0,0 0-1 0 0,0 0 1 0 0,0 1-1 0 0,0-1 1 0 0,0 0-1 0 0,0-1 1 0 0,1 1-1 0 0,-1 0 1 0 0,1-1-1 0 0,-1 1 1 0 0,1-1-1 0 0,-1 0 1 0 0,1 0-1 0 0,0 0 0 0 0,0 0 1 0 0,0 0-1 0 0,0-1 1 0 0,-1 1-1 0 0,5-1 1 0 0,2 0-251 0 0,-1 0 0 0 0,0 0 0 0 0,1-1 0 0 0,-1 0 0 0 0,0 0 0 0 0,0-1-1 0 0,1 0 1 0 0,-1-1 0 0 0,-1 0 0 0 0,1 0 0 0 0,8-5 0 0 0,-11 5-636 0 0,0 0-1 0 0,0 0 1 0 0,0-1-1 0 0,0 0 1 0 0,-1 0-1 0 0,1 0 1 0 0,-1-1 0 0 0,0 1-1 0 0,6-10 1 0 0,-5 4-2382 0 0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17:49.7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43 50 7354 0 0,'-20'-17'5141'0'0,"18"15"-4737"0"0,0 1 0 0 0,0-1 0 0 0,-1 1 0 0 0,1-1 0 0 0,0 0 0 0 0,0 0 0 0 0,0 0 0 0 0,-2-4 0 0 0,4 5-394 0 0,-1 1 0 0 0,1 0 0 0 0,0-1 0 0 0,0 1 0 0 0,0 0 0 0 0,0-1 0 0 0,0 1 0 0 0,0 0 0 0 0,0-1 0 0 0,0 1 0 0 0,0 0 0 0 0,0-1 0 0 0,0 1 0 0 0,0 0 0 0 0,0-1 0 0 0,0 1 0 0 0,0 0-1 0 0,0-1 1 0 0,0 1 0 0 0,0 0 0 0 0,1-1 0 0 0,-1 1 0 0 0,0 0 0 0 0,0-1 0 0 0,0 1 0 0 0,1 0 0 0 0,-1-1 0 0 0,0 1 0 0 0,0 0 0 0 0,1 0 0 0 0,-1-1 0 0 0,0 1 0 0 0,0 0 0 0 0,1 0 0 0 0,-1 0-1 0 0,0-1 1 0 0,1 1 0 0 0,-1 0 0 0 0,0 0 0 0 0,1 0 0 0 0,-1 0 0 0 0,0 0 0 0 0,1 0 0 0 0,-1 0 0 0 0,0 0 0 0 0,1-1 0 0 0,-1 1 0 0 0,0 1 0 0 0,1-1 0 0 0,-1 0 0 0 0,1 0 0 0 0,-1 0 0 0 0,0 0 0 0 0,1 0-1 0 0,-1 0 1 0 0,0 0 0 0 0,1 0 0 0 0,-1 1 0 0 0,23 5 417 0 0,-18-1-428 0 0,0 0 1 0 0,-1 1-1 0 0,0-1 0 0 0,0 1 1 0 0,0 0-1 0 0,-1 0 1 0 0,0 0-1 0 0,0 0 0 0 0,0 0 1 0 0,-1 1-1 0 0,0-1 0 0 0,0 1 1 0 0,-1 0-1 0 0,0 0 1 0 0,0-1-1 0 0,0 14 0 0 0,-1 10-3 0 0,-2 0 0 0 0,-7 45 0 0 0,5-50 4 0 0,2-11 11 0 0,-1-4 36 0 0,2-1 0 0 0,-1 0 1 0 0,1 1-1 0 0,1-1 0 0 0,0 1 0 0 0,0-1 0 0 0,1 1 0 0 0,0-1 0 0 0,0 0 0 0 0,1 1 0 0 0,4 9 0 0 0,-5-18-35 0 0,0 1 0 0 0,0-1 0 0 0,1 0-1 0 0,-1 0 1 0 0,1 0 0 0 0,-1 0 0 0 0,1 0-1 0 0,-1 0 1 0 0,1 0 0 0 0,-1 0-1 0 0,1-1 1 0 0,0 1 0 0 0,0-1 0 0 0,-1 1-1 0 0,1-1 1 0 0,0 1 0 0 0,0-1-1 0 0,-1 0 1 0 0,1 0 0 0 0,0 0 0 0 0,0 0-1 0 0,0 0 1 0 0,-1-1 0 0 0,1 1 0 0 0,0 0-1 0 0,0-1 1 0 0,-1 0 0 0 0,4 0-1 0 0,5-2-10 0 0,0-1 0 0 0,0 1 0 0 0,13-8-1 0 0,-1-1-695 0 0,-1-1-1 0 0,25-18 1 0 0,-39 25-568 0 0,1-1 0 0 0,-1 0 0 0 0,0 0 1 0 0,11-16-1 0 0,-17 22 1063 0 0,-1 0 1 0 0,1 0 0 0 0,-1 0-1 0 0,1-1 1 0 0,-1 1-1 0 0,1 0 1 0 0,-1 0 0 0 0,0 0-1 0 0,1 0 1 0 0,-1 0 0 0 0,0-1-1 0 0,0 1 1 0 0,0 0-1 0 0,0 0 1 0 0,0 0 0 0 0,0-1-1 0 0,-1 1 1 0 0,1 0 0 0 0,-1-2-1 0 0,0 0-2644 0 0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17:50.3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18 205 5857 0 0,'-2'-2'282'0'0,"0"-1"-1"0"0,0 0 1 0 0,0 1-1 0 0,1-1 1 0 0,-1 0-1 0 0,1 0 1 0 0,0 0-1 0 0,0 0 1 0 0,0 0-1 0 0,0 0 1 0 0,1 0-1 0 0,-1 0 1 0 0,1 0-1 0 0,-1 0 1 0 0,1-1-1 0 0,0 1 1 0 0,0 0-1 0 0,1 0 1 0 0,0-5-1 0 0,1 3-81 0 0,0 0 0 0 0,0 0-1 0 0,0 1 1 0 0,1-1 0 0 0,0 1 0 0 0,0-1 0 0 0,0 1-1 0 0,0 0 1 0 0,0 0 0 0 0,1 1 0 0 0,4-4-1 0 0,9-6-62 0 0,0 1-1 0 0,0 0 1 0 0,1 2 0 0 0,35-15-1 0 0,-47 22-462 0 0,1 1 0 0 0,0 0 0 0 0,-1 0 0 0 0,1 0 0 0 0,0 1 0 0 0,0 0 0 0 0,0 1 0 0 0,11 0 0 0 0,-17 0 146 0 0,0 0-1 0 0,1 0 1 0 0,-1 0-1 0 0,1 1 1 0 0,-1-1 0 0 0,0 1-1 0 0,1-1 1 0 0,-1 1-1 0 0,0-1 1 0 0,0 1-1 0 0,1 0 1 0 0,-1-1 0 0 0,0 1-1 0 0,0 0 1 0 0,0 0-1 0 0,0 0 1 0 0,0 0 0 0 0,0 0-1 0 0,1 2 1 0 0,-1-2 97 0 0,0 1 0 0 0,-1 0 1 0 0,0 0-1 0 0,1 0 0 0 0,-1-1 0 0 0,0 1 1 0 0,0 0-1 0 0,0 0 0 0 0,0 0 1 0 0,0 0-1 0 0,0 0 0 0 0,-1-1 1 0 0,1 1-1 0 0,0 0 0 0 0,-1 0 0 0 0,0 0 1 0 0,1-1-1 0 0,-1 1 0 0 0,-1 2 1 0 0,-2 4 101 0 0,-1 0 0 0 0,0 0 1 0 0,0-1-1 0 0,0 1 1 0 0,-1-1-1 0 0,0 0 0 0 0,-1 0 1 0 0,0-1-1 0 0,0 0 1 0 0,-12 8-1 0 0,-24 11 4407 0 0,76-49-1921 0 0,13 8-2420 0 0,-43 15-120 0 0,0 0 0 0 0,0 0-1 0 0,0 1 1 0 0,0 0 0 0 0,0-1-1 0 0,0 1 1 0 0,0 0 0 0 0,0 1-1 0 0,1-1 1 0 0,-1 0 0 0 0,0 1-1 0 0,0 0 1 0 0,4 1-1 0 0,-7-2 19 0 0,0 1 0 0 0,1 0 0 0 0,-1-1 0 0 0,1 1-1 0 0,-1 0 1 0 0,0-1 0 0 0,1 1 0 0 0,-1 0 0 0 0,0-1-1 0 0,0 1 1 0 0,0 0 0 0 0,0 0 0 0 0,0-1 0 0 0,0 1-1 0 0,0 0 1 0 0,0 0 0 0 0,0 0 0 0 0,0-1-1 0 0,0 1 1 0 0,0 0 0 0 0,0-1 0 0 0,0 1 0 0 0,-1 0-1 0 0,1 1 1 0 0,-9 25 79 0 0,5-18-104 0 0,-9 23 172 0 0,-5 15 111 0 0,18-45-234 0 0,-1 1-1 0 0,1-1 1 0 0,-1 1-1 0 0,1-1 1 0 0,0 0-1 0 0,0 1 1 0 0,0-1 0 0 0,0 1-1 0 0,1-1 1 0 0,-1 0-1 0 0,1 1 1 0 0,-1-1-1 0 0,1 0 1 0 0,0 1-1 0 0,0-1 1 0 0,0 0 0 0 0,1 3-1 0 0,-1-5-2 0 0,0 1 0 0 0,0 0 0 0 0,0 0-1 0 0,1-1 1 0 0,-1 1 0 0 0,0 0 0 0 0,0-1 0 0 0,0 0-1 0 0,1 1 1 0 0,-1-1 0 0 0,0 1 0 0 0,0-1 0 0 0,1 0-1 0 0,-1 0 1 0 0,0 0 0 0 0,1 0 0 0 0,-1 0 0 0 0,0 0-1 0 0,0 0 1 0 0,1 0 0 0 0,-1-1 0 0 0,0 1-1 0 0,0 0 1 0 0,3-2 0 0 0,30-10-33 0 0,-33 12 25 0 0,23-13-92 0 0,-17 9 124 0 0,0 1 1 0 0,1-1-1 0 0,-1 1 0 0 0,1 0 1 0 0,-1 1-1 0 0,1 0 1 0 0,0 0-1 0 0,10-1 1 0 0,-12 52 1870 0 0,-7-5-1749 0 0,0 5-772 0 0,2-47 255 0 0,-1 1-1 0 0,1 0 1 0 0,-1-1 0 0 0,1 1 0 0 0,0 0-1 0 0,0-1 1 0 0,0 1 0 0 0,3 3 0 0 0,7 2-5097 0 0,-9-7 2337 0 0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17:50.7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 34 10442 0 0,'-1'0'122'0'0,"1"0"0"0"0,-1-1-1 0 0,1 1 1 0 0,-1 0 0 0 0,1-1-1 0 0,0 1 1 0 0,-1-1 0 0 0,1 1 0 0 0,0 0-1 0 0,-1-1 1 0 0,1 1 0 0 0,0-1-1 0 0,-1 1 1 0 0,1-1 0 0 0,0 1-1 0 0,0-1 1 0 0,0 1 0 0 0,-1-1-1 0 0,1 1 1 0 0,0-1 0 0 0,0 1 0 0 0,0-1-1 0 0,0 1 1 0 0,0-1 0 0 0,0 1-1 0 0,0-1 1 0 0,0 0 0 0 0,0 1-1 0 0,0-1 1 0 0,1 1 0 0 0,-1-1 0 0 0,0 1-1 0 0,0-1 1 0 0,0 1 0 0 0,1-1-1 0 0,-1 1 1 0 0,0 0 0 0 0,0-1-1 0 0,1 1 1 0 0,-1-1 0 0 0,1 0 0 0 0,2 0 1 0 0,-1-1 0 0 0,0 1 1 0 0,1 0-1 0 0,0 0 1 0 0,-1 0-1 0 0,1 0 1 0 0,0 0-1 0 0,-1 0 1 0 0,5 0-1 0 0,2 0-503 0 0,1 0 0 0 0,0 0 0 0 0,-1 1 0 0 0,1 0-1 0 0,11 2 1 0 0,-20-2 120 0 0,1 1 1 0 0,-1-1-1 0 0,0 0 0 0 0,0 1 0 0 0,0-1 0 0 0,0 1 1 0 0,0 0-1 0 0,0-1 0 0 0,0 1 0 0 0,0 0 1 0 0,0-1-1 0 0,0 1 0 0 0,0 0 0 0 0,0 0 1 0 0,0 0-1 0 0,0 0 0 0 0,-1 0 0 0 0,1 0 1 0 0,0 0-1 0 0,-1 0 0 0 0,1 0 0 0 0,-1 0 0 0 0,1 0 1 0 0,-1 0-1 0 0,0 1 0 0 0,1-1 0 0 0,-1 0 1 0 0,0 0-1 0 0,0 0 0 0 0,0 1 0 0 0,0-1 1 0 0,0 0-1 0 0,0 0 0 0 0,0 0 0 0 0,0 1 0 0 0,-1 0 1 0 0,0 7-2781 0 0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17:51.0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25 121 8314 0 0,'-16'-4'3353'0'0,"7"1"-1568"0"0,19-11-1321 0 0,1 4-397 0 0,1 1 0 0 0,0 0 0 0 0,0 0 0 0 0,1 1 0 0 0,1 1 0 0 0,-1 0 0 0 0,1 1 1 0 0,0 0-1 0 0,17-3 0 0 0,-12 3-51 0 0,0 2 1 0 0,1 0 0 0 0,-1 1 0 0 0,1 2 0 0 0,0 0 0 0 0,30 2-1 0 0,-48-1-12 0 0,0 0 0 0 0,0 0-1 0 0,0 1 1 0 0,0-1 0 0 0,0 0-1 0 0,-1 1 1 0 0,1 0 0 0 0,0-1-1 0 0,0 1 1 0 0,0 0 0 0 0,-1 0-1 0 0,1 0 1 0 0,-1 0 0 0 0,1 0-1 0 0,-1 0 1 0 0,1 1 0 0 0,-1-1-1 0 0,0 0 1 0 0,1 1-1 0 0,-1-1 1 0 0,0 1 0 0 0,0-1-1 0 0,0 1 1 0 0,0 0 0 0 0,0-1-1 0 0,0 1 1 0 0,-1 0 0 0 0,1 0-1 0 0,-1 0 1 0 0,1-1 0 0 0,-1 1-1 0 0,0 0 1 0 0,1 4 0 0 0,-1 3 383 0 0,-1 1 0 0 0,0 0 0 0 0,0 0 0 0 0,-1-1 0 0 0,-3 13 0 0 0,5-21-298 0 0,-18 42-999 0 0,-21 15-9411 0 0,34-51 7265 0 0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17:51.3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1 125 6641 0 0,'7'-10'929'0'0,"1"0"0"0"0,1 0 0 0 0,-1 1 0 0 0,2 0 0 0 0,11-9 0 0 0,-12 11-699 0 0,1 0-1 0 0,0 0 0 0 0,0 1 0 0 0,1 1 0 0 0,-1 0 0 0 0,1 0 1 0 0,1 1-1 0 0,-1 0 0 0 0,21-4 0 0 0,-31 8-296 0 0,0 0-1 0 0,0 0 1 0 0,0-1-1 0 0,-1 1 1 0 0,1 0 0 0 0,0 0-1 0 0,0 0 1 0 0,0 0-1 0 0,0 0 1 0 0,-1 0 0 0 0,1 0-1 0 0,0 1 1 0 0,0-1-1 0 0,0 0 1 0 0,0 0 0 0 0,-1 1-1 0 0,1-1 1 0 0,0 0-1 0 0,0 1 1 0 0,-1-1 0 0 0,1 1-1 0 0,0-1 1 0 0,-1 1-1 0 0,1-1 1 0 0,0 1 0 0 0,-1-1-1 0 0,1 1 1 0 0,-1 0-1 0 0,1-1 1 0 0,-1 1 0 0 0,1 0-1 0 0,-1-1 1 0 0,0 1-1 0 0,1 0 1 0 0,-1 0 0 0 0,0 0-1 0 0,1-1 1 0 0,-1 1-1 0 0,0 0 1 0 0,0 0 0 0 0,0 0-1 0 0,0 0 1 0 0,0 1-1 0 0,0 2-684 0 0,-1 1 0 0 0,1-1-1 0 0,-1 1 1 0 0,0-1-1 0 0,0 0 1 0 0,-4 9 0 0 0,0-3-2482 0 0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17:51.8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46 83 6593 0 0,'-2'0'599'0'0,"0"1"0"0"0,-1-1 0 0 0,1 1 0 0 0,0-1-1 0 0,0 1 1 0 0,0 0 0 0 0,0 0 0 0 0,0 0-1 0 0,-3 2 1 0 0,-16 5 2569 0 0,21-8-2836 0 0,0 0-82 0 0,37 18 873 0 0,-24-9-1113 0 0,0 0 0 0 0,-1 1-1 0 0,14 14 1 0 0,-20-17-19 0 0,1 0 0 0 0,0-1 0 0 0,0 0 0 0 0,0 0 0 0 0,1-1 0 0 0,0 1 0 0 0,0-2 0 0 0,0 1 0 0 0,0-1 0 0 0,1 0 0 0 0,0-1 0 0 0,17 5 0 0 0,-23-8 8 0 0,-1 0 0 0 0,0 0 1 0 0,0 0-1 0 0,1 0 1 0 0,-1 0-1 0 0,0 0 0 0 0,1-1 1 0 0,-1 1-1 0 0,0-1 0 0 0,0 1 1 0 0,1-1-1 0 0,-1 0 0 0 0,0 0 1 0 0,0 0-1 0 0,0 0 0 0 0,0-1 1 0 0,0 1-1 0 0,0 0 1 0 0,3-3-1 0 0,-3 1 0 0 0,0 0 0 0 0,1-1-1 0 0,-1 1 1 0 0,0 0 0 0 0,0-1 0 0 0,-1 1 0 0 0,1-1-1 0 0,-1 1 1 0 0,0-1 0 0 0,0 0 0 0 0,1-3 0 0 0,-1-1 10 0 0,0 0-1 0 0,0 0 1 0 0,-1 0 0 0 0,0 0 0 0 0,0 0 0 0 0,-1 0 0 0 0,0 0 0 0 0,0 0 0 0 0,-1 0 0 0 0,-5-13-1 0 0,4 15 2 0 0,0 1 0 0 0,0-1-1 0 0,-1 1 1 0 0,0-1 0 0 0,0 1-1 0 0,0 0 1 0 0,0 1 0 0 0,-1-1-1 0 0,0 1 1 0 0,0 0 0 0 0,0 0 0 0 0,-1 0-1 0 0,1 1 1 0 0,-11-5 0 0 0,14 7-16 0 0,-1 0 1 0 0,0 0 0 0 0,0 1 0 0 0,0-1 0 0 0,1 0 0 0 0,-1 1 0 0 0,0 0 0 0 0,0 0 0 0 0,0 0 0 0 0,0 0-1 0 0,0 0 1 0 0,0 0 0 0 0,0 1 0 0 0,1 0 0 0 0,-1-1 0 0 0,0 1 0 0 0,0 0 0 0 0,1 0 0 0 0,-1 1 0 0 0,0-1-1 0 0,1 0 1 0 0,-1 1 0 0 0,1 0 0 0 0,0-1 0 0 0,-1 1 0 0 0,1 0 0 0 0,0 0 0 0 0,0 1 0 0 0,0-1 0 0 0,1 0-1 0 0,-1 1 1 0 0,0-1 0 0 0,1 0 0 0 0,-2 5 0 0 0,2-6-36 0 0,-17 40-2250 0 0,18-40 2012 0 0,0 0 1 0 0,-1 0-1 0 0,1 1 1 0 0,0-1-1 0 0,-1 0 0 0 0,1 1 1 0 0,0-1-1 0 0,0 1 1 0 0,0-1-1 0 0,0 0 0 0 0,0 1 1 0 0,1-1-1 0 0,-1 0 0 0 0,0 1 1 0 0,1-1-1 0 0,-1 0 1 0 0,0 0-1 0 0,1 1 0 0 0,0-1 1 0 0,-1 0-1 0 0,1 0 1 0 0,0 0-1 0 0,0 0 0 0 0,-1 1 1 0 0,1-1-1 0 0,0 0 1 0 0,0-1-1 0 0,0 1 0 0 0,2 2 1 0 0,4 0-3396 0 0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17:52.1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100 2 10738 0 0,'-1'-1'198'0'0,"-1"1"0"0"0,1 0-1 0 0,0 0 1 0 0,0 0 0 0 0,-1 0-1 0 0,1 0 1 0 0,0 0 0 0 0,0 0-1 0 0,-1 0 1 0 0,1 0 0 0 0,0 0-1 0 0,0 1 1 0 0,-1-1 0 0 0,1 0-1 0 0,0 1 1 0 0,0-1 0 0 0,0 1-1 0 0,0 0 1 0 0,-1-1 0 0 0,1 1-1 0 0,0 0 1 0 0,-1 1 0 0 0,-2 2-34 0 0,1-1 1 0 0,0 1-1 0 0,0 0 0 0 0,0 0 1 0 0,0 0-1 0 0,-2 6 1 0 0,-3 7-133 0 0,1 0 1 0 0,-7 24-1 0 0,9-23 44 0 0,1-1 1 0 0,-3 23-1 0 0,6-34-62 0 0,1-1-1 0 0,-1 1 0 0 0,1 0 0 0 0,1-1 0 0 0,-1 1 0 0 0,1-1 0 0 0,0 1 0 0 0,0-1 0 0 0,1 0 0 0 0,-1 1 1 0 0,5 7-1 0 0,-5-11-13 0 0,0 0 1 0 0,0-1-1 0 0,0 1 1 0 0,0-1 0 0 0,0 1-1 0 0,1-1 1 0 0,-1 0-1 0 0,0 1 1 0 0,1-1 0 0 0,-1 0-1 0 0,1 0 1 0 0,-1 0 0 0 0,1 0-1 0 0,0 0 1 0 0,-1 0-1 0 0,1-1 1 0 0,0 1 0 0 0,0 0-1 0 0,-1-1 1 0 0,1 0-1 0 0,4 1 1 0 0,-2-1-8 0 0,0 0-1 0 0,1 0 1 0 0,-1-1 0 0 0,0 0-1 0 0,0 0 1 0 0,1 0 0 0 0,-1 0-1 0 0,0 0 1 0 0,5-3-1 0 0,6-5-142 0 0,1 1-1 0 0,-1-2 0 0 0,20-17 1 0 0,-11 7-255 0 0,-16 12 251 0 0,0 1 0 0 0,1 0 0 0 0,-1 0 0 0 0,2 1 0 0 0,-1 0 0 0 0,15-6 0 0 0,-23 12 153 0 0,-1 1 1 0 0,0-1 0 0 0,0 0-1 0 0,0 1 1 0 0,0-1 0 0 0,0 1-1 0 0,0-1 1 0 0,0 0-1 0 0,0 1 1 0 0,0-1 0 0 0,0 1-1 0 0,0-1 1 0 0,0 1-1 0 0,0-1 1 0 0,0 0 0 0 0,0 1-1 0 0,0-1 1 0 0,0 1 0 0 0,0-1-1 0 0,0 0 1 0 0,-1 1-1 0 0,1-1 1 0 0,0 0 0 0 0,0 1-1 0 0,-1-1 1 0 0,1 0 0 0 0,0 1-1 0 0,0-1 1 0 0,-1 0-1 0 0,1 1 1 0 0,0-1 0 0 0,-1 0-1 0 0,-9 16 102 0 0,-40 58 706 0 0,-45 70 921 0 0,93-141-1719 0 0,0-1-1 0 0,1 1 1 0 0,-1 0 0 0 0,1 0 0 0 0,0 0-1 0 0,0 0 1 0 0,0 0 0 0 0,0 0 0 0 0,1 0-1 0 0,-1 0 1 0 0,1 0 0 0 0,0 0-1 0 0,0 0 1 0 0,0 0 0 0 0,0 0 0 0 0,0 0-1 0 0,1 0 1 0 0,1 5 0 0 0,-1-6-5 0 0,0 0 0 0 0,0 0 0 0 0,1 0 0 0 0,-1 0 0 0 0,0 0 0 0 0,1-1 0 0 0,0 1 0 0 0,-1-1 0 0 0,1 1 0 0 0,0-1 0 0 0,0 0 0 0 0,0 0 0 0 0,0 1 0 0 0,0-1 0 0 0,0-1 0 0 0,0 1 0 0 0,0 0 0 0 0,0 0 0 0 0,0-1 0 0 0,1 1 0 0 0,-1-1-1 0 0,0 0 1 0 0,0 0 0 0 0,1 1 0 0 0,-1-2 0 0 0,3 1 0 0 0,9-1-30 0 0,0 0-1 0 0,0-2 0 0 0,-1 1 0 0 0,22-8 0 0 0,22-5-40 0 0,-56 15 68 0 0,-1 0 1 0 0,1 0-1 0 0,0 0 0 0 0,-1 1 0 0 0,1-1 1 0 0,-1 0-1 0 0,1 0 0 0 0,0 0 0 0 0,-1 0 1 0 0,1 0-1 0 0,-1 1 0 0 0,1-1 0 0 0,0 0 1 0 0,-1 1-1 0 0,1-1 0 0 0,-1 0 0 0 0,1 1 1 0 0,-1-1-1 0 0,1 1 0 0 0,-1-1 0 0 0,0 1 0 0 0,1-1 1 0 0,-1 1-1 0 0,1-1 0 0 0,-1 1 0 0 0,0-1 1 0 0,1 1-1 0 0,-1-1 0 0 0,0 1 0 0 0,0 0 1 0 0,0-1-1 0 0,1 1 0 0 0,-1 0 0 0 0,0-1 1 0 0,0 1-1 0 0,0-1 0 0 0,0 1 0 0 0,0 0 1 0 0,0-1-1 0 0,0 1 0 0 0,0 0 0 0 0,0-1 1 0 0,-1 1-1 0 0,1-1 0 0 0,0 1 0 0 0,-1 1 1 0 0,-8 40 24 0 0,6-30 22 0 0,2-6-55 0 0,-6 37 60 0 0,7-42-49 0 0,0 1-1 0 0,0 0 1 0 0,0-1-1 0 0,0 1 1 0 0,0 0-1 0 0,0-1 1 0 0,0 1-1 0 0,0 0 1 0 0,1-1 0 0 0,-1 1-1 0 0,1 0 1 0 0,-1-1-1 0 0,1 1 1 0 0,0-1-1 0 0,0 1 1 0 0,0-1-1 0 0,-1 1 1 0 0,1-1-1 0 0,0 0 1 0 0,2 2-1 0 0,-2-2-5 0 0,0-1-1 0 0,1 1 1 0 0,-1-1-1 0 0,0 0 0 0 0,0 0 1 0 0,0 0-1 0 0,0 0 1 0 0,1 0-1 0 0,-1 0 0 0 0,0 0 1 0 0,0 0-1 0 0,0 0 1 0 0,0 0-1 0 0,1-1 0 0 0,-1 1 1 0 0,0-1-1 0 0,0 1 0 0 0,0 0 1 0 0,0-1-1 0 0,0 0 1 0 0,0 1-1 0 0,0-1 0 0 0,0 0 1 0 0,0 1-1 0 0,1-3 1 0 0,27-25-538 0 0,-22 21 190 0 0,51-56-3037 0 0,-47 50 1540 0 0,-1-1 1 0 0,-1 0-1 0 0,9-17 1 0 0,-13 21-1201 0 0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17:52.5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 94 7954 0 0,'-7'-13'2268'0'0,"3"8"-1424"0"0,1 0 0 0 0,1 0 0 0 0,-1-1 0 0 0,1 1 0 0 0,-2-7 0 0 0,3 11-781 0 0,1 0-1 0 0,0 0 0 0 0,0 0 1 0 0,0 1-1 0 0,0-1 1 0 0,0 0-1 0 0,0 0 1 0 0,0 0-1 0 0,0 0 1 0 0,0 0-1 0 0,0 0 1 0 0,0 0-1 0 0,1 0 1 0 0,-1 0-1 0 0,0 1 1 0 0,1-1-1 0 0,-1 0 1 0 0,0 0-1 0 0,1 0 0 0 0,-1 0 1 0 0,1 1-1 0 0,0-1 1 0 0,-1 0-1 0 0,1 1 1 0 0,-1-1-1 0 0,1 0 1 0 0,0 1-1 0 0,0-1 1 0 0,-1 1-1 0 0,1-1 1 0 0,0 1-1 0 0,0-1 1 0 0,0 1-1 0 0,-1-1 1 0 0,1 1-1 0 0,0 0 0 0 0,0 0 1 0 0,1-1-1 0 0,9-2-89 0 0,0 0 0 0 0,0 0-1 0 0,0 1 1 0 0,0 1 0 0 0,0-1-1 0 0,1 2 1 0 0,-1 0 0 0 0,0 0-1 0 0,1 1 1 0 0,-1 0 0 0 0,22 6-1 0 0,-32-6 23 0 0,0-1 1 0 0,1 1-1 0 0,-1 0 0 0 0,0-1 0 0 0,0 1 0 0 0,0 0 0 0 0,0 0 0 0 0,0 0 0 0 0,0 0 0 0 0,0 0 1 0 0,0 0-1 0 0,-1 0 0 0 0,1 0 0 0 0,0 0 0 0 0,0 0 0 0 0,-1 1 0 0 0,1-1 0 0 0,-1 0 0 0 0,1 0 0 0 0,-1 1 1 0 0,0-1-1 0 0,1 0 0 0 0,-1 1 0 0 0,0-1 0 0 0,0 0 0 0 0,0 1 0 0 0,0-1 0 0 0,0 0 0 0 0,0 1 0 0 0,0-1 1 0 0,-1 0-1 0 0,1 0 0 0 0,0 1 0 0 0,-1-1 0 0 0,1 0 0 0 0,-1 1 0 0 0,1-1 0 0 0,-1 0 0 0 0,0 0 1 0 0,-1 2-1 0 0,-4 9 173 0 0,-1-1 1 0 0,-1 0 0 0 0,-11 14 0 0 0,7-9 114 0 0,5-7-158 0 0,1 0 0 0 0,0 1 1 0 0,1-1-1 0 0,0 1 0 0 0,-4 12 0 0 0,8-19-116 0 0,0-1-1 0 0,0 0 0 0 0,1 0 1 0 0,-1 0-1 0 0,1 1 1 0 0,0-1-1 0 0,0 0 1 0 0,0 1-1 0 0,0-1 1 0 0,0 0-1 0 0,0 0 1 0 0,1 1-1 0 0,-1-1 0 0 0,1 0 1 0 0,-1 0-1 0 0,1 0 1 0 0,0 1-1 0 0,0-1 1 0 0,0 0-1 0 0,0 0 1 0 0,0 0-1 0 0,1 0 0 0 0,-1-1 1 0 0,1 1-1 0 0,-1 0 1 0 0,1-1-1 0 0,-1 1 1 0 0,1-1-1 0 0,0 1 1 0 0,0-1-1 0 0,3 2 0 0 0,-2-2-4 0 0,-1 0-1 0 0,1 0 0 0 0,0 0 1 0 0,0-1-1 0 0,0 1 1 0 0,0-1-1 0 0,0 0 0 0 0,0 0 1 0 0,0 0-1 0 0,0 0 0 0 0,0 0 1 0 0,6-2-1 0 0,40-11-193 0 0,-38 10 15 0 0,24-7-1448 0 0,44-5-1 0 0,-65 13-165 0 0,0 0 0 0 0,0 2 0 0 0,20 1-1 0 0,-19 2-569 0 0,-9 0-833 0 0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17:52.8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11 212 12339 0 0,'-10'2'5508'0'0,"27"-12"-4243"0"0,32-27-207 0 0,67-38 0 0 0,-90 60-1957 0 0,0 2 0 0 0,2 0 0 0 0,0 2 0 0 0,47-13 0 0 0,-24 12-7932 0 0,-41 9 4442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6:45:23.9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45 0 6665 0 0,'2'8'351'0'0,"0"-1"-1"0"0,0 1 0 0 0,-1 0 1 0 0,0-1-1 0 0,0 1 1 0 0,-1 0-1 0 0,-2 15 0 0 0,2-4-245 0 0,0 12-98 0 0,2 96 47 0 0,0-103-180 0 0,1-1-1 0 0,1 0 0 0 0,9 31 0 0 0,-13-51 62 0 0,2 0 0 0 0,-2 0 0 0 0,2 0 0 0 0,-1-1 0 0 0,0 1 0 0 0,1 0 0 0 0,0 0 0 0 0,0-1 0 0 0,0 0 0 0 0,0 1 0 0 0,0-1 0 0 0,4 3 0 0 0,-5-4 33 0 0,0-1-1 0 0,0 1 1 0 0,0 0 0 0 0,0-1 0 0 0,0 0-1 0 0,1 1 1 0 0,-1-1 0 0 0,0 1 0 0 0,0-1-1 0 0,1 0 1 0 0,-1 0 0 0 0,0 0 0 0 0,0 0-1 0 0,0 0 1 0 0,1 0 0 0 0,-1 0 0 0 0,0 0-1 0 0,0 0 1 0 0,1-1 0 0 0,-1 1 0 0 0,0-1-1 0 0,0 1 1 0 0,0 0 0 0 0,0-1 0 0 0,1 0-1 0 0,-2 1 1 0 0,2-1 0 0 0,-2 0 0 0 0,2 1 0 0 0,-2-2-1 0 0,1 1 1 0 0,0 1 0 0 0,1-2 0 0 0,5-6 16 0 0,-1 0 0 0 0,-1 0 0 0 0,1 0 0 0 0,-1 0 0 0 0,-1-1 0 0 0,1 0 0 0 0,-1 0 0 0 0,4-15 0 0 0,-1-1 528 0 0,-1 0 1 0 0,3-27-1 0 0,-8 43-283 0 0,0 1 1 0 0,0 0-1 0 0,-1 0 0 0 0,0-1 0 0 0,-1 1 0 0 0,-1-10 1 0 0,2 17-238 0 0,-1 1 1 0 0,1-1 0 0 0,0 1 0 0 0,0 0 0 0 0,0 0 0 0 0,0 0 0 0 0,0 0 0 0 0,0-1 0 0 0,0 1 0 0 0,0 0 0 0 0,0-1 0 0 0,0 1 0 0 0,-1 0 0 0 0,1 0 0 0 0,0 0 0 0 0,0 0 0 0 0,-1 0 0 0 0,1 0 0 0 0,0 0 0 0 0,-1-1 0 0 0,1 1 0 0 0,0 0 0 0 0,0 0 0 0 0,0 0 0 0 0,0 0 0 0 0,-1 0 0 0 0,1-1 0 0 0,0 1 0 0 0,-1 0 0 0 0,1 0 0 0 0,0 0 0 0 0,0 0 0 0 0,0 0 0 0 0,-1 0 0 0 0,0 0 0 0 0,-10 6-451 0 0,-9 9-455 0 0,7-1 791 0 0,2 0-1 0 0,0 1 1 0 0,1 0-1 0 0,0 0 1 0 0,2 1-1 0 0,-1 1 0 0 0,2-1 1 0 0,0 1-1 0 0,1 0 1 0 0,1 1-1 0 0,0-1 0 0 0,-2 29 1 0 0,5-30 111 0 0,2-1-1 0 0,0 1 1 0 0,1 0 0 0 0,1-1-1 0 0,0 1 1 0 0,1-1 0 0 0,1 0 0 0 0,0 0-1 0 0,10 23 1 0 0,7 8 40 0 0,43 68-1 0 0,-59-106-18 0 0,-1 0 7 0 0,1-1 0 0 0,-1 2 0 0 0,-1-1 0 0 0,1 0 0 0 0,-2 1 0 0 0,1-1 0 0 0,-1 1 0 0 0,0 0 0 0 0,1 13 0 0 0,-3-16 66 0 0,-1 2 0 0 0,1 0 1 0 0,-1-1-1 0 0,0 0 0 0 0,-1 1 0 0 0,1-2 1 0 0,-1 2-1 0 0,-1-1 0 0 0,0 0 0 0 0,0 0 1 0 0,-7 10-1 0 0,7-12-13 0 0,2-1-18 0 0,0-2 0 0 0,-1 2-1 0 0,0-1 1 0 0,-1 0 0 0 0,1 0 0 0 0,0 0 0 0 0,0-1 0 0 0,-1 0-1 0 0,0 1 1 0 0,0-1 0 0 0,-5 4 0 0 0,8-6-29 0 0,-1 0 0 0 0,1 0 1 0 0,0 0-1 0 0,0 0 0 0 0,-1 0 0 0 0,0 0 0 0 0,1 0 1 0 0,0 0-1 0 0,0 0 0 0 0,-1 0 0 0 0,1 0 1 0 0,-1-1-1 0 0,1 1 0 0 0,0 0 0 0 0,0 0 0 0 0,-1-1 1 0 0,1 1-1 0 0,-1 0 0 0 0,1 0 0 0 0,0 0 0 0 0,0-1 1 0 0,0 1-1 0 0,-1-1 0 0 0,1 1 0 0 0,0-1 1 0 0,-1 1-1 0 0,1 0 0 0 0,0 0 0 0 0,0-1 0 0 0,0 1 1 0 0,0-1-1 0 0,0 1 0 0 0,0 0 0 0 0,0-1 1 0 0,0 1-1 0 0,0-1 0 0 0,0 1 0 0 0,-4-21 492 0 0,3 16-329 0 0,-8-61 925 0 0,7 41-987 0 0,-2-1-1 0 0,0 1 1 0 0,-1 0 0 0 0,-19-47 0 0 0,24 71-149 0 0,0 0 0 0 0,-1 0 0 0 0,1 0 0 0 0,-1 0 0 0 0,1-1 1 0 0,-1 2-1 0 0,0-2 0 0 0,0 2 0 0 0,1-1 0 0 0,-1 0 0 0 0,0 0 0 0 0,1 0 1 0 0,-2 0-1 0 0,2 1 0 0 0,-1-2 0 0 0,0 2 0 0 0,0 0 0 0 0,0-1 1 0 0,0 0-1 0 0,0 1 0 0 0,-3-1 0 0 0,3 1-56 0 0,0 0 0 0 0,0 0 0 0 0,0 0-1 0 0,0 1 1 0 0,0-1 0 0 0,0 0 0 0 0,0 0 0 0 0,0 1 0 0 0,0 0-1 0 0,0-1 1 0 0,0 0 0 0 0,1 1 0 0 0,-2 0 0 0 0,2-1-1 0 0,-1 1 1 0 0,0 0 0 0 0,1 0 0 0 0,-1-1 0 0 0,0 2 0 0 0,-5 6-425 0 0,1-1 0 0 0,0 2 0 0 0,1-1 0 0 0,-5 10 0 0 0,8-16 518 0 0,-16 48-1023 0 0,12-32-2032 0 0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17:53.1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61 1 10762 0 0,'-3'0'419'0'0,"0"0"-1"0"0,1 0 0 0 0,-1 0 1 0 0,1 1-1 0 0,-1-1 1 0 0,1 1-1 0 0,-1-1 0 0 0,1 1 1 0 0,-1 0-1 0 0,1 0 1 0 0,0 0-1 0 0,-1 0 0 0 0,1 1 1 0 0,-2 1-1 0 0,2-2-228 0 0,0 1 0 0 0,1 0 1 0 0,-1 0-1 0 0,1 0 0 0 0,-1 0 0 0 0,1 0 0 0 0,0 0 0 0 0,-1 0 1 0 0,1 0-1 0 0,1 0 0 0 0,-1 1 0 0 0,-1 3 0 0 0,0 4-109 0 0,1 0 0 0 0,1 0-1 0 0,-1 0 1 0 0,1 0 0 0 0,1 0-1 0 0,2 11 1 0 0,-3-17-111 0 0,4 36-536 0 0,2 0 0 0 0,2 0 0 0 0,14 45 0 0 0,-10-63-2458 0 0,-12-22 2813 0 0,1 1 0 0 0,-1-1 0 0 0,0 1 0 0 0,1-1 1 0 0,-1 1-1 0 0,1-1 0 0 0,-1 0 0 0 0,0 1 1 0 0,1-1-1 0 0,-1 0 0 0 0,1 1 0 0 0,-1-1 0 0 0,1 0 1 0 0,-1 0-1 0 0,1 1 0 0 0,0-1 0 0 0,-1 0 0 0 0,1 0 1 0 0,-1 0-1 0 0,1 0 0 0 0,-1 0 0 0 0,1 0 1 0 0,0 0-1 0 0,-1 0 0 0 0,1 0 0 0 0,-1 0 0 0 0,1 0 1 0 0,-1 0-1 0 0,1 0 0 0 0,0 0 0 0 0,-1-1 1 0 0,1 1-1 0 0,-1 0 0 0 0,1 0 0 0 0,-1-1 0 0 0,1 1 1 0 0,-1 0-1 0 0,1-1 0 0 0,4-2-3348 0 0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17:53.8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 81 9354 0 0,'-1'-4'586'0'0,"1"1"1"0"0,-1 0-1 0 0,0-1 1 0 0,1 1-1 0 0,-1 0 0 0 0,1-1 1 0 0,0 1-1 0 0,0-1 1 0 0,1 1-1 0 0,-1 0 0 0 0,1-1 1 0 0,-1 1-1 0 0,3-5 0 0 0,-2 6-496 0 0,0 0 0 0 0,0 1 0 0 0,1-1 0 0 0,-1 0 0 0 0,1 1 0 0 0,-1-1 0 0 0,1 1 0 0 0,0 0 0 0 0,-1-1 0 0 0,1 1 0 0 0,0 0 1 0 0,0 0-1 0 0,0 0 0 0 0,0 0 0 0 0,0 1 0 0 0,0-1 0 0 0,0 0 0 0 0,0 1 0 0 0,0-1 0 0 0,0 1 0 0 0,1 0 0 0 0,1 0 0 0 0,12-2-175 0 0,-1 1 0 0 0,0 0 1 0 0,1 1-1 0 0,-1 1 0 0 0,1 0 1 0 0,-1 1-1 0 0,18 5 0 0 0,-28-5 47 0 0,0-1-1 0 0,0 1 1 0 0,-1 0-1 0 0,1 0 1 0 0,-1 1-1 0 0,0-1 1 0 0,1 1-1 0 0,-1 0 0 0 0,0 0 1 0 0,-1 0-1 0 0,1 1 1 0 0,-1-1-1 0 0,1 1 1 0 0,-1 0-1 0 0,0 0 1 0 0,0 0-1 0 0,-1 0 1 0 0,1 1-1 0 0,-1-1 1 0 0,0 1-1 0 0,0 0 1 0 0,-1-1-1 0 0,1 1 1 0 0,-1 0-1 0 0,1 10 0 0 0,-1-1 87 0 0,-1 0-1 0 0,0 0 0 0 0,-1 1 0 0 0,-1-1 1 0 0,-1 0-1 0 0,0 0 0 0 0,-6 19 0 0 0,-7 32-1111 0 0,16-52-2885 0 0,5-10 1103 0 0,13-19-274 0 0,17-31 1998 0 0,-17 21 1257 0 0,-2-2 0 0 0,-1 0 0 0 0,-1-1 1 0 0,13-41-1 0 0,-15 41 1788 0 0,-9 23-833 0 0,0 1 1 0 0,-1-1 0 0 0,1 0 0 0 0,-1-1-1 0 0,-1 1 1 0 0,3-11 0 0 0,8 60 1297 0 0,-9-1-2309 0 0,-2-22-16 0 0,0 0 0 0 0,2 0-1 0 0,9 34 1 0 0,-11-51-90 0 0,0 0 0 0 0,0 0 0 0 0,0-1 0 0 0,0 1 0 0 0,0-1 0 0 0,1 1 1 0 0,-1-1-1 0 0,1 0 0 0 0,0 1 0 0 0,0-1 0 0 0,0 0 0 0 0,0 0 0 0 0,0 0 0 0 0,0 0 1 0 0,1-1-1 0 0,-1 1 0 0 0,0-1 0 0 0,1 1 0 0 0,0-1 0 0 0,3 2 0 0 0,-4-3 8 0 0,0 1-1 0 0,1-1 0 0 0,-1 0 1 0 0,0 0-1 0 0,0 0 0 0 0,0 0 1 0 0,0-1-1 0 0,0 1 0 0 0,0-1 1 0 0,0 1-1 0 0,0-1 0 0 0,0 1 1 0 0,0-1-1 0 0,0 0 0 0 0,0 0 1 0 0,0 0-1 0 0,-1 0 0 0 0,1 0 1 0 0,0-1-1 0 0,-1 1 0 0 0,1 0 1 0 0,-1-1-1 0 0,1 1 0 0 0,-1-1 1 0 0,1 0-1 0 0,-1 1 0 0 0,0-1 1 0 0,1-3-1 0 0,20-24-32 0 0,-17 24 115 0 0,-1-1 0 0 0,0 0 0 0 0,0 0 0 0 0,0 0 0 0 0,-1 0 0 0 0,0 0 0 0 0,0-1 0 0 0,2-7 0 0 0,9-20 438 0 0,-11 29-77 0 0,0-1 0 0 0,-1 0 0 0 0,1 0 0 0 0,-1-1-1 0 0,-1 1 1 0 0,3-13 0 0 0,19 70 525 0 0,24 86-1926 0 0,-21-81-9502 0 0,-23-50 7449 0 0,0 0-1903 0 0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18:09.6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1139 652 7394 0 0,'-6'-9'2028'0'0,"1"10"-1165"0"0,-8 7 104 0 0,-243 113 538 0 0,164-73-1369 0 0,-156 56 0 0 0,223-96 45 0 0,0-1 0 0 0,-1 0-1 0 0,0-3 1 0 0,-1 0 0 0 0,1-1-1 0 0,0-2 1 0 0,-36-2 0 0 0,51 0-111 0 0,-1 0 1 0 0,1-1-1 0 0,0-1 1 0 0,0 1 0 0 0,0-2-1 0 0,0 0 1 0 0,1 0 0 0 0,-1-1-1 0 0,1 0 1 0 0,0-1 0 0 0,1 0-1 0 0,-1 0 1 0 0,1-1 0 0 0,0 0-1 0 0,1-1 1 0 0,0 0-1 0 0,0 0 1 0 0,1-1 0 0 0,-10-14-1 0 0,7 6-63 0 0,0-1 0 0 0,1 0-1 0 0,1-1 1 0 0,1 0 0 0 0,0 0-1 0 0,1-1 1 0 0,2 0 0 0 0,0 0-1 0 0,1 0 1 0 0,1 0 0 0 0,0 0-1 0 0,3-37 1 0 0,2 31-18 0 0,1 0 0 0 0,1 0 1 0 0,1 1-1 0 0,1 0 0 0 0,1 0 0 0 0,2 1 0 0 0,0 0 1 0 0,1 0-1 0 0,23-33 0 0 0,-16 29 23 0 0,1 1-1 0 0,1 2 1 0 0,1 0 0 0 0,39-35-1 0 0,-46 48-18 0 0,1 1-1 0 0,0 0 1 0 0,1 1-1 0 0,0 1 0 0 0,1 1 1 0 0,0 0-1 0 0,0 1 1 0 0,0 1-1 0 0,29-7 1 0 0,-27 10-11 0 0,1 0 1 0 0,0 1-1 0 0,-1 1 1 0 0,1 1-1 0 0,0 1 0 0 0,-1 0 1 0 0,1 2-1 0 0,-1 0 1 0 0,1 1-1 0 0,-1 1 1 0 0,0 1-1 0 0,-1 0 1 0 0,0 2-1 0 0,19 10 1 0 0,1 4-8 0 0,0 1 1 0 0,-2 3-1 0 0,-1 0 1 0 0,-1 3 0 0 0,35 37-1 0 0,-42-40 38 0 0,16 16-13 0 0,-2 2 0 0 0,51 68 1 0 0,-82-98-1 0 0,-1 1-1 0 0,0 0 1 0 0,-1 0 0 0 0,-1 1-1 0 0,0 0 1 0 0,-1 0 0 0 0,-1 0-1 0 0,-1 1 1 0 0,0 0 0 0 0,-1 0 0 0 0,0 0-1 0 0,-2 0 1 0 0,0 20 0 0 0,-1-32-104 0 0,0-1 0 0 0,-1 0 0 0 0,1 1 0 0 0,-1-1 0 0 0,0 0 0 0 0,0 1 0 0 0,-1-1 0 0 0,1 0 0 0 0,-1 0 0 0 0,0 0 0 0 0,0 0 0 0 0,0 0 0 0 0,-1 0 1 0 0,-5 6-1 0 0,5-8-332 0 0,0 1 0 0 0,0-1 1 0 0,0 0-1 0 0,-1 1 1 0 0,1-2-1 0 0,-1 1 0 0 0,0 0 1 0 0,1-1-1 0 0,-1 1 0 0 0,0-1 1 0 0,0 0-1 0 0,0-1 1 0 0,0 1-1 0 0,0-1 0 0 0,0 1 1 0 0,-6-1-1 0 0,-1 0-3063 0 0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18:10.2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83 8834 0 0,'1'-2'96'0'0,"-1"0"-1"0"0,0 0 1 0 0,1 0 0 0 0,0 1 0 0 0,-1-1-1 0 0,1 0 1 0 0,0 1 0 0 0,0-1 0 0 0,0 0-1 0 0,0 1 1 0 0,0-1 0 0 0,0 1 0 0 0,0 0-1 0 0,1-1 1 0 0,-1 1 0 0 0,1 0 0 0 0,-1 0-1 0 0,0 0 1 0 0,1 0 0 0 0,0 0-1 0 0,-1 0 1 0 0,1 0 0 0 0,0 0 0 0 0,-1 1-1 0 0,1-1 1 0 0,0 1 0 0 0,0-1 0 0 0,0 1-1 0 0,2-1 1 0 0,11-2 58 0 0,0 1 1 0 0,25-1-1 0 0,-24 2 241 0 0,75-1 283 0 0,157 15 1 0 0,-156-5-343 0 0,146-5-1 0 0,20-31 458 0 0,27-2-200 0 0,-189 31-269 0 0,-109 3-2736 0 0,-1 0 0 0 0,-23 12-1 0 0,2-1-924 0 0,23-10 394 0 0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18:10.7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91 11354 0 0,'-1'-3'212'0'0,"1"0"-1"0"0,0 0 0 0 0,0 0 0 0 0,1 0 0 0 0,-1 0 1 0 0,1 1-1 0 0,-1-1 0 0 0,1 0 0 0 0,0 0 0 0 0,0 0 1 0 0,0 1-1 0 0,0-1 0 0 0,0 1 0 0 0,1-1 0 0 0,2-3 1 0 0,0 3-212 0 0,-1 0 1 0 0,1 0 0 0 0,0 1 0 0 0,1-1-1 0 0,-1 1 1 0 0,0 0 0 0 0,0 0 0 0 0,10-2-1 0 0,2-1 38 0 0,0 1-1 0 0,1 0 0 0 0,-1 2 0 0 0,1 0 1 0 0,0 0-1 0 0,22 2 0 0 0,106 15-164 0 0,-61-5 13 0 0,-31-6-70 0 0,-28-3 48 0 0,0 1 0 0 0,-1 0 0 0 0,1 2 0 0 0,-1 1 0 0 0,0 1 0 0 0,27 11 0 0 0,-48-16 122 0 0,0 1 1 0 0,0-1-1 0 0,0 1 0 0 0,0 0 0 0 0,0 0 0 0 0,0 0 0 0 0,0 1 0 0 0,-1-1 0 0 0,1 1 1 0 0,-1-1-1 0 0,0 1 0 0 0,0 0 0 0 0,0 0 0 0 0,0 0 0 0 0,0 0 0 0 0,0 0 1 0 0,0 4-1 0 0,0-2 20 0 0,-1 0 1 0 0,0 0 0 0 0,0 0 0 0 0,-1 0-1 0 0,0 0 1 0 0,0 1 0 0 0,0-1 0 0 0,0 0-1 0 0,-1 0 1 0 0,-1 8 0 0 0,-5 8 79 0 0,0 1 0 0 0,-1-2 1 0 0,-1 1-1 0 0,-16 25 0 0 0,17-32-55 0 0,-281 465 427 0 0,225-377-172 0 0,56-89-242 0 0,2-4 57 0 0,1 0 0 0 0,-2 0 0 0 0,-8 10 0 0 0,15-19-76 0 0,0 0 0 0 0,0 0 0 0 0,0 0 0 0 0,0 0 0 0 0,0 0 0 0 0,0 0 0 0 0,0 0 0 0 0,0 1-1 0 0,-1-1 1 0 0,1 0 0 0 0,0 0 0 0 0,0 0 0 0 0,0 0 0 0 0,0 0 0 0 0,0 0 0 0 0,0 0 0 0 0,-1 0 0 0 0,1 0 0 0 0,0 0-1 0 0,0 0 1 0 0,0 0 0 0 0,0 0 0 0 0,0 0 0 0 0,-1 0 0 0 0,1 0 0 0 0,0 0 0 0 0,0 0 0 0 0,0 0 0 0 0,0 0 0 0 0,0 0-1 0 0,-1 0 1 0 0,1 0 0 0 0,0 0 0 0 0,0 0 0 0 0,0 0 0 0 0,0 0 0 0 0,0 0 0 0 0,-1 0 0 0 0,1 0 0 0 0,0 0 0 0 0,0 0 0 0 0,0 0-1 0 0,0-1 1 0 0,0 1 0 0 0,0 0 0 0 0,0 0 0 0 0,0 0 0 0 0,-1 0 0 0 0,1 0 0 0 0,0 0 0 0 0,0-1 0 0 0,0 1 0 0 0,0 0-1 0 0,-2-13 447 0 0,2-13-245 0 0,24-144 299 0 0,-14 122-342 0 0,-3 0 0 0 0,2-87 1 0 0,-11 88 106 0 0,-16-92 0 0 0,14 115-290 0 0,-2 0 0 0 0,-1 1 0 0 0,-1 0 0 0 0,-1 0 0 0 0,-21-36 0 0 0,28 55-94 0 0,1 2-62 0 0,0-1-1 0 0,0 1 1 0 0,-1 0 0 0 0,1-1-1 0 0,0 1 1 0 0,-1 0-1 0 0,0 0 1 0 0,1 0 0 0 0,-1 0-1 0 0,0 0 1 0 0,0 1-1 0 0,0-1 1 0 0,0 0 0 0 0,-1 1-1 0 0,1-1 1 0 0,0 1 0 0 0,-1 0-1 0 0,1 0 1 0 0,0 0-1 0 0,-5-1 1 0 0,8 2 56 0 0,-1 0 0 0 0,0 0 0 0 0,0 0 0 0 0,0 0 0 0 0,0 0 0 0 0,0 0 0 0 0,0 0 0 0 0,1 0 0 0 0,-1 0 0 0 0,0 0 0 0 0,0 0 0 0 0,0 0 0 0 0,0 0 0 0 0,0 0 0 0 0,0 0 0 0 0,0 1 0 0 0,1-1 0 0 0,-1 0 0 0 0,0 0 0 0 0,0 0 0 0 0,0 0 0 0 0,0 0 0 0 0,0 0 0 0 0,0 0 0 0 0,0 0 0 0 0,0 0 0 0 0,0 1 0 0 0,0-1 0 0 0,0 0 0 0 0,0 0 0 0 0,1 0 0 0 0,-1 0 0 0 0,0 0 0 0 0,0 0 0 0 0,0 1 0 0 0,0-1 0 0 0,0 0 0 0 0,0 0 0 0 0,0 0 0 0 0,0 0 0 0 0,0 0 0 0 0,0 0 0 0 0,0 1 0 0 0,0-1 0 0 0,-1 0 0 0 0,1 0 0 0 0,0 0 0 0 0,0 0 0 0 0,0 0 0 0 0,0 0 0 0 0,0 0 0 0 0,0 1 0 0 0,0-1 0 0 0,0 0 0 0 0,0 0 0 0 0,0 0 0 0 0,0 0 0 0 0,0 0 0 0 0,-1 0 0 0 0,1 0 0 0 0,0 0 0 0 0,0 0 0 0 0,0 1 0 0 0,10 5-2894 0 0,-3-5-185 0 0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18:12.0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77 178 5257 0 0,'-31'-68'7499'0'0,"20"47"-6275"0"0,0 0 1 0 0,-13-46 0 0 0,102 471-520 0 0,-47-226-564 0 0,-30-173-147 0 0,0-1 0 0 0,0 1 0 0 0,0-1 1 0 0,1 0-1 0 0,0 1 0 0 0,0-1 0 0 0,0 0 1 0 0,0 0-1 0 0,4 5 0 0 0,-5-8 4 0 0,-1-1 1 0 0,1 1-1 0 0,-1-1 0 0 0,1 1 0 0 0,-1-1 1 0 0,1 1-1 0 0,-1-1 0 0 0,1 1 0 0 0,0-1 1 0 0,-1 0-1 0 0,1 1 0 0 0,0-1 0 0 0,-1 0 1 0 0,1 0-1 0 0,0 0 0 0 0,-1 1 0 0 0,1-1 1 0 0,0 0-1 0 0,0 0 0 0 0,-1 0 0 0 0,1 0 1 0 0,0 0-1 0 0,-1 0 0 0 0,2 0 0 0 0,0-1 1 0 0,-1 0-1 0 0,0 0 0 0 0,1 0 0 0 0,-1 0 1 0 0,0 0-1 0 0,1 0 0 0 0,-1 0 0 0 0,0 0 1 0 0,0 0-1 0 0,0-1 0 0 0,0 1 0 0 0,0 0 1 0 0,0-1-1 0 0,0 1 0 0 0,1-3 0 0 0,8-17-11 0 0,-1-1-1 0 0,0 0 0 0 0,-2-1 1 0 0,5-25-1 0 0,13-96-57 0 0,-20 115 68 0 0,-2-2-74 0 0,-1 13-78 0 0,1 43 64 0 0,-3-22 84 0 0,3 45-64 0 0,12 61 1 0 0,-12-95 60 0 0,0 0 1 0 0,1 0-1 0 0,1 0 0 0 0,0-1 1 0 0,1 0-1 0 0,0 0 0 0 0,1 0 1 0 0,17 22-1 0 0,-22-33 11 0 0,-1 1 0 0 0,1-1 0 0 0,-1 0 0 0 0,1-1 0 0 0,0 1-1 0 0,0 0 1 0 0,0 0 0 0 0,0-1 0 0 0,0 1 0 0 0,1-1 0 0 0,-1 0 0 0 0,0 0 0 0 0,1 0-1 0 0,-1 0 1 0 0,1 0 0 0 0,-1 0 0 0 0,1-1 0 0 0,-1 1 0 0 0,1-1 0 0 0,-1 1 0 0 0,1-1-1 0 0,0 0 1 0 0,-1 0 0 0 0,1 0 0 0 0,-1-1 0 0 0,1 1 0 0 0,-1 0 0 0 0,1-1 0 0 0,-1 0-1 0 0,1 0 1 0 0,-1 0 0 0 0,1 0 0 0 0,-1 0 0 0 0,0 0 0 0 0,1 0 0 0 0,-1-1-1 0 0,0 1 1 0 0,0-1 0 0 0,0 0 0 0 0,0 0 0 0 0,0 1 0 0 0,-1-1 0 0 0,1 0 0 0 0,-1-1-1 0 0,1 1 1 0 0,-1 0 0 0 0,0 0 0 0 0,1-1 0 0 0,-1 1 0 0 0,0 0 0 0 0,-1-1 0 0 0,1 1-1 0 0,0-1 1 0 0,-1 1 0 0 0,1-1 0 0 0,-1 0 0 0 0,0-2 0 0 0,1-15 46 0 0,-1 1 0 0 0,-1-1 0 0 0,0 0 0 0 0,-7-27 0 0 0,-25-77 69 0 0,8 33-38 0 0,20 72-48 0 0,3 13 15 0 0,0-1-1 0 0,0 0 1 0 0,1 1 0 0 0,-1-1-1 0 0,1 0 1 0 0,1 0 0 0 0,0 0 0 0 0,0 1-1 0 0,0-1 1 0 0,2-11 0 0 0,-2 17-45 0 0,0 1 0 0 0,1-1 0 0 0,-1 1 0 0 0,0-1 0 0 0,1 1 0 0 0,-1-1 0 0 0,0 1 0 0 0,1-1 0 0 0,-1 1 0 0 0,1-1 0 0 0,-1 1 0 0 0,0 0 0 0 0,1-1 0 0 0,-1 1 0 0 0,1 0 0 0 0,-1 0 0 0 0,1-1 0 0 0,0 1 1 0 0,-1 0-1 0 0,1 0 0 0 0,-1 0 0 0 0,1-1 0 0 0,-1 1 0 0 0,1 0 0 0 0,-1 0 0 0 0,1 0 0 0 0,0 0 0 0 0,-1 0 0 0 0,1 0 0 0 0,-1 0 0 0 0,1 0 0 0 0,-1 0 0 0 0,1 1 0 0 0,0-1 0 0 0,-1 0 0 0 0,1 0 0 0 0,-1 0 0 0 0,1 1 0 0 0,-1-1 0 0 0,1 0 0 0 0,-1 1 1 0 0,1-1-1 0 0,-1 0 0 0 0,1 1 0 0 0,-1-1 0 0 0,0 1 0 0 0,1 0 0 0 0,24 21 20 0 0,-22-20-21 0 0,49 56-4 0 0,18 18-11 0 0,-62-68 15 0 0,1 0-1 0 0,0-1 1 0 0,0-1 0 0 0,0 0-1 0 0,1 0 1 0 0,18 8-1 0 0,-23-12 6 0 0,0 0 0 0 0,1 0 0 0 0,-1-1 0 0 0,0 1 0 0 0,0-1 0 0 0,1-1 0 0 0,-1 1 0 0 0,1-1 0 0 0,-1 0 0 0 0,1 0 0 0 0,-1 0 0 0 0,1-1 0 0 0,-1 0 0 0 0,0 0 0 0 0,1 0 0 0 0,-1-1 0 0 0,0 0 0 0 0,0 0 0 0 0,0 0 0 0 0,0 0 0 0 0,0-1 0 0 0,-1 0 0 0 0,1 0 0 0 0,-1 0 0 0 0,0-1-1 0 0,1 1 1 0 0,-2-1 0 0 0,1 0 0 0 0,0 0 0 0 0,-1-1 0 0 0,0 1 0 0 0,0-1 0 0 0,0 1 0 0 0,0-1 0 0 0,-1 0 0 0 0,3-8 0 0 0,-2 7 6 0 0,-1 0 1 0 0,0 0-1 0 0,-1 1 0 0 0,1-1 0 0 0,-1 0 0 0 0,-1 0 1 0 0,1 0-1 0 0,-1-1 0 0 0,0 1 0 0 0,-1-8 0 0 0,1 11-4 0 0,-1 0-1 0 0,0 0 0 0 0,0 0 0 0 0,0 0 0 0 0,-1 1 0 0 0,1-1 0 0 0,-1 0 1 0 0,1 1-1 0 0,-1-1 0 0 0,0 1 0 0 0,0-1 0 0 0,0 1 0 0 0,0 0 0 0 0,-1 0 1 0 0,1 0-1 0 0,0 0 0 0 0,-1 0 0 0 0,0 0 0 0 0,1 1 0 0 0,-1-1 1 0 0,0 1-1 0 0,-4-2 0 0 0,-8-2 8 0 0,0 0 1 0 0,-1 1-1 0 0,-18-4 1 0 0,27 7 32 0 0,0 0 0 0 0,0 1 0 0 0,0 0 0 0 0,0 0 0 0 0,0 0-1 0 0,0 1 1 0 0,0 0 0 0 0,1 0 0 0 0,-13 4 0 0 0,18-5-41 0 0,0 1 0 0 0,1 0-1 0 0,-1 0 1 0 0,0 0 0 0 0,0 0-1 0 0,0 0 1 0 0,1 0 0 0 0,-1 0-1 0 0,0 0 1 0 0,1 0 0 0 0,-1 0-1 0 0,1 0 1 0 0,-1 0 0 0 0,1 0-1 0 0,0 0 1 0 0,-1 1 0 0 0,1-1-1 0 0,0 0 1 0 0,0 0 0 0 0,0 0-1 0 0,0 1 1 0 0,0-1 0 0 0,0 0 0 0 0,0 0-1 0 0,0 0 1 0 0,1 1 0 0 0,0 1-1 0 0,9 39-8 0 0,-8-36 28 0 0,3 9-66 0 0,0-1 0 0 0,0-1 0 0 0,2 1 0 0 0,0-1 0 0 0,0 0 0 0 0,1-1 0 0 0,1 0 0 0 0,19 22 0 0 0,-24-30-196 0 0,2 1 0 0 0,-1 0 0 0 0,0-1 0 0 0,1 0 0 0 0,0-1 0 0 0,0 1 0 0 0,0-1 0 0 0,0 0 0 0 0,10 3 0 0 0,-11-5-144 0 0,0 0-1 0 0,0 0 1 0 0,0-1-1 0 0,0 1 1 0 0,0-1-1 0 0,0 0 1 0 0,0 0-1 0 0,0-1 1 0 0,0 1-1 0 0,0-1 1 0 0,0-1-1 0 0,0 1 1 0 0,0 0-1 0 0,5-3 1 0 0,-5 1-101 0 0,-1 1-1 0 0,1-1 1 0 0,0 0 0 0 0,-1 0 0 0 0,0 0 0 0 0,1 0-1 0 0,-1-1 1 0 0,5-6 0 0 0,1-2-2424 0 0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18:12.6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66 88 6993 0 0,'-2'-7'850'0'0,"-1"1"0"0"0,1-1-1 0 0,-2 1 1 0 0,-6-11 0 0 0,9 16-699 0 0,0-1 0 0 0,0 0 1 0 0,0 1-1 0 0,-1-1 1 0 0,1 1-1 0 0,-1-1 1 0 0,1 1-1 0 0,-1 0 1 0 0,0 0-1 0 0,1-1 0 0 0,-1 1 1 0 0,0 0-1 0 0,0 1 1 0 0,0-1-1 0 0,0 0 1 0 0,0 1-1 0 0,0-1 0 0 0,0 1 1 0 0,0-1-1 0 0,-2 1 1 0 0,3 0-145 0 0,1 0 0 0 0,-1 1 1 0 0,1-1-1 0 0,-1 0 0 0 0,1 1 0 0 0,0-1 1 0 0,-1 0-1 0 0,1 1 0 0 0,-1-1 0 0 0,1 1 1 0 0,0-1-1 0 0,-1 0 0 0 0,1 1 0 0 0,0-1 1 0 0,0 1-1 0 0,0-1 0 0 0,-1 1 0 0 0,1-1 1 0 0,0 1-1 0 0,0-1 0 0 0,0 1 0 0 0,0 0 1 0 0,0-1-1 0 0,0 1 0 0 0,0-1 0 0 0,0 1 1 0 0,0-1-1 0 0,0 1 0 0 0,0-1 0 0 0,0 1 1 0 0,0-1-1 0 0,0 1 0 0 0,1-1 1 0 0,-1 1-1 0 0,0-1 0 0 0,0 1 0 0 0,1-1 1 0 0,-1 1-1 0 0,0-1 0 0 0,0 1 0 0 0,1 0 1 0 0,11 22 0 0 0,33 22-555 0 0,-36-36 434 0 0,0-1 1 0 0,0 1-1 0 0,-1 0 1 0 0,0 1 0 0 0,0 0-1 0 0,-1 0 1 0 0,11 21-1 0 0,-9-6 166 0 0,-1 1 0 0 0,-1-1 0 0 0,-1 1 0 0 0,3 32 0 0 0,-4-23 475 0 0,14 52-1 0 0,-18-83-495 0 0,1 0 0 0 0,-1 0-1 0 0,1 0 1 0 0,-1 0 0 0 0,1 0-1 0 0,1-1 1 0 0,-1 1-1 0 0,0-1 1 0 0,1 1 0 0 0,4 4-1 0 0,-6-7-22 0 0,1 0-1 0 0,-1-1 1 0 0,0 1-1 0 0,0 0 1 0 0,1-1-1 0 0,-1 1 1 0 0,0-1-1 0 0,1 1 1 0 0,-1-1-1 0 0,0 0 1 0 0,1 0-1 0 0,-1 1 1 0 0,1-1-1 0 0,-1 0 1 0 0,0 0-1 0 0,1 0 1 0 0,-1 0-1 0 0,1-1 1 0 0,-1 1-1 0 0,0 0 1 0 0,1-1-1 0 0,-1 1 1 0 0,0-1-1 0 0,1 1 1 0 0,-1-1-1 0 0,0 1 1 0 0,1-1-1 0 0,-1 0 1 0 0,0 0-1 0 0,0 0 1 0 0,0 0-1 0 0,0 1 1 0 0,0-2-1 0 0,1 0 1 0 0,12-12-10 0 0,0-1 0 0 0,-1-1 1 0 0,-1 1-1 0 0,-1-2 0 0 0,0 0 0 0 0,-1 0 1 0 0,10-24-1 0 0,3-15-121 0 0,17-63 1 0 0,-33 93 120 0 0,7-39 1 0 0,-13 57 10 0 0,1 0 0 0 0,-2-1 0 0 0,0 1 1 0 0,0-1-1 0 0,0 1 0 0 0,-1 0 0 0 0,0-1 0 0 0,-5-15 0 0 0,6 23-8 0 0,0 0 0 0 0,0 0 0 0 0,0 0 0 0 0,-1 0-1 0 0,1 0 1 0 0,0 0 0 0 0,-1 0 0 0 0,1 1 0 0 0,-1-1 0 0 0,1 0-1 0 0,-1 0 1 0 0,0 0 0 0 0,1 1 0 0 0,-1-1 0 0 0,0 0 0 0 0,1 1-1 0 0,-1-1 1 0 0,0 0 0 0 0,0 1 0 0 0,0-1 0 0 0,1 1 0 0 0,-1-1-1 0 0,0 1 1 0 0,0 0 0 0 0,0-1 0 0 0,0 1 0 0 0,0 0 0 0 0,0 0-1 0 0,0-1 1 0 0,0 1 0 0 0,0 0 0 0 0,0 0 0 0 0,0 0 0 0 0,0 0-1 0 0,0 0 1 0 0,0 1 0 0 0,0-1 0 0 0,0 0 0 0 0,0 0 0 0 0,0 0-1 0 0,1 1 1 0 0,-1-1 0 0 0,0 1 0 0 0,0-1 0 0 0,0 1 0 0 0,0-1-1 0 0,-1 2 1 0 0,-5 3-7 0 0,0 1 0 0 0,1-1 1 0 0,-1 2-1 0 0,-7 9 0 0 0,0-2 15 0 0,1-2-33 0 0,1 0 0 0 0,0 1 0 0 0,-12 15 0 0 0,21-24 18 0 0,0 0-1 0 0,1 0 0 0 0,0 0 1 0 0,-1 0-1 0 0,2 0 1 0 0,-1 1-1 0 0,0-1 0 0 0,1 1 1 0 0,0-1-1 0 0,0 1 1 0 0,0-1-1 0 0,0 1 0 0 0,1 0 1 0 0,0-1-1 0 0,0 1 0 0 0,1 8 1 0 0,8 18-22 0 0,1-1 1 0 0,1 0-1 0 0,2-1 0 0 0,1 0 1 0 0,24 36-1 0 0,11 24-27 0 0,-19-28-148 0 0,-2 1-1 0 0,-3 2 0 0 0,-2 1 0 0 0,21 106 0 0 0,-40-144 247 0 0,-2-1 1 0 0,-1 0 0 0 0,-1 1 0 0 0,-1-1-1 0 0,-1 1 1 0 0,-1-1 0 0 0,-2 0 0 0 0,-1 0-1 0 0,-1 0 1 0 0,-19 46 0 0 0,26-70-73 0 0,-1 0 0 0 0,0 0 0 0 0,0 0 0 0 0,0 0 0 0 0,0 0-1 0 0,0-1 1 0 0,0 1 0 0 0,0 0 0 0 0,-1-1 0 0 0,1 1 0 0 0,0-1 0 0 0,-1 1 0 0 0,0-1 0 0 0,-2 2 0 0 0,4-3-16 0 0,-1 1 0 0 0,1-1-1 0 0,0 0 1 0 0,-1 0 0 0 0,1 0-1 0 0,0 0 1 0 0,-1 0 0 0 0,1-1 0 0 0,0 1-1 0 0,-1 0 1 0 0,1 0 0 0 0,0 0-1 0 0,-1 0 1 0 0,1 0 0 0 0,0 0 0 0 0,-1 0-1 0 0,1-1 1 0 0,0 1 0 0 0,0 0-1 0 0,-1 0 1 0 0,1 0 0 0 0,0-1 0 0 0,0 1-1 0 0,-1 0 1 0 0,1 0 0 0 0,0-1-1 0 0,0 1 1 0 0,0 0 0 0 0,0 0 0 0 0,-1-1-1 0 0,-4-21-2178 0 0,2-40-2074 0 0,3 33 1022 0 0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18:13.0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109 9 12123 0 0,'0'0'54'0'0,"0"0"1"0"0,0-1-1 0 0,0 1 1 0 0,0-1 0 0 0,-1 1-1 0 0,1-1 1 0 0,0 1 0 0 0,0 0-1 0 0,-1-1 1 0 0,1 1 0 0 0,0-1-1 0 0,-1 1 1 0 0,1 0-1 0 0,0-1 1 0 0,-1 1 0 0 0,1 0-1 0 0,0 0 1 0 0,-1-1 0 0 0,1 1-1 0 0,-1 0 1 0 0,1 0 0 0 0,-1 0-1 0 0,1-1 1 0 0,0 1-1 0 0,-1 0 1 0 0,1 0 0 0 0,-1 0-1 0 0,1 0 1 0 0,-1 0 0 0 0,1 0-1 0 0,-1 0 1 0 0,1 0 0 0 0,-1 0-1 0 0,1 0 1 0 0,-1 0-1 0 0,1 0 1 0 0,-1 0 0 0 0,1 1-1 0 0,0-1 1 0 0,-2 0 0 0 0,1 2-6 0 0,0-1 1 0 0,0 1-1 0 0,-1 0 1 0 0,1 0-1 0 0,0-1 1 0 0,0 1-1 0 0,1 0 1 0 0,-1 0-1 0 0,0 0 1 0 0,0 3 0 0 0,-10 59-164 0 0,10-59 322 0 0,-28 180 35 0 0,14-101-240 0 0,3 1 0 0 0,-1 128 0 0 0,13-194-13 0 0,1 0 0 0 0,1-1 0 0 0,1 1 0 0 0,1-1 0 0 0,0 1 0 0 0,12 29 0 0 0,-14-43 4 0 0,0-1 0 0 0,0 1 0 0 0,0 0 0 0 0,1-1 0 0 0,0 1 0 0 0,0-1 0 0 0,0 0-1 0 0,1 0 1 0 0,0 0 0 0 0,-1 0 0 0 0,1-1 0 0 0,0 1 0 0 0,1-1 0 0 0,-1 0 0 0 0,0 0 0 0 0,1-1 0 0 0,0 1 0 0 0,0-1 0 0 0,0 0 0 0 0,0 0 0 0 0,0-1 0 0 0,0 1 0 0 0,0-1 0 0 0,0 0 0 0 0,0-1 0 0 0,1 1 0 0 0,-1-1 0 0 0,7-1 0 0 0,-6 1 19 0 0,-1-1 1 0 0,1 0-1 0 0,-1 0 1 0 0,1 0 0 0 0,-1-1-1 0 0,1 0 1 0 0,-1 0 0 0 0,0 0-1 0 0,0-1 1 0 0,0 1-1 0 0,0-1 1 0 0,-1 0 0 0 0,8-7-1 0 0,-6 4 6 0 0,0 0 0 0 0,-1-1 0 0 0,0 1 0 0 0,0-1 0 0 0,-1 0 0 0 0,0 0 0 0 0,0 0 0 0 0,4-12 0 0 0,0-6 145 0 0,-2-1-1 0 0,0 0 1 0 0,-1 0-1 0 0,1-43 0 0 0,-6 66-109 0 0,0 1-1 0 0,0-1 1 0 0,1 1-1 0 0,-1-1 1 0 0,1 1-1 0 0,-1-1 1 0 0,1 1-1 0 0,0 0 1 0 0,0-1-1 0 0,2-2 0 0 0,-3 4-44 0 0,0 1-1 0 0,0 0 0 0 0,0 0 0 0 0,1 0 1 0 0,-1 0-1 0 0,0-1 0 0 0,0 1 0 0 0,0 0 1 0 0,1 0-1 0 0,-1 0 0 0 0,0 0 0 0 0,0 0 0 0 0,1 0 1 0 0,-1 0-1 0 0,0 0 0 0 0,0 0 0 0 0,1 0 1 0 0,-1 0-1 0 0,0 0 0 0 0,0 0 0 0 0,1 0 1 0 0,-1 0-1 0 0,0 0 0 0 0,0 0 0 0 0,1 0 1 0 0,-1 0-1 0 0,0 0 0 0 0,0 0 0 0 0,0 0 0 0 0,1 0 1 0 0,-1 0-1 0 0,0 0 0 0 0,1 1 0 0 0,10 13 62 0 0,30 65-99 0 0,3 6-3692 0 0,-38-74 1845 0 0,-1 0 0 0 0,0 1 1 0 0,4 17-1 0 0,-7-20-1291 0 0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18:13.4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 60 8978 0 0,'-13'-16'4115'0'0,"10"11"-1912"0"0,18 6-1585 0 0,-14 0-622 0 0,17 1-271 0 0,1-1 0 0 0,-1 0 0 0 0,0-1 0 0 0,1-1 0 0 0,-1-1 0 0 0,23-5 0 0 0,-22 3-1808 0 0,0-1 0 0 0,0-1-1 0 0,19-9 1 0 0,-29 10-912 0 0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18:13.7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75 190 8954 0 0,'-1'-2'225'0'0,"-13"-17"1497"0"0,0 0 1 0 0,-15-31 0 0 0,26 45-1483 0 0,1 0 0 0 0,0 0 0 0 0,0-1 1 0 0,0 1-1 0 0,0-1 0 0 0,1 0 0 0 0,0 1 1 0 0,0-1-1 0 0,0 0 0 0 0,1 0 0 0 0,0 0 1 0 0,0 0-1 0 0,1 1 0 0 0,-1-1 0 0 0,4-10 1 0 0,-4 16-232 0 0,1 0 0 0 0,-1 0 0 0 0,1 0 0 0 0,-1 0 0 0 0,1 0 0 0 0,-1 0 0 0 0,1 1 0 0 0,-1-1 0 0 0,1 0 0 0 0,-1 0 0 0 0,1 0 0 0 0,-1 0 0 0 0,1 1 0 0 0,-1-1 0 0 0,1 0 0 0 0,-1 1 0 0 0,1-1 0 0 0,-1 0 0 0 0,1 1 0 0 0,-1-1 0 0 0,0 0 0 0 0,1 1 0 0 0,-1-1 0 0 0,0 1 0 0 0,1-1 0 0 0,-1 1 0 0 0,0-1 0 0 0,1 1 0 0 0,13 15-52 0 0,1 10-27 0 0,0 1 1 0 0,-2 0-1 0 0,-1 1 0 0 0,-1 1 0 0 0,-1-1 0 0 0,8 42 0 0 0,-12-40-951 0 0,2-1 0 0 0,1 0 0 0 0,2-1-1 0 0,0 0 1 0 0,2 0 0 0 0,22 34 0 0 0,-30-55 396 0 0,0 0 1 0 0,1-1 0 0 0,0 0-1 0 0,0 0 1 0 0,0 0 0 0 0,1 0 0 0 0,8 5-1 0 0,2-4-2431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6:45:24.2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49 270 7586 0 0,'14'17'2283'0'0,"-8"-12"-2197"0"0,12 16-39 0 0,-18-20-47 0 0,1 0 0 0 0,0 0 0 0 0,-1 0 0 0 0,0 0 0 0 0,1 0 0 0 0,-1 0 0 0 0,1 1 0 0 0,-1-1 0 0 0,0 0 0 0 0,0 0-1 0 0,0 1 1 0 0,0-1 0 0 0,0 0 0 0 0,0 0 0 0 0,0 0 0 0 0,0 1 0 0 0,0-1 0 0 0,0 1 0 0 0,-1 0 0 0 0,1-2-2 0 0,-1 0 0 0 0,1 0 0 0 0,0 0-1 0 0,0 1 1 0 0,0-1 0 0 0,0 0 0 0 0,0 1 0 0 0,0-1 0 0 0,0 0 0 0 0,0 0 0 0 0,0 0 0 0 0,0 1 0 0 0,0-1 0 0 0,0 0-1 0 0,0 1 1 0 0,0-1 0 0 0,0 0 0 0 0,0 0 0 0 0,0 0 0 0 0,0 1 0 0 0,0-1 0 0 0,0 0 0 0 0,0 1 0 0 0,0-1 0 0 0,0 0 0 0 0,0 0-1 0 0,0 0 1 0 0,0 0 0 0 0,0 1 0 0 0,0-1 0 0 0,0 0 0 0 0,0 1 0 0 0,1-1 0 0 0,-1 0 0 0 0,0 1 0 0 0,1-1 0 0 0,-1 0-1 0 0,0 0 1 0 0,0 0 0 0 0,0 0 0 0 0,0 0 0 0 0,0 0 0 0 0,1 0 0 0 0,-1 0 0 0 0,1 1 0 0 0,-1-1 0 0 0,0 0 0 0 0,0 0-1 0 0,0 0 1 0 0,0 0 0 0 0,1 0 0 0 0,-1 0 0 0 0,1 0 0 0 0,-1 0 0 0 0,0 0 0 0 0,0 0 0 0 0,0 0 0 0 0,0 0 0 0 0,1 0 0 0 0,-1-1-1 0 0,1 1 1 0 0,-1 0 0 0 0,0 0 0 0 0,1 0 0 0 0,-1 0 0 0 0,2 0-25 0 0,-1-1 1 0 0,1 0-1 0 0,-1 0 1 0 0,1 0-1 0 0,0 0 0 0 0,-1 1 1 0 0,1-2-1 0 0,1-1 0 0 0,4-5 66 0 0,-2-1 0 0 0,1 0 0 0 0,-1-1 0 0 0,0 1 0 0 0,-1-1-1 0 0,0 0 1 0 0,0 0 0 0 0,-1 0 0 0 0,-1-1 0 0 0,2-13 0 0 0,0-4 137 0 0,-2 1 0 0 0,-2-52 1 0 0,-1 74-133 0 0,1 0 1 0 0,-1 0 0 0 0,0-1 0 0 0,-1 1 0 0 0,1 1 0 0 0,-1-2 0 0 0,0 1 0 0 0,0 0 0 0 0,0 1 0 0 0,-1-1-1 0 0,-4-6 1 0 0,6 10-65 0 0,0 0-1 0 0,0 0 0 0 0,-1 0 1 0 0,1-1-1 0 0,-1 1 0 0 0,1 0 0 0 0,0 0 1 0 0,-1 0-1 0 0,1 0 0 0 0,0 0 1 0 0,-1 0-1 0 0,0 1 0 0 0,1-1 1 0 0,-1 0-1 0 0,0 1 0 0 0,1 0 1 0 0,-1 0-1 0 0,0-1 0 0 0,0 1 1 0 0,1 0-1 0 0,-1 0 0 0 0,1 0 1 0 0,-1 0-1 0 0,0 0 0 0 0,0 1 0 0 0,1-1 1 0 0,-1 0-1 0 0,0 0 0 0 0,1 1 1 0 0,-1 0-1 0 0,0-1 0 0 0,1 1 1 0 0,0 0-1 0 0,-1 0 0 0 0,0 0 1 0 0,1 0-1 0 0,0 0 0 0 0,-2 2 1 0 0,-7 5-425 0 0,1 0 0 0 0,0 1 0 0 0,1 0 0 0 0,1 1 0 0 0,-1 0 0 0 0,1 0 0 0 0,0 1 0 0 0,-4 11 0 0 0,3-8-2581 0 0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18:14.0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128 43 10458 0 0,'-9'-5'599'0'0,"-1"0"0"0"0,0 0 0 0 0,0 1 0 0 0,0 0 0 0 0,0 0 0 0 0,0 1 0 0 0,-17-2 0 0 0,-4-2 817 0 0,44 12-1438 0 0,0 1-1 0 0,-1 0 1 0 0,1 1 0 0 0,-1 1-1 0 0,-1 0 1 0 0,0 0-1 0 0,12 11 1 0 0,81 82-130 0 0,-91-88 2 0 0,0 0 0 0 0,-1 1 0 0 0,-1 1-1 0 0,-1 0 1 0 0,0 0 0 0 0,0 1-1 0 0,-2 0 1 0 0,0 0 0 0 0,8 27 0 0 0,-10-33-3178 0 0,-6-10 3190 0 0,1 0 1 0 0,-1 0-1 0 0,0 0 0 0 0,0 1 0 0 0,1-1 1 0 0,-1 0-1 0 0,0 0 0 0 0,0 0 1 0 0,1 0-1 0 0,-1-1 0 0 0,0 1 0 0 0,0 0 1 0 0,1 0-1 0 0,-1 0 0 0 0,0 0 0 0 0,0 0 1 0 0,1 0-1 0 0,-1 0 0 0 0,0 0 1 0 0,0 0-1 0 0,1-1 0 0 0,-1 1 0 0 0,0 0 1 0 0,0 0-1 0 0,0 0 0 0 0,0 0 0 0 0,1-1 1 0 0,-1 1-1 0 0,0 0 0 0 0,0 0 1 0 0,0-1-1 0 0,0 1 0 0 0,0 0 0 0 0,1 0 1 0 0,-1 0-1 0 0,0-1 0 0 0,0 1 0 0 0,0 0 1 0 0,0-1-1 0 0,3-4-3065 0 0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18:14.4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46 26 8970 0 0,'-1'-3'556'0'0,"-7"-20"4128"0"0,3 25-3604 0 0,-2 14-651 0 0,1 2-295 0 0,1 1 0 0 0,1 0 1 0 0,1 0-1 0 0,-2 35 0 0 0,4-47-173 0 0,1-1 0 0 0,0 0 0 0 0,0 0 0 0 0,1 0 0 0 0,0 0 0 0 0,0 0 0 0 0,0 0 0 0 0,1 0 0 0 0,0 0 0 0 0,0 0 0 0 0,0 0 0 0 0,1-1 0 0 0,0 1 0 0 0,0-1 0 0 0,0 0 0 0 0,1 0 0 0 0,0 0 0 0 0,0 0 0 0 0,5 4 0 0 0,-7-7-9 0 0,1 0 0 0 0,0 0 0 0 0,-1 0 0 0 0,1-1 0 0 0,0 0 0 0 0,0 1 0 0 0,0-1 0 0 0,0 0 0 0 0,0 0 0 0 0,0 0 0 0 0,0-1 0 0 0,0 1 0 0 0,1-1 0 0 0,-1 0 0 0 0,0 0 0 0 0,0 0 0 0 0,4 0 0 0 0,-2-1 29 0 0,0-1 0 0 0,0 1 0 0 0,0-1 0 0 0,-1 0 0 0 0,1 0-1 0 0,0 0 1 0 0,-1-1 0 0 0,1 1 0 0 0,6-7 0 0 0,4-4 24 0 0,-1-1 1 0 0,0-1 0 0 0,-1 0-1 0 0,14-21 1 0 0,-18 23 22 0 0,0 0-1 0 0,-1 0 1 0 0,13-28 0 0 0,-21 44-25 0 0,1 1 1 0 0,0-1 0 0 0,0 0 0 0 0,0 0-1 0 0,0 0 1 0 0,0 0 0 0 0,0 0-1 0 0,1 0 1 0 0,0 0 0 0 0,-1 0-1 0 0,1 0 1 0 0,0-1 0 0 0,4 4-1 0 0,34 39-594 0 0,-36-41 583 0 0,0-1 0 0 0,-1 1 0 0 0,0 0 1 0 0,0 0-1 0 0,0 0 0 0 0,0 0 1 0 0,-1 0-1 0 0,0 0 0 0 0,0 1 0 0 0,0-1 1 0 0,0 1-1 0 0,-1 0 0 0 0,1 0 0 0 0,-1 0 1 0 0,0-1-1 0 0,-1 1 0 0 0,1 0 0 0 0,-1 0 1 0 0,0 0-1 0 0,0 0 0 0 0,-1 0 0 0 0,1 0 1 0 0,-1 0-1 0 0,-3 8 0 0 0,-3 10 294 0 0,-1-1-1 0 0,-1-1 1 0 0,-1 1-1 0 0,-13 19 1 0 0,10-16 27 0 0,-7 9-113 0 0,-2-1 0 0 0,-27 31 0 0 0,-12 19-682 0 0,30-48-3062 0 0,27-31 1669 0 0,5-9-1901 0 0,2-3 2616 0 0,1 1-1607 0 0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18:14.7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1 588 6297 0 0,'0'-1'186'0'0,"0"0"0"0"0,1 1 1 0 0,-1-1-1 0 0,1 0 0 0 0,-1 0 0 0 0,1 0 0 0 0,-1 1 0 0 0,1-1 0 0 0,0 0 0 0 0,-1 0 0 0 0,1 1 0 0 0,0-1 0 0 0,0 1 0 0 0,-1-1 0 0 0,1 1 0 0 0,0-1 0 0 0,0 1 0 0 0,0-1 0 0 0,0 1 0 0 0,-1 0 1 0 0,1-1-1 0 0,0 1 0 0 0,0 0 0 0 0,0 0 0 0 0,0 0 0 0 0,0-1 0 0 0,0 1 0 0 0,0 0 0 0 0,0 0 0 0 0,0 1 0 0 0,0-1 0 0 0,0 0 0 0 0,0 0 0 0 0,0 0 0 0 0,0 1 0 0 0,-1-1 0 0 0,1 0 0 0 0,0 1 0 0 0,0-1 1 0 0,0 1-1 0 0,1 0 0 0 0,5 3-137 0 0,-1 1 1 0 0,1 1-1 0 0,-1-1 1 0 0,7 8-1 0 0,6 5 14 0 0,-13-13-723 0 0,0 1 0 0 0,1-1 1 0 0,0 0-1 0 0,0-1 0 0 0,0 1 0 0 0,1-2 1 0 0,-1 1-1 0 0,1-1 0 0 0,0 0 0 0 0,0 0 1 0 0,0-1-1 0 0,10 1 0 0 0,-6-3-2488 0 0</inkml:trace>
  <inkml:trace contextRef="#ctx0" brushRef="#br0" timeOffset="1">447 3 11338 0 0,'-1'0'134'0'0,"0"-1"1"0"0,0 1-1 0 0,0-1 0 0 0,0 1 0 0 0,0 0 0 0 0,0 0 0 0 0,0-1 0 0 0,0 1 0 0 0,0 0 0 0 0,0 0 0 0 0,0 0 0 0 0,0 0 0 0 0,0 0 0 0 0,0 0 1 0 0,0 1-1 0 0,0-1 0 0 0,0 0 0 0 0,0 0 0 0 0,0 1 0 0 0,0-1 0 0 0,0 1 0 0 0,0-1 0 0 0,1 0 0 0 0,-1 1 0 0 0,0 0 0 0 0,0-1 0 0 0,0 1 0 0 0,1 0 1 0 0,-1-1-1 0 0,0 1 0 0 0,1 0 0 0 0,-1 0 0 0 0,0-1 0 0 0,1 1 0 0 0,-1 0 0 0 0,1 0 0 0 0,-1 0 0 0 0,1 1 0 0 0,-4 7-32 0 0,0-1-1 0 0,1 1 0 0 0,-3 15 1 0 0,-1 2 374 0 0,-14 23-439 0 0,-40 106-373 0 0,31-47-4887 0 0,28-82 2353 0 0,4-13 957 0 0,-2-13 1871 0 0,0 0-1 0 0,0 0 1 0 0,0 1-1 0 0,0-1 1 0 0,0 0-1 0 0,0 0 1 0 0,0 0 0 0 0,0 0-1 0 0,0 1 1 0 0,0-1-1 0 0,1 0 1 0 0,-1 0-1 0 0,0 0 1 0 0,0 0-1 0 0,0 0 1 0 0,0 1-1 0 0,0-1 1 0 0,1 0-1 0 0,-1 0 1 0 0,0 0-1 0 0,0 0 1 0 0,0 0-1 0 0,0 0 1 0 0,1 0-1 0 0,-1 0 1 0 0,0 0-1 0 0,0 0 1 0 0,0 0-1 0 0,1 0 1 0 0,-1 0-1 0 0,0 0 1 0 0,0 0-1 0 0,0 0 1 0 0,1 0-1 0 0,-1 0 1 0 0,0 0-1 0 0,0 0 1 0 0,0 0-1 0 0,0 0 1 0 0,1 0-1 0 0,-1 0 1 0 0,0 0-1 0 0,4-2-2633 0 0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18:15.0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0 147 5937 0 0,'4'-12'652'0'0,"1"1"0"0"0,0-1 0 0 0,1 1 1 0 0,0 0-1 0 0,1 1 0 0 0,12-17 0 0 0,-14 22-382 0 0,0 0 1 0 0,1 1-1 0 0,-1-1 1 0 0,1 1 0 0 0,0 0-1 0 0,0 1 1 0 0,0-1-1 0 0,0 1 1 0 0,0 0-1 0 0,1 1 1 0 0,0-1 0 0 0,-1 1-1 0 0,9-1 1 0 0,-9 2-365 0 0,0 0 1 0 0,-1 1 0 0 0,1-1-1 0 0,-1 1 1 0 0,1 0-1 0 0,0 1 1 0 0,-1-1 0 0 0,1 1-1 0 0,-1 0 1 0 0,1 1-1 0 0,-1-1 1 0 0,8 4-1 0 0,-11-4-102 0 0,0 0 0 0 0,-1 0 0 0 0,1 0 0 0 0,0 1-1 0 0,-1-1 1 0 0,1 0 0 0 0,-1 1 0 0 0,0-1-1 0 0,1 1 1 0 0,-1-1 0 0 0,0 1 0 0 0,0-1-1 0 0,0 1 1 0 0,0 0 0 0 0,0 0 0 0 0,0 0-1 0 0,-1-1 1 0 0,1 1 0 0 0,0 0 0 0 0,-1 0 0 0 0,0 0-1 0 0,1 0 1 0 0,-1 0 0 0 0,0 0 0 0 0,0 0-1 0 0,0 0 1 0 0,0 0 0 0 0,-1 0 0 0 0,1 0-1 0 0,0 0 1 0 0,-1 0 0 0 0,1 0 0 0 0,-1 0-1 0 0,0 0 1 0 0,0-1 0 0 0,0 1 0 0 0,-2 3 0 0 0,-3 8-2766 0 0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18:15.4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45 255 11915 0 0,'-3'0'1108'0'0,"-23"7"1722"0"0,26-7-2790 0 0,-1 0 0 0 0,0 0-1 0 0,0 0 1 0 0,0 1-1 0 0,0-1 1 0 0,1 0 0 0 0,-1 1-1 0 0,0-1 1 0 0,0 0-1 0 0,1 1 1 0 0,-1-1 0 0 0,0 1-1 0 0,0 0 1 0 0,1-1-1 0 0,-1 1 1 0 0,1-1-1 0 0,-1 1 1 0 0,1 0 0 0 0,-1 0-1 0 0,1-1 1 0 0,-1 1-1 0 0,1 0 1 0 0,-1 1 0 0 0,2-2-15 0 0,-1 1 0 0 0,1-1 1 0 0,0 1-1 0 0,-1-1 1 0 0,1 1-1 0 0,0-1 1 0 0,0 0-1 0 0,-1 1 1 0 0,1-1-1 0 0,0 0 0 0 0,0 1 1 0 0,0-1-1 0 0,-1 0 1 0 0,1 0-1 0 0,0 0 1 0 0,0 0-1 0 0,0 0 0 0 0,0 0 1 0 0,0 0-1 0 0,-1 0 1 0 0,3 0-1 0 0,19-2 193 0 0,7-4-140 0 0,1-2 1 0 0,-1-1-1 0 0,31-13 1 0 0,1-2 1 0 0,270-116-1762 0 0,-198 79-6076 0 0,-124 56 6245 0 0,-6 3 708 0 0,-5 3-123 0 0,-3 0-1712 0 0</inkml:trace>
  <inkml:trace contextRef="#ctx0" brushRef="#br0" timeOffset="1">649 54 5817 0 0,'-11'8'759'0'0,"0"0"-1"0"0,1 2 0 0 0,0-1 1 0 0,1 1-1 0 0,0 1 0 0 0,0 0 1 0 0,1 0-1 0 0,0 0 1 0 0,1 1-1 0 0,1 0 0 0 0,0 1 1 0 0,-8 24-1 0 0,10-24-512 0 0,1 0 0 0 0,1 0 0 0 0,0 1 0 0 0,0 21 0 0 0,5 14-200 0 0,-1-34-1322 0 0,1 0 1 0 0,1 0 0 0 0,6 18-1 0 0,-7-25 588 0 0,0-1 0 0 0,0 0 0 0 0,1 0 0 0 0,0 0 1 0 0,1 0-1 0 0,-1 0 0 0 0,10 10 0 0 0,-10-14 613 0 0,-1 0 1 0 0,1 0 0 0 0,0 0-1 0 0,0-1 1 0 0,0 1-1 0 0,0-1 1 0 0,0 0 0 0 0,7 3-1 0 0,-5-4 147 0 0,0 0 0 0 0,0 0-1 0 0,0 0 1 0 0,0-1 0 0 0,1 0-1 0 0,-1 0 1 0 0,0-1 0 0 0,0 0 0 0 0,0 0-1 0 0,0 0 1 0 0,0-1 0 0 0,0 1-1 0 0,0-2 1 0 0,10-4 0 0 0,-10 4 839 0 0,0 0 1 0 0,0-1-1 0 0,0 0 1 0 0,-1 0-1 0 0,1 0 0 0 0,-1-1 1 0 0,8-9-1 0 0,-5 3 1538 0 0,-13 16-2626 0 0,-13 21-7861 0 0,17-21 3369 0 0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18:16.1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57 23 11803 0 0,'-16'-9'3955'0'0,"15"8"-3882"0"0,0 1 1 0 0,-1-1-1 0 0,1 0 0 0 0,-1 1 0 0 0,1-1 1 0 0,-1 1-1 0 0,1-1 0 0 0,-1 1 0 0 0,1 0 1 0 0,-1 0-1 0 0,1 0 0 0 0,-1 0 0 0 0,1 0 1 0 0,-1 0-1 0 0,1 0 0 0 0,-1 0 0 0 0,1 1 1 0 0,-1-1-1 0 0,1 0 0 0 0,-1 1 0 0 0,1 0 1 0 0,-1-1-1 0 0,1 1 0 0 0,0 0 0 0 0,-1-1 1 0 0,0 2-1 0 0,47 4 912 0 0,96-17-1771 0 0,-109 6-485 0 0,0 2-1 0 0,0 1 1 0 0,0 2 0 0 0,1 0 0 0 0,48 9 0 0 0,-74-8 691 0 0,-1 1 1 0 0,1 0 0 0 0,-1 0-1 0 0,0 0 1 0 0,0 1 0 0 0,0 0 0 0 0,7 4-1 0 0,-6 0-2268 0 0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18:16.5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91 191 10266 0 0,'-21'-1'3721'0'0,"-18"-1"-1382"0"0,37 2-2188 0 0,0 0 0 0 0,0 0 0 0 0,0 0-1 0 0,0 1 1 0 0,0-1 0 0 0,0 1 0 0 0,0-1 0 0 0,0 1 0 0 0,0 0 0 0 0,1-1 0 0 0,-1 1 0 0 0,0 0 0 0 0,0 0-1 0 0,-1 2 1 0 0,3-3 97 0 0,9-1-85 0 0,0 0 0 0 0,0-1 0 0 0,0 0 0 0 0,0-1 0 0 0,11-4 0 0 0,17-4-154 0 0,281-66-3281 0 0,-2-7-7419 0 0,-288 74 7607 0 0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18:17.0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257 127 7690 0 0,'-11'-9'451'0'0,"0"0"0"0"0,-1 1 0 0 0,0 0 0 0 0,0 1 0 0 0,-1 0 1 0 0,0 1-1 0 0,0 1 0 0 0,0 0 0 0 0,-1 0 0 0 0,0 2 0 0 0,0-1 1 0 0,0 2-1 0 0,0 0 0 0 0,0 1 0 0 0,0 0 0 0 0,-15 1 0 0 0,27 1-431 0 0,1-1 1 0 0,0 1-1 0 0,0-1 0 0 0,0 1 0 0 0,0-1 1 0 0,0 1-1 0 0,0 0 0 0 0,0 0 0 0 0,0-1 0 0 0,0 1 1 0 0,1 0-1 0 0,-1 0 0 0 0,0 0 0 0 0,0 0 0 0 0,1 0 1 0 0,-1 0-1 0 0,0 0 0 0 0,1 0 0 0 0,-1 0 0 0 0,1 0 1 0 0,0 1-1 0 0,-1-1 0 0 0,1 0 0 0 0,0 0 1 0 0,0 0-1 0 0,0 1 0 0 0,0-1 0 0 0,-1 0 0 0 0,2 0 1 0 0,-1 0-1 0 0,0 1 0 0 0,0-1 0 0 0,0 0 0 0 0,1 0 1 0 0,0 2-1 0 0,10 44 72 0 0,135 358-161 0 0,-143-395 44 0 0,13 29-275 0 0,-16-38 292 0 0,1 0 0 0 0,-1 0 0 0 0,1 0 0 0 0,-1 0 1 0 0,1-1-1 0 0,0 1 0 0 0,-1 0 0 0 0,1 0 0 0 0,0 0 0 0 0,0 0 1 0 0,0-1-1 0 0,0 1 0 0 0,-1 0 0 0 0,1-1 0 0 0,0 1 1 0 0,0-1-1 0 0,0 1 0 0 0,1-1 0 0 0,-1 1 0 0 0,0-1 0 0 0,0 0 1 0 0,0 1-1 0 0,0-1 0 0 0,0 0 0 0 0,0 0 0 0 0,0 0 1 0 0,0 0-1 0 0,3 0 0 0 0,0-3-26 0 0,1 0 0 0 0,-1 0 0 0 0,0 0 0 0 0,0 0 0 0 0,0 0 0 0 0,-1-1 0 0 0,1 0 0 0 0,-1 0 0 0 0,0 0 0 0 0,0 0 0 0 0,0 0 0 0 0,-1-1-1 0 0,4-6 1 0 0,12-17-88 0 0,3 2 92 0 0,-2 5 64 0 0,-2-1 1 0 0,-1 0 0 0 0,-1-1-1 0 0,-1-1 1 0 0,13-28 0 0 0,-24 43-7 0 0,0 0 1 0 0,0 0 0 0 0,-1-1 0 0 0,-1 1 0 0 0,0-1-1 0 0,0 0 1 0 0,-1 1 0 0 0,0-1 0 0 0,0 1 0 0 0,-1-1 0 0 0,0 1-1 0 0,-1-1 1 0 0,0 1 0 0 0,-1-1 0 0 0,0 1 0 0 0,0 0-1 0 0,-1 0 1 0 0,-7-12 0 0 0,5 11 33 0 0,0 0 0 0 0,-1 1 0 0 0,-1 0 1 0 0,1 0-1 0 0,-1 1 0 0 0,0 0 0 0 0,-1 0 0 0 0,0 1 0 0 0,0 0 0 0 0,-1 0 1 0 0,0 1-1 0 0,0 1 0 0 0,0 0 0 0 0,-1 0 0 0 0,-12-3 0 0 0,15 5-55 0 0,-1 0 0 0 0,0 1-1 0 0,1 1 1 0 0,-1 0 0 0 0,0 0-1 0 0,0 0 1 0 0,0 1 0 0 0,0 1 0 0 0,1-1-1 0 0,-1 1 1 0 0,-11 3 0 0 0,14-2-227 0 0,1 0 1 0 0,-1 0-1 0 0,1 1 1 0 0,0 0-1 0 0,0 0 1 0 0,0 0-1 0 0,0 0 1 0 0,1 1-1 0 0,-1 0 1 0 0,1 0-1 0 0,0 0 1 0 0,0 0-1 0 0,0 1 1 0 0,1-1-1 0 0,0 1 1 0 0,0 0-1 0 0,0 0 1 0 0,-3 8-1 0 0,1-1-669 0 0,1 0 0 0 0,0 1 0 0 0,1-1 1 0 0,0 1-1 0 0,1 0 0 0 0,0 0 0 0 0,1 23 0 0 0,1-18-1851 0 0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18:17.4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7098 0 0,'3'0'546'0'0,"0"0"0"0"0,0 0 0 0 0,0 0 0 0 0,0 0 0 0 0,-1 1 0 0 0,1-1 0 0 0,0 1 1 0 0,0 0-1 0 0,-1-1 0 0 0,1 1 0 0 0,0 0 0 0 0,3 3 0 0 0,-5-3-450 0 0,1 1-1 0 0,-1-1 0 0 0,0 1 1 0 0,0 0-1 0 0,0-1 1 0 0,0 1-1 0 0,0 0 0 0 0,0 0 1 0 0,0 0-1 0 0,-1 0 1 0 0,1 0-1 0 0,-1 0 1 0 0,0 0-1 0 0,1 0 0 0 0,-1 0 1 0 0,0 0-1 0 0,0 0 1 0 0,-1 4-1 0 0,1 18 256 0 0,-1-13-280 0 0,1 0-1 0 0,0 0 1 0 0,0-1-1 0 0,2 1 1 0 0,-1 0 0 0 0,4 14-1 0 0,-4-23-77 0 0,0 0 1 0 0,0 0-1 0 0,0 0 0 0 0,0 0 0 0 0,0 0 1 0 0,0-1-1 0 0,1 1 0 0 0,-1 0 0 0 0,1-1 1 0 0,-1 1-1 0 0,1-1 0 0 0,-1 1 1 0 0,1-1-1 0 0,0 1 0 0 0,2 0 0 0 0,-1-1-13 0 0,0 0 0 0 0,0 0 0 0 0,0 0-1 0 0,0 0 1 0 0,0-1 0 0 0,0 1-1 0 0,1-1 1 0 0,-1 0 0 0 0,0 0 0 0 0,0 0-1 0 0,0-1 1 0 0,0 1 0 0 0,5-2 0 0 0,9-2-427 0 0,-1-1 0 0 0,0-1 0 0 0,-1-1 0 0 0,1 0 0 0 0,-1-1 0 0 0,27-19 0 0 0,-15 8-1921 0 0,-2-2 1 0 0,38-39-1 0 0,-48 45-655 0 0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18:27.9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50 132 9362 0 0,'-6'-6'655'0'0,"0"-1"-1"0"0,1 0 1 0 0,-1 0-1 0 0,1 0 1 0 0,1 0-1 0 0,-1-1 1 0 0,-3-9-1 0 0,7 15-627 0 0,1 1 0 0 0,-1-1 0 0 0,0 0 0 0 0,1 1 0 0 0,-1-1 0 0 0,1 0-1 0 0,0 0 1 0 0,-1 0 0 0 0,1 1 0 0 0,0-1 0 0 0,0 0 0 0 0,0 0 0 0 0,0 0 0 0 0,1 0 0 0 0,-1 1-1 0 0,0-1 1 0 0,1 0 0 0 0,-1 0 0 0 0,1 1 0 0 0,0-1 0 0 0,0 0 0 0 0,-1 1 0 0 0,1-1 0 0 0,0 1-1 0 0,0-1 1 0 0,1 1 0 0 0,-1-1 0 0 0,0 1 0 0 0,0 0 0 0 0,1-1 0 0 0,-1 1 0 0 0,1 0 0 0 0,-1 0-1 0 0,1 0 1 0 0,-1 0 0 0 0,1 0 0 0 0,-1 1 0 0 0,1-1 0 0 0,0 0 0 0 0,3 0 0 0 0,-1 0-23 0 0,0 0 1 0 0,0 0 0 0 0,0 0 0 0 0,0 1-1 0 0,0-1 1 0 0,0 1 0 0 0,0 0-1 0 0,0 0 1 0 0,0 1 0 0 0,0-1-1 0 0,1 1 1 0 0,-1 0 0 0 0,0 0 0 0 0,-1 0-1 0 0,1 1 1 0 0,0-1 0 0 0,4 3-1 0 0,5 4-7 0 0,-1 0 0 0 0,0 1 0 0 0,17 15 0 0 0,-22-17-211 0 0,0 0 0 0 0,1 0 1 0 0,0-1-1 0 0,0 0 0 0 0,1-1 0 0 0,0 0 0 0 0,0 0 0 0 0,13 4 0 0 0,-15-8-47 0 0,-10-2 192 0 0,-18 0 209 0 0,11 4-63 0 0,1 0 0 0 0,-1 1 0 0 0,1 1 1 0 0,0-1-1 0 0,0 1 0 0 0,0 1 1 0 0,0 0-1 0 0,1 0 0 0 0,0 0 0 0 0,1 1 1 0 0,-1 1-1 0 0,-7 9 0 0 0,3-2 133 0 0,1-1 0 0 0,0 2 0 0 0,1 0 0 0 0,1 0 0 0 0,-14 33 0 0 0,21-43-158 0 0,0-1 0 0 0,0 1 0 0 0,1-1 0 0 0,0 1-1 0 0,0 0 1 0 0,0 0 0 0 0,1 0 0 0 0,0-1 0 0 0,0 1 0 0 0,0 0 0 0 0,2 11 0 0 0,-1-14-43 0 0,0 0 0 0 0,0-1 0 0 0,0 1 0 0 0,1-1 0 0 0,-1 1 0 0 0,1-1 0 0 0,-1 1 0 0 0,1-1 0 0 0,0 0 0 0 0,0 0 0 0 0,0 0 0 0 0,0 0 0 0 0,0 0 0 0 0,0 0 0 0 0,1-1 0 0 0,-1 1 0 0 0,0-1 0 0 0,1 0 0 0 0,0 1 0 0 0,-1-1 0 0 0,1 0 0 0 0,0 0 0 0 0,-1-1 0 0 0,1 1 0 0 0,0-1 0 0 0,5 1 0 0 0,8 0-56 0 0,1 0 1 0 0,-1-2 0 0 0,1 0 0 0 0,-1 0 0 0 0,0-2 0 0 0,1 0 0 0 0,18-7-1 0 0,12-5-1909 0 0,50-24-1 0 0,-87 35 1107 0 0,-1-1-1 0 0,0 1 1 0 0,0-1-1 0 0,0-1 1 0 0,-1 0-1 0 0,0 0 1 0 0,9-9-1 0 0,-12 9-2081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6:45:24.6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1 8210 0 0,'-2'-1'624'0'0,"0"1"-728"0"0,1 0-472 0 0,2 3-64 0 0,2 0 71 0 0,1 1 233 0 0,4 2 200 0 0,-1-1 56 0 0,2-1-3344 0 0</inkml:trace>
  <inkml:trace contextRef="#ctx0" brushRef="#br0" timeOffset="1">182 136 6401 0 0,'1'14'499'0'0,"-3"61"1230"0"0,-7-26-4246 0 0,7-41-394 0 0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18:28.2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39 78 3537 0 0,'-30'12'4846'0'0,"21"-5"-2829"0"0,19-4 43 0 0,10-5-1958 0 0,-1-2-1 0 0,0 0 1 0 0,-1-1-1 0 0,1 0 1 0 0,-1-2-1 0 0,0 0 1 0 0,17-10-1 0 0,-2 3-59 0 0,-25 10-102 0 0,-1 1 0 0 0,1-1 1 0 0,-1 0-1 0 0,1 0 1 0 0,12-11-1 0 0,-28 16 693 0 0,8-1-602 0 0,0 0-1 0 0,-1 0 1 0 0,1-1 0 0 0,-1 1 0 0 0,1 0-1 0 0,-1 0 1 0 0,1 0 0 0 0,-1 0 0 0 0,1 0-1 0 0,0 0 1 0 0,-1 0 0 0 0,1 1 0 0 0,-1-1-1 0 0,1 0 1 0 0,-1 0 0 0 0,1 0 0 0 0,0 0-1 0 0,-1 1 1 0 0,1-1 0 0 0,-1 0 0 0 0,1 0-1 0 0,0 1 1 0 0,-1-1 0 0 0,1 0 0 0 0,0 0-1 0 0,-1 1 1 0 0,1-1 0 0 0,0 1 0 0 0,0-1-1 0 0,-1 0 1 0 0,1 1 0 0 0,0-1 0 0 0,0 0-1 0 0,-1 1 1 0 0,1-1 0 0 0,0 1 0 0 0,0-1-1 0 0,0 1 1 0 0,0-1 0 0 0,0 1 0 0 0,0 0 0 0 0,-4 18 136 0 0,2 1 0 0 0,-1 37 1 0 0,-2 15-549 0 0,0-45-363 0 0,3-20-65 0 0,0 0 1 0 0,1-1-1 0 0,0 1 1 0 0,0 0-1 0 0,0 0 1 0 0,1 0-1 0 0,2 12 1 0 0,-2-18 771 0 0,0-1 1 0 0,0 0-1 0 0,0 0 1 0 0,0 0-1 0 0,0 1 0 0 0,0-1 1 0 0,1 0-1 0 0,-1 0 1 0 0,0 0-1 0 0,0 1 1 0 0,0-1-1 0 0,1 0 1 0 0,-1 0-1 0 0,0 0 1 0 0,0 0-1 0 0,0 0 1 0 0,1 1-1 0 0,-1-1 1 0 0,0 0-1 0 0,0 0 0 0 0,1 0 1 0 0,-1 0-1 0 0,0 0 1 0 0,0 0-1 0 0,1 0 1 0 0,-1 0-1 0 0,0 0 1 0 0,0 0-1 0 0,1 0 1 0 0,-1 0-1 0 0,0 0 1 0 0,0 0-1 0 0,1 0 1 0 0,-1 0-1 0 0,0 0 1 0 0,0 0-1 0 0,1-1 0 0 0,-1 1 1 0 0,0 0-1 0 0,0 0 1 0 0,0 0-1 0 0,1 0 1 0 0,-1-1-1 0 0,10-6-689 0 0,-5 2-1969 0 0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18:28.6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60 141 3529 0 0,'8'-24'2124'0'0,"-4"15"-1696"0"0,0 0 0 0 0,-1 0-1 0 0,0-1 1 0 0,-1 0 0 0 0,0 1-1 0 0,0-1 1 0 0,-1 0 0 0 0,0 0-1 0 0,-1-10 1 0 0,0 19-345 0 0,0 1 0 0 0,0 0 1 0 0,0-1-1 0 0,0 1 0 0 0,0 0 0 0 0,0-1 0 0 0,0 1 1 0 0,0-1-1 0 0,-1 1 0 0 0,1 0 0 0 0,0-1 0 0 0,0 1 0 0 0,0 0 1 0 0,0-1-1 0 0,0 1 0 0 0,-1 0 0 0 0,1-1 0 0 0,0 1 0 0 0,0 0 1 0 0,-1-1-1 0 0,1 1 0 0 0,0 0 0 0 0,0 0 0 0 0,-1-1 0 0 0,1 1 1 0 0,0 0-1 0 0,-1 0 0 0 0,1 0 0 0 0,0 0 0 0 0,-1-1 0 0 0,1 1 1 0 0,0 0-1 0 0,-1 0 0 0 0,1 0 0 0 0,-1 0 0 0 0,1 0 1 0 0,-13 9 1235 0 0,-8 19-672 0 0,13-13-424 0 0,1 0 0 0 0,0 1 1 0 0,-9 30-1 0 0,14-38-214 0 0,0 0-1 0 0,0 1 1 0 0,1-1-1 0 0,0 1 1 0 0,0 0-1 0 0,1-1 1 0 0,0 1 0 0 0,1-1-1 0 0,2 14 1 0 0,-2-19-22 0 0,0 1 1 0 0,0-1-1 0 0,0 0 1 0 0,0 1-1 0 0,1-1 1 0 0,0 0-1 0 0,0 0 1 0 0,-1 0-1 0 0,2 0 1 0 0,-1-1-1 0 0,0 1 1 0 0,1 0-1 0 0,-1-1 1 0 0,1 0-1 0 0,0 1 1 0 0,-1-1-1 0 0,1 0 1 0 0,0 0-1 0 0,1-1 1 0 0,-1 1-1 0 0,0-1 1 0 0,0 0-1 0 0,1 1 1 0 0,-1-1-1 0 0,5 0 1 0 0,1 0-50 0 0,-1 0 1 0 0,1-1-1 0 0,0 0 1 0 0,0 0-1 0 0,-1-1 1 0 0,1 0-1 0 0,-1-1 1 0 0,1 0-1 0 0,10-4 1 0 0,-15 5 63 0 0,-1-1 0 0 0,0 1 1 0 0,0-1-1 0 0,0 0 0 0 0,0 0 1 0 0,0 0-1 0 0,0 0 0 0 0,-1-1 1 0 0,1 1-1 0 0,-1-1 1 0 0,1 1-1 0 0,-1-1 0 0 0,2-4 1 0 0,13-12 13 0 0,-29 71 3199 0 0,9-47-3164 0 0,1 0 0 0 0,1 0-1 0 0,-1 0 1 0 0,0 0 0 0 0,1 0-1 0 0,0 0 1 0 0,1 1 0 0 0,-1-1-1 0 0,1 10 1 0 0,0-13-75 0 0,1-1-1 0 0,-1 1 1 0 0,1-1-1 0 0,-1 1 1 0 0,1-1-1 0 0,0 1 1 0 0,0-1-1 0 0,-1 1 1 0 0,1-1-1 0 0,0 1 1 0 0,0-1 0 0 0,0 0-1 0 0,1 0 1 0 0,-1 1-1 0 0,0-1 1 0 0,0 0-1 0 0,1 0 1 0 0,-1 0-1 0 0,1-1 1 0 0,-1 1-1 0 0,0 0 1 0 0,1 0-1 0 0,0-1 1 0 0,-1 1-1 0 0,1-1 1 0 0,-1 1 0 0 0,1-1-1 0 0,0 0 1 0 0,-1 0-1 0 0,1 1 1 0 0,0-1-1 0 0,-1 0 1 0 0,1-1-1 0 0,2 1 1 0 0,5-1-588 0 0,-1 1 0 0 0,0-1 1 0 0,1-1-1 0 0,-1 1 0 0 0,0-1 1 0 0,13-6-1 0 0,-7 2-1994 0 0,-1 0 0 0 0,25-16 0 0 0,-28 14-461 0 0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18:29.2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60 142 8578 0 0,'-16'0'2829'0'0,"12"-1"-2445"0"0,0 1 0 0 0,0-1 0 0 0,-1 1 0 0 0,1 0-1 0 0,0 1 1 0 0,0-1 0 0 0,0 1 0 0 0,-7 1 0 0 0,13 0-286 0 0,0 0 1 0 0,0 0 0 0 0,0 0-1 0 0,0-1 1 0 0,1 1-1 0 0,-1-1 1 0 0,0 0-1 0 0,1 0 1 0 0,2 2-1 0 0,5-1-163 0 0,-1 1 0 0 0,1-1 0 0 0,0-1-1 0 0,0 0 1 0 0,0 0 0 0 0,0-1 0 0 0,0 0 0 0 0,0-1-1 0 0,0 0 1 0 0,17-5 0 0 0,-19 4-73 0 0,-1 0 0 0 0,0 0 0 0 0,0-1 1 0 0,0 0-1 0 0,-1 0 0 0 0,1-1 0 0 0,-1 0 1 0 0,1 0-1 0 0,-1 0 0 0 0,-1-1 0 0 0,1 0 1 0 0,-1 0-1 0 0,1 0 0 0 0,-1-1 0 0 0,5-8 0 0 0,-9 13 139 0 0,0-1-1 0 0,0 1 1 0 0,0-1-1 0 0,0 1 1 0 0,0-1-1 0 0,0 1 1 0 0,0-1-1 0 0,-1 0 1 0 0,1 0-1 0 0,-1 1 1 0 0,1-1-1 0 0,-1 0 1 0 0,1 0-1 0 0,-1 0 1 0 0,0 1-1 0 0,0-1 1 0 0,0 0-1 0 0,0 0 1 0 0,-1 0-1 0 0,1 0 1 0 0,0 1-1 0 0,-1-1 0 0 0,1 0 1 0 0,-1 0-1 0 0,1 1 1 0 0,-1-1-1 0 0,0 0 1 0 0,0 1-1 0 0,0-1 1 0 0,0 1-1 0 0,0-1 1 0 0,0 1-1 0 0,0-1 1 0 0,-1 1-1 0 0,1 0 1 0 0,0 0-1 0 0,-1 0 1 0 0,1-1-1 0 0,-1 1 1 0 0,1 1-1 0 0,-1-1 1 0 0,0 0-1 0 0,-2-1 1 0 0,1 1 71 0 0,-1 0 0 0 0,0-1 0 0 0,1 2 0 0 0,-1-1 0 0 0,0 0 0 0 0,0 1 0 0 0,0-1 0 0 0,1 1 0 0 0,-1 0 0 0 0,0 1 0 0 0,0-1 0 0 0,0 1 0 0 0,1-1 0 0 0,-1 1 0 0 0,0 0 0 0 0,0 0 0 0 0,1 1 0 0 0,-1-1 0 0 0,1 1 0 0 0,-5 3 0 0 0,2 0 18 0 0,0 0-1 0 0,1 1 1 0 0,-1 0-1 0 0,1 0 1 0 0,1 1-1 0 0,-1-1 1 0 0,1 1-1 0 0,1 0 1 0 0,-1 0-1 0 0,1 0 1 0 0,0 0-1 0 0,0 1 1 0 0,1 0-1 0 0,-2 14 1 0 0,1-7-58 0 0,2-1 0 0 0,0 1 0 0 0,0 0 0 0 0,2 0 0 0 0,0-1 0 0 0,0 1 0 0 0,5 16 0 0 0,-6-27-21 0 0,1 0 1 0 0,1 0-1 0 0,-1 0 0 0 0,1 0 0 0 0,-1 0 0 0 0,1 0 1 0 0,0 0-1 0 0,1-1 0 0 0,-1 1 0 0 0,1-1 1 0 0,-1 0-1 0 0,1 1 0 0 0,0-1 0 0 0,0 0 1 0 0,1-1-1 0 0,5 5 0 0 0,-6-5-4 0 0,0-1-1 0 0,0 1 1 0 0,0-1 0 0 0,1 0-1 0 0,-1 0 1 0 0,0-1 0 0 0,0 1-1 0 0,1-1 1 0 0,-1 1 0 0 0,0-1-1 0 0,1 0 1 0 0,-1 0 0 0 0,0-1-1 0 0,1 1 1 0 0,-1-1 0 0 0,0 1-1 0 0,1-1 1 0 0,-1 0 0 0 0,0 0-1 0 0,0-1 1 0 0,4-1 0 0 0,6-4-51 0 0,-1-1 1 0 0,-1 0 0 0 0,1 0 0 0 0,-2-1 0 0 0,1 0-1 0 0,-1-1 1 0 0,13-17 0 0 0,1-3-6 0 0,28-50-1 0 0,-21 12 255 0 0,-25 52 181 0 0,0 1 0 0 0,16-27 0 0 0,-21 42-367 0 0,-1 0 0 0 0,0-1-1 0 0,0 1 1 0 0,0 0 0 0 0,0-1-1 0 0,0 1 1 0 0,0 0 0 0 0,0-1-1 0 0,1 1 1 0 0,-1 0 0 0 0,0 0-1 0 0,0-1 1 0 0,0 1 0 0 0,1 0-1 0 0,-1 0 1 0 0,0 0 0 0 0,0-1-1 0 0,1 1 1 0 0,-1 0 0 0 0,0 0 0 0 0,0 0-1 0 0,1-1 1 0 0,-1 1 0 0 0,0 0-1 0 0,1 0 1 0 0,-1 0 0 0 0,0 0-1 0 0,1 0 1 0 0,-1 0 0 0 0,0 0-1 0 0,1 0 1 0 0,-1 0 0 0 0,0 0-1 0 0,1 0 1 0 0,-1 0 0 0 0,0 0-1 0 0,1 0 1 0 0,-1 0 0 0 0,0 0-1 0 0,0 0 1 0 0,1 0 0 0 0,-1 1-1 0 0,0-1 1 0 0,1 0 0 0 0,-1 0-1 0 0,0 0 1 0 0,0 0 0 0 0,1 1-1 0 0,7 20 359 0 0,-1 30-100 0 0,-6-32-251 0 0,1 25-213 0 0,2-1-1 0 0,13 61 1 0 0,-12-90-1258 0 0,-1 0 0 0 0,11 21 0 0 0,9 3-5835 0 0,-18-30 3485 0 0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18:29.6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62 1 14315 0 0,'-3'0'111'0'0,"1"-1"0"0"0,-1 2-1 0 0,0-1 1 0 0,0 0 0 0 0,1 0 0 0 0,-1 1 0 0 0,0-1-1 0 0,0 1 1 0 0,1 0 0 0 0,-1 0 0 0 0,1 0 0 0 0,-1 0-1 0 0,1 1 1 0 0,-1-1 0 0 0,1 1 0 0 0,0-1 0 0 0,0 1-1 0 0,-1 0 1 0 0,1 0 0 0 0,0 0 0 0 0,1 0 0 0 0,-3 3-1 0 0,3-4-112 0 0,1 1-1 0 0,-1 0 1 0 0,1 0-1 0 0,-1 0 1 0 0,1 0-1 0 0,0 0 1 0 0,0 0-1 0 0,0 0 1 0 0,0 0-1 0 0,0 0 1 0 0,1 0-1 0 0,-1 0 1 0 0,0 0-1 0 0,1 0 1 0 0,0 0 0 0 0,-1 0-1 0 0,1 0 1 0 0,0 0-1 0 0,0-1 1 0 0,0 1-1 0 0,0 0 1 0 0,0 0-1 0 0,1-1 1 0 0,-1 1-1 0 0,0-1 1 0 0,1 0-1 0 0,-1 1 1 0 0,1-1-1 0 0,-1 0 1 0 0,1 0-1 0 0,2 2 1 0 0,18 13 55 0 0,2-2 1 0 0,-1 0-1 0 0,33 14 1 0 0,-34-19-19 0 0,-1 2 0 0 0,0 1 0 0 0,0 0 0 0 0,-2 1 0 0 0,21 18 0 0 0,-28-19 7 0 0,-1 0 1 0 0,0 1-1 0 0,-1 1 0 0 0,-1-1 1 0 0,0 1-1 0 0,-1 1 1 0 0,0 0-1 0 0,6 17 0 0 0,-10-19-344 0 0,0-1-1 0 0,0 1 0 0 0,-1 0 0 0 0,1 19 0 0 0,-3-23-551 0 0,-1 0 1 0 0,0 0-1 0 0,-1 0 0 0 0,0 0 0 0 0,0 0 0 0 0,-1 0 0 0 0,-3 9 1 0 0,-3-3-2152 0 0,3-8-450 0 0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18:29.9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 60 9834 0 0,'-4'-7'1748'0'0,"0"2"-1318"0"0,2 1-1 0 0,-1-1 1 0 0,0 0 0 0 0,1 0 0 0 0,0 0 0 0 0,0 0-1 0 0,0 0 1 0 0,-1-8 0 0 0,5 13-409 0 0,0 0-1 0 0,0 0 1 0 0,0 0 0 0 0,0 0 0 0 0,0 0-1 0 0,0 1 1 0 0,0-1 0 0 0,0 0 0 0 0,0 1-1 0 0,0-1 1 0 0,0 1 0 0 0,0 0 0 0 0,0 0-1 0 0,2 1 1 0 0,5 1 1 0 0,24 5-528 0 0,1-3 0 0 0,1-1 0 0 0,56 0 0 0 0,-43-3-3664 0 0,48 7-1 0 0,-85-6 1426 0 0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18:30.2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71 59 10434 0 0,'-39'9'4735'0'0,"37"-8"-4609"0"0,-1-1 1 0 0,1 1 0 0 0,0 0-1 0 0,0 0 1 0 0,0 0 0 0 0,0 0-1 0 0,0 0 1 0 0,0 0 0 0 0,0 1 0 0 0,0-1-1 0 0,0 1 1 0 0,1-1 0 0 0,-1 1-1 0 0,-2 3 1 0 0,6-4-105 0 0,-1-1 0 0 0,0 1 1 0 0,0 0-1 0 0,1 0 0 0 0,-1-1 1 0 0,0 1-1 0 0,1-1 0 0 0,-1 1 0 0 0,0-1 1 0 0,1 0-1 0 0,-1 1 0 0 0,1-1 0 0 0,-1 0 1 0 0,1 0-1 0 0,1 0 0 0 0,20-2-12 0 0,1 0 0 0 0,-2-2-1 0 0,1-1 1 0 0,27-9 0 0 0,32-6-1000 0 0,106-27-9694 0 0,-174 45 7541 0 0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18:30.6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58 179 9554 0 0,'-6'-5'845'0'0,"0"0"-1"0"0,0 0 1 0 0,0 0-1 0 0,-1 1 1 0 0,0 0-1 0 0,-7-3 1 0 0,14 7-823 0 0,-1 0 1 0 0,1 0-1 0 0,0 0 1 0 0,0-1-1 0 0,-1 1 1 0 0,1 0-1 0 0,0 0 1 0 0,-1 0-1 0 0,1 0 1 0 0,0-1-1 0 0,0 1 1 0 0,0 0-1 0 0,-1 0 1 0 0,1-1-1 0 0,0 1 1 0 0,0 0-1 0 0,0 0 1 0 0,-1-1-1 0 0,1 1 1 0 0,0 0-1 0 0,0 0 1 0 0,0-1-1 0 0,0 1 0 0 0,0 0 1 0 0,0-1-1 0 0,0 1 1 0 0,0 0-1 0 0,0-1 1 0 0,0 1-1 0 0,0 0 1 0 0,0 0-1 0 0,0-1 1 0 0,0 1-1 0 0,0 0 1 0 0,0-1-1 0 0,0 1 1 0 0,0 0-1 0 0,0-1 1 0 0,0 1-1 0 0,13-13 166 0 0,18-4-247 0 0,-8 7 62 0 0,0 2 0 0 0,0 1 1 0 0,1 1-1 0 0,-1 1 0 0 0,33-3 0 0 0,-45 6-47 0 0,0 2 1 0 0,1 0 0 0 0,-1 0-1 0 0,0 1 1 0 0,0 0-1 0 0,1 1 1 0 0,-1 0-1 0 0,0 1 1 0 0,-1 0-1 0 0,1 1 1 0 0,-1 0 0 0 0,1 1-1 0 0,16 9 1 0 0,-23-10 82 0 0,0 0 1 0 0,0 0 0 0 0,0 0-1 0 0,0 1 1 0 0,-1-1 0 0 0,0 1 0 0 0,1 0-1 0 0,-2 0 1 0 0,1 0 0 0 0,-1 0-1 0 0,1 0 1 0 0,-1 1 0 0 0,-1-1-1 0 0,1 1 1 0 0,-1-1 0 0 0,0 1-1 0 0,0 0 1 0 0,-1 9 0 0 0,1 10 307 0 0,-2 1 0 0 0,-7 45 0 0 0,6-56-379 0 0,-7 36 249 0 0,-1 0-1928 0 0,8-19-5033 0 0,3-28 3721 0 0,1-4-103 0 0</inkml:trace>
  <inkml:trace contextRef="#ctx0" brushRef="#br0" timeOffset="1">611 22 10250 0 0,'-2'-16'3848'0'0,"0"11"-902"0"0,0 19-1370 0 0,-3 35-359 0 0,2 1 0 0 0,5 79 0 0 0,11 23-4129 0 0,-7-83-960 0 0,4 3-4287 0 0,-7-55 3976 0 0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18:30.9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111 26 14011 0 0,'-12'2'5677'0'0,"1"3"-3883"0"0,8-4-1746 0 0,1 0 0 0 0,0 1 1 0 0,-1-2-1 0 0,1 1 0 0 0,-1 0 1 0 0,1 0-1 0 0,-1-1 0 0 0,1 1 0 0 0,-3-1 1 0 0,1 0-262 0 0,1 0 0 0 0,-1 0 1 0 0,1-1-1 0 0,-1 1 0 0 0,1-1 0 0 0,0 0 1 0 0,-1 0-1 0 0,1 0 0 0 0,0-1 0 0 0,-5-2 1 0 0,6 3-483 0 0,1 1 0 0 0,0-1 0 0 0,-1-1 1 0 0,1 1-1 0 0,0 0 0 0 0,0 0 0 0 0,0 0 1 0 0,0-1-1 0 0,0 1 0 0 0,0 0 0 0 0,0-1 1 0 0,1 1-1 0 0,-1-1 0 0 0,0 1 0 0 0,0-3 0 0 0,-1-3-4340 0 0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18:32.9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226 2660 7482 0 0,'-1'-2'305'0'0,"-2"-3"232"0"0,0 1 1 0 0,1-1 0 0 0,-1 0 0 0 0,1 1-1 0 0,0-1 1 0 0,0 0 0 0 0,-1-8 0 0 0,3 11-463 0 0,0 0 0 0 0,0 0 0 0 0,0 0-1 0 0,0 0 1 0 0,1 0 0 0 0,-1 0 0 0 0,1 0 0 0 0,-1 0 0 0 0,1 1 0 0 0,0-1 0 0 0,0 0 0 0 0,0 0 0 0 0,0 1 0 0 0,0-1 0 0 0,0 0-1 0 0,0 1 1 0 0,1-1 0 0 0,-1 1 0 0 0,0 0 0 0 0,1-1 0 0 0,-1 1 0 0 0,1 0 0 0 0,0 0 0 0 0,2-2 0 0 0,21-11 103 0 0,0 0 0 0 0,0 2 0 0 0,1 1 1 0 0,0 1-1 0 0,1 1 0 0 0,0 1 0 0 0,49-7 0 0 0,7 4 56 0 0,110 2-1 0 0,191 24-243 0 0,-1 26-165 0 0,-2 0 171 0 0,760 26 7 0 0,-363-27 12 0 0,-2 28-179 0 0,-484-33 228 0 0,459 50-244 0 0,35-61 312 0 0,-2-56-59 0 0,-366 12-127 0 0,154 21-17 0 0,-3 32-33 0 0,-262-13 30 0 0,581-27 156 0 0,-758 2 49 0 0,428 24 967 0 0,-534-22-845 0 0,-24 3-228 0 0,1 0 1 0 0,0-1 0 0 0,-1 1-1 0 0,1-1 1 0 0,-1 1 0 0 0,1-1-1 0 0,-1 1 1 0 0,0-1 0 0 0,1 1-1 0 0,-1-1 1 0 0,1 1 0 0 0,-1-1-1 0 0,0 1 1 0 0,1-1 0 0 0,-1 1-1 0 0,0-1 1 0 0,0 0 0 0 0,0 1-1 0 0,1-1 1 0 0,-1-1 0 0 0,0-2 91 0 0,-1 0 1 0 0,1 0-1 0 0,-1 0 1 0 0,0 0-1 0 0,0 1 1 0 0,0-1-1 0 0,-3-7 1 0 0,-2-4-139 0 0,-3-13 151 0 0,1 0 0 0 0,2 0 0 0 0,0 0 0 0 0,2-1 0 0 0,-1-57 0 0 0,46-433 237 0 0,-4 96-340 0 0,-26 74 504 0 0,-60-599-1 0 0,47 931-523 0 0,-16-112 60 0 0,14 111-59 0 0,0 0 0 0 0,-1 0 0 0 0,-1 1 0 0 0,-15-32 0 0 0,19 47-12 0 0,1 0-1 0 0,-1 0 0 0 0,1 0 0 0 0,-1 0 0 0 0,0 0 1 0 0,0 1-1 0 0,0-1 0 0 0,0 0 0 0 0,0 1 0 0 0,0-1 1 0 0,0 1-1 0 0,-1 0 0 0 0,1 0 0 0 0,0 0 0 0 0,-1 0 1 0 0,1 0-1 0 0,-1 0 0 0 0,1 1 0 0 0,-1-1 0 0 0,1 1 1 0 0,-1 0-1 0 0,1 0 0 0 0,-1 0 0 0 0,1 0 0 0 0,-1 0 1 0 0,0 0-1 0 0,-2 1 0 0 0,-10 2-43 0 0,0 1 0 0 0,1 0 0 0 0,-24 10 0 0 0,15-5 25 0 0,-37 10-3 0 0,-1-4-1 0 0,0-1 1 0 0,-1-4-1 0 0,-1-2 1 0 0,-64-1-1 0 0,-320-23-34 0 0,243 4 34 0 0,-1947-81-57 0 0,1830 80 42 0 0,-604-13-226 0 0,-1832 143-610 0 0,1882-71 818 0 0,-105 8-231 0 0,95 33-23 0 0,455-68 683 0 0,426-19-368 0 0,1 0 1 0 0,0 0-1 0 0,-1 0 1 0 0,1 0-1 0 0,0 1 1 0 0,0-1-1 0 0,-1 1 1 0 0,-4 2-1 0 0,2 7-43 0 0,13 9-44 0 0,50 80 132 0 0,39 77 8 0 0,-51-66-85 0 0,-5 1 0 0 0,27 121 1 0 0,32 237-100 0 0,-79-362 123 0 0,151 977 304 0 0,-159-979-439 0 0,20 134-194 0 0,-7-122-2483 0 0,12-2-3584 0 0,-22-76 1347 0 0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19:45.9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48 14 10882 0 0,'-1'-2'230'0'0,"-1"1"0"0"0,1 0 0 0 0,-1 0 0 0 0,1-1 0 0 0,-1 1-1 0 0,1 0 1 0 0,-1 0 0 0 0,1 1 0 0 0,-1-1 0 0 0,0 0 0 0 0,-2 0 0 0 0,4 1-180 0 0,-1-1 1 0 0,0 1 0 0 0,1 0 0 0 0,-1 0 0 0 0,0 0-1 0 0,1 0 1 0 0,-1 0 0 0 0,0 1 0 0 0,1-1 0 0 0,-1 0 0 0 0,0 0-1 0 0,1 0 1 0 0,-1 1 0 0 0,0-1 0 0 0,1 0 0 0 0,-1 0-1 0 0,1 1 1 0 0,-1-1 0 0 0,0 1 0 0 0,1-1 0 0 0,-1 1-1 0 0,-1 1-2 0 0,1 0-1 0 0,-1 1 1 0 0,1-1-1 0 0,0 0 1 0 0,0 1-1 0 0,0-1 1 0 0,0 1-1 0 0,1-1 0 0 0,-1 1 1 0 0,1-1-1 0 0,-1 1 1 0 0,1 0-1 0 0,0-1 1 0 0,0 5-1 0 0,44 517 748 0 0,-26-372-738 0 0,-8-31-774 0 0,-5-55-3885 0 0,17 91 0 0 0,-19-143 1578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6:45:24.9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51 1 11082 0 0,'-2'0'185'0'0,"1"0"0"0"0,0 0 0 0 0,-1-1 0 0 0,0 1 0 0 0,1 0-1 0 0,0 0 1 0 0,-1 0 0 0 0,0 0 0 0 0,1 1 0 0 0,-1-1 0 0 0,1 0-1 0 0,0 0 1 0 0,-1 1 0 0 0,1 0 0 0 0,-1-1 0 0 0,1 1-1 0 0,0 0 1 0 0,-1-1 0 0 0,1 1 0 0 0,0 0 0 0 0,0 0 0 0 0,0 0-1 0 0,-1 0 1 0 0,-1 2 0 0 0,2-1-309 0 0,0 0 0 0 0,0 0 0 0 0,0 0 0 0 0,-1 0 0 0 0,2 0 0 0 0,-1 0 0 0 0,0 0 0 0 0,0 0 0 0 0,1 0 0 0 0,-1 0 0 0 0,1 1 0 0 0,-1-1 0 0 0,1 0 0 0 0,0 0 0 0 0,0 5 0 0 0,1 1-1156 0 0,0-2 435 0 0,0 1 1 0 0,0 0-1 0 0,-1 0 1 0 0,0 0-1 0 0,-1 0 1 0 0,0-1-1 0 0,-1 10 1 0 0,-1-5-2022 0 0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19:46.4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221 108 8946 0 0,'-2'-4'606'0'0,"0"-1"1"0"0,0 1-1 0 0,0-1 1 0 0,0 1 0 0 0,0 0-1 0 0,-1 0 1 0 0,0 0-1 0 0,0 0 1 0 0,0 1-1 0 0,0-1 1 0 0,-1 1-1 0 0,-3-4 1 0 0,-16-18 156 0 0,22 22-701 0 0,-1 1-1 0 0,1 0 1 0 0,-1 0-1 0 0,1 0 0 0 0,-1 0 1 0 0,0 0-1 0 0,0 0 1 0 0,0 1-1 0 0,0-1 0 0 0,0 0 1 0 0,0 1-1 0 0,-1 0 1 0 0,-2-2-1 0 0,4 3-52 0 0,-1 0 0 0 0,1 0 1 0 0,-1 0-1 0 0,1 0 0 0 0,-1 0 0 0 0,1 0 0 0 0,-1 0 1 0 0,1 1-1 0 0,0-1 0 0 0,-1 0 0 0 0,1 1 0 0 0,-1-1 1 0 0,1 1-1 0 0,0 0 0 0 0,0-1 0 0 0,-1 1 1 0 0,1 0-1 0 0,0 0 0 0 0,0 0 0 0 0,0 0 0 0 0,0 0 1 0 0,0 0-1 0 0,0 0 0 0 0,0 0 0 0 0,0 0 0 0 0,-1 2 1 0 0,-8 13-23 0 0,0-1 0 0 0,0 2 0 0 0,2-1 0 0 0,0 1 0 0 0,0 0 0 0 0,2 1 0 0 0,0 0 0 0 0,-3 21 0 0 0,2-2 9 0 0,1 1 0 0 0,2-1 0 0 0,1 40-1 0 0,3-64-17 0 0,0 1 0 0 0,2-1-1 0 0,-1 1 1 0 0,2-1 0 0 0,7 24 0 0 0,-9-34-2 0 0,0 0 1 0 0,0 0 0 0 0,1 0 0 0 0,-1 0 0 0 0,1-1 0 0 0,-1 1 0 0 0,1-1 0 0 0,0 1 0 0 0,0-1 0 0 0,1 0-1 0 0,-1 1 1 0 0,0-1 0 0 0,4 2 0 0 0,-3-3-7 0 0,-1 0 1 0 0,0 0-1 0 0,0 0 0 0 0,1-1 0 0 0,-1 1 0 0 0,0-1 1 0 0,0 0-1 0 0,1 1 0 0 0,-1-1 0 0 0,1 0 0 0 0,-1 0 1 0 0,0-1-1 0 0,1 1 0 0 0,-1 0 0 0 0,0-1 0 0 0,0 0 1 0 0,1 1-1 0 0,-1-1 0 0 0,0 0 0 0 0,3-2 0 0 0,2-1-53 0 0,0 0 0 0 0,0-1-1 0 0,0 0 1 0 0,-1 0 0 0 0,0-1-1 0 0,0 0 1 0 0,0 0-1 0 0,-1 0 1 0 0,1-1 0 0 0,-2 0-1 0 0,6-8 1 0 0,4-10-71 0 0,20-49 0 0 0,-25 47 224 0 0,-2-1 0 0 0,0 0 0 0 0,5-44 0 0 0,0-3 1222 0 0,-12 81-1073 0 0,1 1 0 0 0,1-1-1 0 0,-1 0 1 0 0,1 0 0 0 0,0 0-1 0 0,0-1 1 0 0,6 10-1 0 0,27 55-624 0 0,-24-50-52 0 0,-2-3-3261 0 0,1 1 0 0 0,14 16 0 0 0,-16-29 2694 0 0,-4-3-2067 0 0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19:46.7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26 5977 0 0,'-4'-25'4515'0'0,"9"26"-2117"0"0,6 12-2383 0 0,6 14-1351 0 0,-1 1-1 0 0,16 37 1 0 0,-9-16-1145 0 0,-18-37-637 0 0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19:47.0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47 57 7818 0 0,'-6'-20'2402'0'0,"6"17"-1928"0"0,-1 1-1 0 0,1-1 0 0 0,-1 0 0 0 0,0 1 0 0 0,1-1 0 0 0,-1 0 1 0 0,-1 1-1 0 0,1-1 0 0 0,0 1 0 0 0,-1 0 0 0 0,1-1 0 0 0,-4-3 1 0 0,5 6-427 0 0,-1 1 1 0 0,1-1 0 0 0,0 0 0 0 0,-1 0 0 0 0,1 1 0 0 0,-1-1 0 0 0,1 0 0 0 0,0 1 0 0 0,-1-1 0 0 0,1 0 0 0 0,0 1 0 0 0,-1-1 0 0 0,1 0 0 0 0,0 1-1 0 0,0-1 1 0 0,-1 1 0 0 0,1-1 0 0 0,0 1 0 0 0,0-1 0 0 0,0 0 0 0 0,0 1 0 0 0,0-1 0 0 0,-1 1 0 0 0,1-1 0 0 0,0 1 0 0 0,0-1 0 0 0,0 1-1 0 0,0-1 1 0 0,0 1 0 0 0,1 0 0 0 0,-3 18-110 0 0,2-19 105 0 0,-17 725 408 0 0,18-711-566 0 0,5 71-407 0 0,-6-79-59 0 0,2 1 1 0 0,-1 0-1 0 0,1 0 1 0 0,0-1-1 0 0,0 1 1 0 0,1-1-1 0 0,-1 1 1 0 0,1-1-1 0 0,7 9 1 0 0,-10-14 384 0 0,1 0 1 0 0,0 0-1 0 0,0 0 1 0 0,0 0-1 0 0,0 0 1 0 0,0-1-1 0 0,1 1 1 0 0,-1 0-1 0 0,0-1 1 0 0,0 1 0 0 0,0 0-1 0 0,1-1 1 0 0,-1 0-1 0 0,0 1 1 0 0,0-1-1 0 0,1 0 1 0 0,-1 1-1 0 0,0-1 1 0 0,1 0 0 0 0,-1 0-1 0 0,0 0 1 0 0,1 0-1 0 0,-1-1 1 0 0,0 1-1 0 0,1 0 1 0 0,0-1-1 0 0,10-3-3036 0 0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19:47.9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329 271 7674 0 0,'-58'-7'3473'0'0,"40"6"-2650"0"0,1 0 0 0 0,0-2 0 0 0,-27-7 0 0 0,43 8-780 0 0,0 1 0 0 0,0-1 0 0 0,1 0 0 0 0,-1 0 0 0 0,1 1 0 0 0,-1-1 0 0 0,1 0-1 0 0,0 0 1 0 0,-1 0 0 0 0,1 0 0 0 0,0 1 0 0 0,0-1 0 0 0,1 0 0 0 0,-1 0 0 0 0,0 0 0 0 0,0 0 0 0 0,1 1 0 0 0,-1-1 0 0 0,2-2-1 0 0,-1 0 226 0 0,-1 0-1 0 0,1 0 0 0 0,-1 0 0 0 0,1 0 1 0 0,-1 0-1 0 0,0 0 0 0 0,-1 0 0 0 0,-1-7 0 0 0,2 10-253 0 0,-1 0-1 0 0,1-1 0 0 0,-1 1 0 0 0,0 0 0 0 0,1-1 0 0 0,-1 1 0 0 0,0 0 0 0 0,0 0 0 0 0,0 0 0 0 0,0 0 0 0 0,0 0 0 0 0,0 0 0 0 0,0 0 1 0 0,0 0-1 0 0,-1 1 0 0 0,1-1 0 0 0,0 0 0 0 0,0 1 0 0 0,-1-1 0 0 0,1 0 0 0 0,0 1 0 0 0,-1 0 0 0 0,1-1 0 0 0,-1 1 0 0 0,1 0 0 0 0,-2 0 1 0 0,0 0 32 0 0,0 1 1 0 0,0-1-1 0 0,1 1 1 0 0,-1 0-1 0 0,0 0 1 0 0,1 0-1 0 0,-1 1 1 0 0,1-1-1 0 0,-1 1 1 0 0,1-1 0 0 0,0 1-1 0 0,-4 3 1 0 0,-5 5 159 0 0,1 1 1 0 0,0 1-1 0 0,-16 23 1 0 0,18-22-159 0 0,0 0 0 0 0,1 1-1 0 0,-6 16 1 0 0,10-24-29 0 0,1 1 0 0 0,0 0-1 0 0,0-1 1 0 0,1 1 0 0 0,0 0 0 0 0,0 0-1 0 0,0 0 1 0 0,1 0 0 0 0,1 9 0 0 0,-1-14-17 0 0,0-1 1 0 0,1 1 0 0 0,-1-1 0 0 0,0 1-1 0 0,1-1 1 0 0,-1 1 0 0 0,1-1-1 0 0,-1 1 1 0 0,1-1 0 0 0,0 0 0 0 0,0 1-1 0 0,0-1 1 0 0,-1 0 0 0 0,1 0 0 0 0,0 1-1 0 0,1-1 1 0 0,-1 0 0 0 0,0 0 0 0 0,0 0-1 0 0,0 0 1 0 0,1 0 0 0 0,-1-1-1 0 0,0 1 1 0 0,1 0 0 0 0,-1-1 0 0 0,1 1-1 0 0,-1-1 1 0 0,0 1 0 0 0,1-1 0 0 0,0 0-1 0 0,-1 1 1 0 0,1-1 0 0 0,-1 0 0 0 0,1 0-1 0 0,-1 0 1 0 0,1 0 0 0 0,-1 0-1 0 0,3-1 1 0 0,0 0 15 0 0,-1 0 1 0 0,1 1-1 0 0,-1-2 0 0 0,0 1 0 0 0,1 0 0 0 0,-1-1 1 0 0,0 1-1 0 0,0-1 0 0 0,0 0 0 0 0,0 0 0 0 0,0 0 1 0 0,-1 0-1 0 0,1-1 0 0 0,-1 1 0 0 0,1-1 0 0 0,1-2 1 0 0,0-1-7 0 0,-1 0 1 0 0,1 1 0 0 0,0 0 0 0 0,1 0-1 0 0,-1 0 1 0 0,8-6 0 0 0,-10 10-12 0 0,0-1 0 0 0,0 1 0 0 0,0 0 0 0 0,1 0 0 0 0,-1 0 0 0 0,0 0 0 0 0,0 0 0 0 0,1 0 1 0 0,-1 1-1 0 0,1-1 0 0 0,-1 1 0 0 0,0-1 0 0 0,1 1 0 0 0,-1 0 0 0 0,1 0 0 0 0,-1 0 0 0 0,1 0 0 0 0,-1 1 1 0 0,0-1-1 0 0,4 2 0 0 0,-1-1-4 0 0,0 0-1 0 0,0 0 1 0 0,0 0 0 0 0,0 0 0 0 0,1-1 0 0 0,-1 0 0 0 0,0 0 0 0 0,0 0 0 0 0,1-1-1 0 0,-1 0 1 0 0,0 0 0 0 0,0 0 0 0 0,0 0 0 0 0,0-1 0 0 0,9-4 0 0 0,-7 2 15 0 0,0-1 1 0 0,0 1 0 0 0,-1-1 0 0 0,0 0-1 0 0,0-1 1 0 0,0 0 0 0 0,-1 0 0 0 0,0 0 0 0 0,7-11-1 0 0,0-4 23 0 0,0-1-1 0 0,-2-1 1 0 0,0 0-1 0 0,-2 0 0 0 0,10-43 1 0 0,-17 62-33 0 0,7-35 23 0 0,-8 37-29 0 0,0 0 0 0 0,1 0 0 0 0,-1 0 0 0 0,0 0 0 0 0,0 0 0 0 0,0 0 0 0 0,-1 0 0 0 0,1 0 1 0 0,0 0-1 0 0,-1 0 0 0 0,1 1 0 0 0,-1-1 0 0 0,0 0 0 0 0,1 0 0 0 0,-1 0 0 0 0,-1-1 0 0 0,1 3-8 0 0,0 0 0 0 0,0 0 0 0 0,0 0 0 0 0,0 0 0 0 0,0 0 0 0 0,0 0 0 0 0,1 0 0 0 0,-1 1 0 0 0,0-1 1 0 0,0 0-1 0 0,0 1 0 0 0,0-1 0 0 0,1 1 0 0 0,-1-1 0 0 0,0 1 0 0 0,0-1 0 0 0,1 1 0 0 0,-1 0 0 0 0,0-1 0 0 0,1 1 1 0 0,-1 0-1 0 0,0 1 0 0 0,-20 20-54 0 0,19-20 62 0 0,-20 20-2 0 0,-1-2 1 0 0,0 0 0 0 0,-33 19 0 0 0,-7 7 191 0 0,58-41-177 0 0,-1 1-1 0 0,1 0 1 0 0,0 0-1 0 0,0 0 1 0 0,1 0 0 0 0,0 1-1 0 0,0 0 1 0 0,0 0 0 0 0,1 0-1 0 0,0 0 1 0 0,1 0-1 0 0,-1 1 1 0 0,1-1 0 0 0,1 1-1 0 0,0 0 1 0 0,0-1-1 0 0,0 1 1 0 0,1 10 0 0 0,1 11-32 0 0,0 0 1 0 0,2 0-1 0 0,11 44 0 0 0,-12-62 24 0 0,1-1 0 0 0,0 0 0 0 0,0-1 0 0 0,1 1 0 0 0,0-1 0 0 0,1 1 0 0 0,6 8 0 0 0,-10-15 9 0 0,1-1 0 0 0,0 0 1 0 0,0 1-1 0 0,0-1 0 0 0,0 0 1 0 0,0 0-1 0 0,1-1 0 0 0,-1 1 0 0 0,0 0 1 0 0,1-1-1 0 0,0 1 0 0 0,-1-1 1 0 0,1 0-1 0 0,0 0 0 0 0,-1 0 0 0 0,1 0 1 0 0,0-1-1 0 0,0 1 0 0 0,0-1 1 0 0,0 1-1 0 0,0-1 0 0 0,0 0 0 0 0,0 0 1 0 0,-1 0-1 0 0,1-1 0 0 0,0 1 1 0 0,0-1-1 0 0,0 0 0 0 0,5-1 0 0 0,8-5 5 0 0,1-1-1 0 0,-1 0 1 0 0,0-1-1 0 0,-1-1 1 0 0,0 0-1 0 0,-1-1 1 0 0,0 0-1 0 0,-1-2 0 0 0,0 1 1 0 0,15-21-1 0 0,-8 9-71 0 0,-2-1-1 0 0,-1-1 0 0 0,-1-1 0 0 0,-1 0 0 0 0,14-37 0 0 0,-25 54 58 0 0,-1 1 0 0 0,-1-1-1 0 0,0 0 1 0 0,0 0-1 0 0,-1 0 1 0 0,0 1-1 0 0,0-20 1 0 0,-2 25 11 0 0,1 0 0 0 0,0 1 0 0 0,-1-1 0 0 0,0 0 0 0 0,0 0 0 0 0,0 0 0 0 0,0 0 0 0 0,0 1-1 0 0,-1-1 1 0 0,0 0 0 0 0,0 1 0 0 0,0-1 0 0 0,0 1 0 0 0,0 0 0 0 0,-1 0 0 0 0,1 0 0 0 0,-1 0 0 0 0,0 0 0 0 0,0 1 0 0 0,0-1 0 0 0,0 1 0 0 0,-5-3-1 0 0,7 5-10 0 0,1 0-1 0 0,-1 1 0 0 0,1-1 0 0 0,-1 1 0 0 0,1-1 1 0 0,0 0-1 0 0,-1 1 0 0 0,1-1 0 0 0,0 1 0 0 0,-1-1 1 0 0,1 1-1 0 0,0-1 0 0 0,0 1 0 0 0,-1-1 0 0 0,1 1 1 0 0,0 0-1 0 0,0-1 0 0 0,0 1 0 0 0,0-1 0 0 0,0 1 1 0 0,0-1-1 0 0,0 1 0 0 0,0 0 0 0 0,0-1 0 0 0,0 1 1 0 0,0-1-1 0 0,0 1 0 0 0,0 0 0 0 0,0 21-42 0 0,5 35 67 0 0,-1 4 92 0 0,21 110 0 0 0,-24-169-111 0 0,-1 0 0 0 0,1 0 1 0 0,0 1-1 0 0,-1-1 0 0 0,1 0 0 0 0,0 0 1 0 0,0 0-1 0 0,0 0 0 0 0,1 0 0 0 0,-1 0 1 0 0,0-1-1 0 0,1 1 0 0 0,2 2 1 0 0,-3-3 2 0 0,0 0 1 0 0,0-1 0 0 0,0 1 0 0 0,0-1 0 0 0,0 0-1 0 0,0 1 1 0 0,0-1 0 0 0,0 0 0 0 0,0 0 0 0 0,0 1 0 0 0,0-1-1 0 0,0 0 1 0 0,0 0 0 0 0,0 0 0 0 0,1 0 0 0 0,-1 0-1 0 0,0-1 1 0 0,0 1 0 0 0,0 0 0 0 0,1-1 0 0 0,3-1 12 0 0,0-1 1 0 0,-1 0 0 0 0,1 0-1 0 0,-1 0 1 0 0,0 0 0 0 0,0-1 0 0 0,0 1-1 0 0,0-1 1 0 0,-1 0 0 0 0,4-5-1 0 0,109-164 53 0 0,-78 113-158 0 0,-32 50-595 0 0,28-40 706 0 0,-22 35-3357 0 0,0 1-4214 0 0,-11 14 4893 0 0,0 0-1572 0 0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19:48.3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199 1 15579 0 0,'-4'0'158'0'0,"1"-1"-1"0"0,-1 1 1 0 0,0 0-1 0 0,0 1 1 0 0,1-1-1 0 0,-1 0 0 0 0,0 1 1 0 0,1 0-1 0 0,-1 0 1 0 0,1 0-1 0 0,-1 0 1 0 0,1 1-1 0 0,-1-1 1 0 0,1 1-1 0 0,0 0 1 0 0,0 0-1 0 0,0 0 0 0 0,0 0 1 0 0,0 1-1 0 0,0-1 1 0 0,0 1-1 0 0,1 0 1 0 0,0 0-1 0 0,-1 0 1 0 0,1 0-1 0 0,-3 6 0 0 0,-5 9-209 0 0,0 0-1 0 0,1 1 0 0 0,-10 32 1 0 0,14-35 168 0 0,-10 28-583 0 0,-15 73 0 0 0,19-33-2796 0 0,11-63-528 0 0,2 40-1 0 0,5-47 2301 0 0,-4-12-1605 0 0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19:48.6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1 215 7194 0 0,'2'-10'606'0'0,"0"-1"0"0"0,1 2 1 0 0,0-1-1 0 0,1 0 0 0 0,0 0 1 0 0,1 1-1 0 0,0 0 1 0 0,0 0-1 0 0,1 1 0 0 0,0-1 1 0 0,0 1-1 0 0,1 0 1 0 0,0 1-1 0 0,1-1 0 0 0,-1 2 1 0 0,1-1-1 0 0,12-6 1 0 0,-9 5-506 0 0,1 1 1 0 0,0 1 0 0 0,0 0 0 0 0,1 1 0 0 0,-1 0 0 0 0,1 1 0 0 0,0 0 0 0 0,1 1 0 0 0,-1 1 0 0 0,1 0 0 0 0,-1 1 0 0 0,25 0-1 0 0,-35 1-267 0 0,0 0 0 0 0,0 1-1 0 0,0-1 1 0 0,0 1 0 0 0,0-1-1 0 0,0 1 1 0 0,0 0-1 0 0,0 0 1 0 0,-1 0 0 0 0,1 0-1 0 0,0 1 1 0 0,-1-1-1 0 0,1 1 1 0 0,-1-1 0 0 0,1 1-1 0 0,-1 0 1 0 0,0 0-1 0 0,3 3 1 0 0,-4-3-215 0 0,1 1 1 0 0,-1-1-1 0 0,-1 0 0 0 0,1 1 1 0 0,0-1-1 0 0,-1 1 1 0 0,1-1-1 0 0,-1 1 0 0 0,1-1 1 0 0,-1 1-1 0 0,0-1 0 0 0,0 1 1 0 0,-1-1-1 0 0,1 1 1 0 0,0-1-1 0 0,-1 1 0 0 0,1-1 1 0 0,-1 1-1 0 0,0-1 0 0 0,0 0 1 0 0,0 1-1 0 0,-1 1 1 0 0,-5 10-3513 0 0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19:48.9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11 259 10978 0 0,'-11'-6'4184'0'0,"22"2"-2346"0"0,5 0-1080 0 0,237-91 1619 0 0,0-1-2960 0 0,-194 75-776 0 0,-14 3-1766 0 0,1 4-3660 0 0,-40 13 5347 0 0,-3 1-1982 0 0</inkml:trace>
  <inkml:trace contextRef="#ctx0" brushRef="#br0" timeOffset="1">454 71 7866 0 0,'-3'0'371'0'0,"0"0"0"0"0,0 1 1 0 0,0 0-1 0 0,0-1 1 0 0,0 1-1 0 0,0 0 0 0 0,0 0 1 0 0,1 0-1 0 0,-1 1 0 0 0,-3 1 1 0 0,5-2-254 0 0,1-1 0 0 0,-1 0 0 0 0,1 1 0 0 0,-1-1-1 0 0,0 1 1 0 0,1-1 0 0 0,-1 1 0 0 0,1-1 0 0 0,-1 1 0 0 0,1-1 0 0 0,-1 1 0 0 0,1-1 0 0 0,-1 1 0 0 0,1 0 0 0 0,0-1 0 0 0,-1 1 0 0 0,1 0 0 0 0,0-1 0 0 0,0 1-1 0 0,-1 0 1 0 0,1 0 0 0 0,0-1 0 0 0,0 1 0 0 0,0 0 0 0 0,0-1 0 0 0,0 1 0 0 0,0 0 0 0 0,0 0 0 0 0,0-1 0 0 0,0 1 0 0 0,1 0 0 0 0,-1 0 0 0 0,0-1 0 0 0,0 1-1 0 0,0 0 1 0 0,1-1 0 0 0,-1 1 0 0 0,0 0 0 0 0,1-1 0 0 0,-1 1 0 0 0,1-1 0 0 0,-1 1 0 0 0,1 0 0 0 0,-1-1 0 0 0,2 1 0 0 0,10 14 217 0 0,0-1 1 0 0,-1 2-1 0 0,-1-1 1 0 0,0 2-1 0 0,7 17 0 0 0,-9-17-755 0 0,1-1-1 0 0,1 0 0 0 0,0 0 0 0 0,1-1 0 0 0,13 15 1 0 0,-21-27 63 0 0,0 0 0 0 0,1-1 0 0 0,-1 1 0 0 0,0-1 0 0 0,1 0 0 0 0,-1 0 0 0 0,1 0 0 0 0,0 0 0 0 0,0-1 1 0 0,0 1-1 0 0,0-1 0 0 0,0 0 0 0 0,0 0 0 0 0,0-1 0 0 0,0 1 0 0 0,0-1 0 0 0,0 0 0 0 0,0 0 0 0 0,1 0 1 0 0,-1 0-1 0 0,0-1 0 0 0,0 0 0 0 0,0 0 0 0 0,0 0 0 0 0,0 0 0 0 0,0-1 0 0 0,0 1 0 0 0,4-3 0 0 0,5-3-2691 0 0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19:49.3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 11 10138 0 0,'-16'-9'4186'0'0,"14"8"-2165"0"0,6 2-527 0 0,7 1-946 0 0,242 67-500 0 0,-249-68-37 0 0,0 0-1 0 0,0 1 1 0 0,0 0 0 0 0,0 0 0 0 0,0 0 0 0 0,0 0 0 0 0,-1 0 0 0 0,1 1 0 0 0,-1-1 0 0 0,0 1 0 0 0,0 0 0 0 0,0 0 0 0 0,0 0 0 0 0,0 0 0 0 0,0 1 0 0 0,-1-1 0 0 0,0 1-1 0 0,0 0 1 0 0,0 0 0 0 0,0 0 0 0 0,0 0 0 0 0,-1 0 0 0 0,0 0 0 0 0,0 0 0 0 0,0 0 0 0 0,0 0 0 0 0,-1 1 0 0 0,1-1 0 0 0,-1 5 0 0 0,-1 19 237 0 0,0 0 0 0 0,-2 0 1 0 0,-7 30-1 0 0,-9 4-827 0 0,-1 0-2796 0 0,19-54 2221 0 0,-1-1 0 0 0,1 0 0 0 0,0 1 0 0 0,1-1 0 0 0,0 1 0 0 0,0 8 0 0 0,2-10 37 0 0,0-2-2121 0 0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19:49.6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0 255 7362 0 0,'6'-19'1304'0'0,"1"0"0"0"0,1 0 1 0 0,1 1-1 0 0,0 0 0 0 0,2 1 1 0 0,24-33-1 0 0,-25 38-876 0 0,1-1-1 0 0,1 2 1 0 0,0 0-1 0 0,0 0 1 0 0,19-12-1 0 0,-29 22-452 0 0,1-1-1 0 0,-1 1 0 0 0,0-1 0 0 0,1 1 0 0 0,-1 0 1 0 0,1 0-1 0 0,-1 0 0 0 0,1 0 0 0 0,0 0 1 0 0,-1 0-1 0 0,4 1 0 0 0,-5 0-38 0 0,-1 0 1 0 0,1 0-1 0 0,-1 0 0 0 0,0 0 1 0 0,1 0-1 0 0,-1 0 0 0 0,1 1 1 0 0,-1-1-1 0 0,0 0 0 0 0,1 0 1 0 0,-1 1-1 0 0,1-1 0 0 0,-1 0 1 0 0,0 0-1 0 0,0 1 0 0 0,1-1 1 0 0,-1 0-1 0 0,0 1 0 0 0,1-1 1 0 0,-1 0-1 0 0,0 1 0 0 0,0-1 1 0 0,0 1-1 0 0,1 0 0 0 0,0 20-2438 0 0,-3-11 1198 0 0,0-1 1 0 0,0 0 0 0 0,-1 0-1 0 0,-1 0 1 0 0,-5 11-1 0 0,3-7-1712 0 0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19:50.0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19 257 5473 0 0,'-13'6'1780'0'0,"8"-4"1939"0"0,18-5-1108 0 0,5-3-2156 0 0,1-1-1 0 0,-2-1 1 0 0,1 0 0 0 0,-1-2 0 0 0,0 0-1 0 0,18-14 1 0 0,-9 3-910 0 0,0-1 0 0 0,39-44 0 0 0,-64 65 406 0 0,1 0 1 0 0,-1-1 0 0 0,1 0 0 0 0,-1 1-1 0 0,0-1 1 0 0,0 0 0 0 0,0 1 0 0 0,0-1-1 0 0,0 0 1 0 0,0 0 0 0 0,0 0-1 0 0,0 0 1 0 0,-1 0 0 0 0,1 0 0 0 0,-1 0-1 0 0,0 0 1 0 0,1 0 0 0 0,-1 0 0 0 0,0 0-1 0 0,0 0 1 0 0,0 0 0 0 0,0 0 0 0 0,-1-3-1 0 0,-1 3 132 0 0,1-1-1 0 0,0 1 1 0 0,-1 0-1 0 0,0 0 1 0 0,1 0-1 0 0,-1 0 0 0 0,0 0 1 0 0,0 1-1 0 0,0-1 1 0 0,0 1-1 0 0,0-1 1 0 0,-1 1-1 0 0,1-1 1 0 0,0 1-1 0 0,-1 0 0 0 0,1 0 1 0 0,-1 1-1 0 0,-2-2 1 0 0,4 2-40 0 0,1 0 0 0 0,-1 0 0 0 0,1-1 0 0 0,-1 1 0 0 0,1 0 1 0 0,-1 0-1 0 0,1 0 0 0 0,-1 0 0 0 0,0 0 0 0 0,1 0 0 0 0,-1 0 1 0 0,1 0-1 0 0,-1 0 0 0 0,1 0 0 0 0,-1 0 0 0 0,1 1 0 0 0,-1-1 0 0 0,1 0 1 0 0,-1 0-1 0 0,1 0 0 0 0,-1 1 0 0 0,1-1 0 0 0,-1 0 0 0 0,1 1 0 0 0,-1-1 1 0 0,1 0-1 0 0,-1 1 0 0 0,1-1 0 0 0,0 1 0 0 0,-1 0 0 0 0,-5 20 418 0 0,8 24-239 0 0,2-6-103 0 0,-3-29-102 0 0,-1 0 1 0 0,1 0 0 0 0,1 0 0 0 0,0 0 0 0 0,0 0 0 0 0,1-1 0 0 0,0 1-1 0 0,1-1 1 0 0,0 1 0 0 0,10 15 0 0 0,-13-24-13 0 0,1 1 1 0 0,-1-1-1 0 0,1 0 0 0 0,-1 0 0 0 0,1 0 1 0 0,0 0-1 0 0,0 0 0 0 0,-1 0 1 0 0,1 0-1 0 0,0-1 0 0 0,0 1 1 0 0,0-1-1 0 0,0 1 0 0 0,0-1 1 0 0,-1 0-1 0 0,1 1 0 0 0,0-1 1 0 0,0 0-1 0 0,0 0 0 0 0,0-1 1 0 0,0 1-1 0 0,0 0 0 0 0,0-1 1 0 0,0 1-1 0 0,0-1 0 0 0,0 1 0 0 0,-1-1 1 0 0,1 0-1 0 0,0 0 0 0 0,0 0 1 0 0,-1 0-1 0 0,1 0 0 0 0,1-2 1 0 0,9-5-50 0 0,1-1 0 0 0,-2-1 1 0 0,15-14-1 0 0,-13 11-27 0 0,2-2 81 0 0,0-1 0 0 0,-2 0 1 0 0,0-1-1 0 0,11-19 0 0 0,-15 22 151 0 0,-15 81 1423 0 0,5-62-1541 0 0,-2 15 131 0 0,-1 39 0 0 0,4-55-156 0 0,0 0 0 0 0,0 1-1 0 0,0-1 1 0 0,1 0-1 0 0,-1 1 1 0 0,1-1 0 0 0,1 0-1 0 0,-1 1 1 0 0,0-1 0 0 0,1 0-1 0 0,0 0 1 0 0,0 0-1 0 0,0-1 1 0 0,0 1 0 0 0,4 4-1 0 0,-3-6-92 0 0,-1 0 0 0 0,1 0 0 0 0,-1 0 0 0 0,1 0 0 0 0,0 0-1 0 0,0-1 1 0 0,0 0 0 0 0,0 1 0 0 0,0-1 0 0 0,0 0 0 0 0,0 0 0 0 0,0-1-1 0 0,1 1 1 0 0,-1-1 0 0 0,0 1 0 0 0,0-1 0 0 0,1 0 0 0 0,-1 0-1 0 0,0 0 1 0 0,0-1 0 0 0,1 1 0 0 0,-1-1 0 0 0,0 0 0 0 0,0 0-1 0 0,0 0 1 0 0,0 0 0 0 0,0-1 0 0 0,0 1 0 0 0,0-1 0 0 0,3-2 0 0 0,-1 1-651 0 0,0 0 1 0 0,0-1 0 0 0,-1 0 0 0 0,1 0 0 0 0,-1 0 0 0 0,0 0-1 0 0,0-1 1 0 0,0 1 0 0 0,-1-1 0 0 0,1 0 0 0 0,-1 0 0 0 0,-1 0 0 0 0,1-1-1 0 0,-1 1 1 0 0,4-11 0 0 0,-5 3-2586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6:45:25.2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25 185 11739 0 0,'-3'4'181'0'0,"1"-1"0"0"0,-1 1 1 0 0,1 1-1 0 0,0-1 1 0 0,0 1-1 0 0,0-1 1 0 0,-1 0-1 0 0,2 1 0 0 0,0-1 1 0 0,0 1-1 0 0,0-1 1 0 0,1 1-1 0 0,-1 0 1 0 0,1 0-1 0 0,0 0 1 0 0,1 8-1 0 0,0 4-233 0 0,2-1 1 0 0,0 1-1 0 0,8 23 0 0 0,-7-25 36 0 0,17 44-67 0 0,-18-52 88 0 0,-1-1-1 0 0,2 0 0 0 0,-1 0 0 0 0,1 0 1 0 0,0 0-1 0 0,7 8 0 0 0,-9-13 15 0 0,0 0 0 0 0,-1 1 0 0 0,1-1 0 0 0,0 0 0 0 0,1 0 0 0 0,-1 0 0 0 0,0 0 0 0 0,0-1 0 0 0,0 1 0 0 0,1 0 0 0 0,-1-1 0 0 0,0 0 0 0 0,0 1 0 0 0,0-1 0 0 0,1 0 0 0 0,-1 0 0 0 0,0 0 0 0 0,1 0 0 0 0,-1-1 0 0 0,0 1 0 0 0,0 0 0 0 0,1-1 0 0 0,-1 0 0 0 0,0 0 0 0 0,4-1 0 0 0,1-2-35 0 0,1 0 0 0 0,-1 0-1 0 0,1-1 1 0 0,-1 1 0 0 0,10-10-1 0 0,-1-2-190 0 0,1-1 0 0 0,-2 0 0 0 0,26-39 0 0 0,27-65 203 0 0,-63 111 217 0 0,0 0 0 0 0,-1 0 0 0 0,0-1 0 0 0,0 1 0 0 0,-2-1 0 0 0,1 0 0 0 0,1-18 0 0 0,-4 25-129 0 0,0-1 0 0 0,0 1 0 0 0,-1 0 0 0 0,1-1 0 0 0,-1 1 0 0 0,0 0 0 0 0,0 0 0 0 0,0 0 0 0 0,-1 0 0 0 0,1 0 0 0 0,-1 0 0 0 0,0 0 0 0 0,0 1 0 0 0,0-1 0 0 0,-1 1 0 0 0,0-1 0 0 0,0 1 0 0 0,1 0 0 0 0,-1 0-1 0 0,-1 0 1 0 0,1 0 0 0 0,-7-4 0 0 0,4 3-264 0 0,-2-1-1 0 0,1 1 1 0 0,-1 0-1 0 0,0 1 1 0 0,1-1-1 0 0,-1 2 1 0 0,-1-1-1 0 0,1 1 1 0 0,0 0-1 0 0,0 1 1 0 0,-1 0-1 0 0,0 0 1 0 0,-15 2-1 0 0,15 3-3041 0 0,7-2-2159 0 0,4-1 1782 0 0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19:50.8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 11 9730 0 0,'-19'-7'3341'0'0,"11"3"1019"0"0,24 6-2962 0 0,-10-2-1241 0 0,11 2-315 0 0,0 1-1 0 0,0 0 1 0 0,0 1 0 0 0,30 11-1 0 0,-44-14 66 0 0,0 0 1 0 0,1 1-1 0 0,-1 0 0 0 0,0 0 1 0 0,0 0-1 0 0,0 0 1 0 0,0 0-1 0 0,0 1 0 0 0,0-1 1 0 0,-1 1-1 0 0,1 0 0 0 0,-1 0 1 0 0,0 0-1 0 0,0 0 0 0 0,0 0 1 0 0,0 0-1 0 0,0 0 0 0 0,-1 1 1 0 0,0-1-1 0 0,1 1 0 0 0,-1-1 1 0 0,0 1-1 0 0,-1 0 1 0 0,1-1-1 0 0,-1 1 0 0 0,0 0 1 0 0,1-1-1 0 0,-2 8 0 0 0,-3 16 65 0 0,-2 0-1 0 0,-1 0 0 0 0,0-1 1 0 0,-18 39-1 0 0,-10 32-5055 0 0,34-90 3252 0 0,4-7 765 0 0,10-13 508 0 0,14-24 702 0 0,21-54-343 0 0,-9 16 913 0 0,-7 28 2834 0 0,-32 46-3414 0 0,0 1 1 0 0,0 0-1 0 0,1-1 0 0 0,-1 1 1 0 0,0-1-1 0 0,0 1 0 0 0,1 0 1 0 0,-1-1-1 0 0,0 1 0 0 0,1-1 1 0 0,-1 1-1 0 0,0 0 1 0 0,1 0-1 0 0,-1-1 0 0 0,1 1 1 0 0,-1 0-1 0 0,0 0 0 0 0,1-1 1 0 0,-1 1-1 0 0,1 0 0 0 0,-1 0 1 0 0,1 0-1 0 0,-1 0 0 0 0,1 0 1 0 0,-1 0-1 0 0,1-1 0 0 0,-1 1 1 0 0,1 0-1 0 0,-1 0 0 0 0,1 1 1 0 0,-1-1-1 0 0,1 0 0 0 0,-1 0 1 0 0,0 0-1 0 0,1 0 1 0 0,-1 0-1 0 0,1 0 0 0 0,0 1 1 0 0,0 1 59 0 0,0-1 0 0 0,1 1 0 0 0,-1-1 0 0 0,0 1 0 0 0,-1 0 0 0 0,1-1 0 0 0,0 1 0 0 0,0 0 0 0 0,-1 0 0 0 0,1 3 0 0 0,7 57 353 0 0,-7-56-325 0 0,-1 2-198 0 0,1 0 0 0 0,0 0 0 0 0,1 0 0 0 0,0-1 0 0 0,0 1 0 0 0,0-1-1 0 0,6 11 1 0 0,-7-16-27 0 0,0-1 0 0 0,-1 0 0 0 0,1 1 0 0 0,0-1-1 0 0,0 0 1 0 0,0 0 0 0 0,1 0 0 0 0,-1 0 0 0 0,0 0-1 0 0,0 0 1 0 0,1 0 0 0 0,-1 0 0 0 0,0 0-1 0 0,1 0 1 0 0,-1-1 0 0 0,1 1 0 0 0,2 0 0 0 0,-2-1-11 0 0,0 0 0 0 0,1 0 0 0 0,-1 0 0 0 0,0 0 1 0 0,0 0-1 0 0,1-1 0 0 0,-1 1 0 0 0,0-1 0 0 0,0 0 1 0 0,0 0-1 0 0,0 0 0 0 0,0 0 0 0 0,0 0 0 0 0,0 0 1 0 0,0 0-1 0 0,2-2 0 0 0,9-8-219 0 0,0-1 0 0 0,-1 0 0 0 0,0 0 0 0 0,14-22 0 0 0,21-21-1018 0 0,8-18 544 0 0,-49 117 1715 0 0,-4-23-837 0 0,2-1 0 0 0,1 0 0 0 0,0 0 0 0 0,14 34 0 0 0,-15-44-134 0 0,1 0 0 0 0,0-1 0 0 0,1 1 1 0 0,-1-1-1 0 0,2-1 0 0 0,-1 1 0 0 0,1-1 1 0 0,0 0-1 0 0,1 0 0 0 0,15 11 0 0 0,-21-17-7 0 0,0-1 0 0 0,1 0 0 0 0,-1 1-1 0 0,0-1 1 0 0,1 0 0 0 0,-1 0 0 0 0,1 0 0 0 0,0-1 0 0 0,-1 1-1 0 0,1-1 1 0 0,-1 1 0 0 0,1-1 0 0 0,0 0 0 0 0,-1 0-1 0 0,1 0 1 0 0,0 0 0 0 0,-1 0 0 0 0,1-1 0 0 0,5-1 0 0 0,-4 1 7 0 0,0-1 1 0 0,0 0 0 0 0,-1-1-1 0 0,1 1 1 0 0,0-1 0 0 0,-1 1 0 0 0,1-1-1 0 0,-1 0 1 0 0,0 0 0 0 0,0-1-1 0 0,3-4 1 0 0,-1 1 2 0 0,0-1-1 0 0,0 1 0 0 0,-1-1 1 0 0,0-1-1 0 0,0 1 0 0 0,-1 0 1 0 0,0-1-1 0 0,0 0 1 0 0,-1 0-1 0 0,-1 0 0 0 0,2-11 1 0 0,-3 10-11 0 0,0 0 0 0 0,-1 1 1 0 0,0-1-1 0 0,-1 0 0 0 0,-4-16 0 0 0,4 21-18 0 0,0 1 0 0 0,0 0 0 0 0,0 0 0 0 0,0-1 0 0 0,-1 1 0 0 0,0 1 0 0 0,0-1 0 0 0,0 0 0 0 0,0 1 0 0 0,0-1 0 0 0,-1 1 0 0 0,0 0 0 0 0,-7-5 0 0 0,8 7-170 0 0,1 0-1 0 0,0 0 0 0 0,-1 1 1 0 0,1-1-1 0 0,-1 1 0 0 0,1-1 0 0 0,-1 1 1 0 0,0 0-1 0 0,1 0 0 0 0,-1 0 1 0 0,1 0-1 0 0,-1 0 0 0 0,1 0 1 0 0,-1 1-1 0 0,1-1 0 0 0,-1 1 1 0 0,1 0-1 0 0,-1 0 0 0 0,1 0 1 0 0,-1 0-1 0 0,1 0 0 0 0,0 0 1 0 0,0 1-1 0 0,-4 2 0 0 0,-4 4-1978 0 0,-1 0 0 0 0,1 1 0 0 0,-12 14 0 0 0,12-13-1803 0 0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19:52.9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44 154 10394 0 0,'-18'-1'3073'0'0,"16"1"-2674"0"0,0 0 0 0 0,0 0 0 0 0,0 0 0 0 0,-1 0 0 0 0,1 0 0 0 0,0-1 0 0 0,0 1 0 0 0,0-1 0 0 0,0 1 0 0 0,-2-2 0 0 0,4 2-339 0 0,0-1 0 0 0,0 1 0 0 0,0-1 0 0 0,0 1 0 0 0,0-1 0 0 0,0 1 1 0 0,0-1-1 0 0,0 1 0 0 0,0-1 0 0 0,0 1 0 0 0,0-1 0 0 0,1 1 0 0 0,-1 0 0 0 0,0-1 0 0 0,0 1 0 0 0,1-1 1 0 0,-1 1-1 0 0,0 0 0 0 0,0-1 0 0 0,1 1 0 0 0,-1 0 0 0 0,0-1 0 0 0,1 1 0 0 0,-1 0 0 0 0,1-1 0 0 0,-1 1 1 0 0,0 0-1 0 0,1 0 0 0 0,0-1 0 0 0,16-11 8 0 0,-14 11 111 0 0,23-17-185 0 0,1 1 1 0 0,1 2 0 0 0,0 1 0 0 0,1 1 0 0 0,1 2-1 0 0,0 0 1 0 0,0 2 0 0 0,39-6 0 0 0,-66 15-362 0 0,-1-1 1 0 0,1 1-1 0 0,-1 0 1 0 0,0 0-1 0 0,1 0 1 0 0,-1 0-1 0 0,0 1 1 0 0,1-1-1 0 0,-1 0 1 0 0,0 1-1 0 0,5 1 1 0 0,-6-1-143 0 0,-1-1-1 0 0,1 1 1 0 0,0-1-1 0 0,0 1 1 0 0,-1 0-1 0 0,1-1 1 0 0,0 1-1 0 0,-1 0 1 0 0,1-1-1 0 0,0 1 1 0 0,-1 0-1 0 0,1 0 1 0 0,-1 0 0 0 0,1-1-1 0 0,-1 1 1 0 0,0 0-1 0 0,1 0 1 0 0,-1 0-1 0 0,0 0 1 0 0,1 2-1 0 0,0 3-2828 0 0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19:53.4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 21 10730 0 0,'0'0'123'0'0,"-1"0"-1"0"0,1 0 0 0 0,0-1 0 0 0,-1 1 1 0 0,1 0-1 0 0,0 0 0 0 0,-1 0 1 0 0,1 0-1 0 0,0-1 0 0 0,-1 1 1 0 0,1 0-1 0 0,0 0 0 0 0,0-1 0 0 0,-1 1 1 0 0,1 0-1 0 0,0-1 0 0 0,0 1 1 0 0,0 0-1 0 0,0-1 0 0 0,-1 1 0 0 0,1 0 1 0 0,0-1-1 0 0,0 1 0 0 0,0 0 1 0 0,0-1-1 0 0,0 1 0 0 0,0 0 1 0 0,0-1-1 0 0,0 1 0 0 0,0-1 0 0 0,0 1 1 0 0,0 0-1 0 0,0-1 0 0 0,0 1 1 0 0,0 0-1 0 0,0-1 0 0 0,0 1 1 0 0,0 0-1 0 0,1-1 0 0 0,-1 1 0 0 0,0 0 1 0 0,0-1-1 0 0,0 1 0 0 0,1-1 1 0 0,22-3 1291 0 0,-10 3-1340 0 0,1 0 1 0 0,0 1 0 0 0,0 0-1 0 0,-1 1 1 0 0,1 1 0 0 0,0 0-1 0 0,-1 1 1 0 0,1 1 0 0 0,14 5-1 0 0,-23-7-79 0 0,0 1-1 0 0,0-1 1 0 0,-1 1-1 0 0,1 0 1 0 0,-1 0-1 0 0,0 0 1 0 0,0 0-1 0 0,0 1 1 0 0,0 0-1 0 0,0 0 1 0 0,-1 0-1 0 0,0 0 0 0 0,1 0 1 0 0,-2 1-1 0 0,1 0 1 0 0,0-1-1 0 0,-1 1 1 0 0,0 0-1 0 0,0 0 1 0 0,-1 0-1 0 0,1 0 1 0 0,-1 1-1 0 0,0-1 1 0 0,0 0-1 0 0,-1 1 1 0 0,0 6-1 0 0,0 3 20 0 0,-1-1 0 0 0,-1 0 0 0 0,0 0 0 0 0,-1 0 0 0 0,-1-1 0 0 0,0 1 0 0 0,-8 17 0 0 0,-6 6 219 0 0,-26 41 0 0 0,18-34-92 0 0,19-27-2086 0 0,7-17 1762 0 0,0 1 0 0 0,-1-1-1 0 0,1 0 1 0 0,0 1 0 0 0,0-1-1 0 0,0 0 1 0 0,0 1 0 0 0,0-1 0 0 0,0 0-1 0 0,0 1 1 0 0,0-1 0 0 0,0 1 0 0 0,0-1-1 0 0,1 0 1 0 0,-1 1 0 0 0,0-1 0 0 0,0 0-1 0 0,0 1 1 0 0,0-1 0 0 0,0 0-1 0 0,1 0 1 0 0,-1 1 0 0 0,0-1 0 0 0,0 0-1 0 0,0 1 1 0 0,1-1 0 0 0,-1 0 0 0 0,0 0-1 0 0,0 1 1 0 0,1-1 0 0 0,-1 0 0 0 0,0 0-1 0 0,1 0 1 0 0,-1 0 0 0 0,0 1 0 0 0,1-1-1 0 0,-1 0 1 0 0,0 0 0 0 0,1 0-1 0 0,-1 0 1 0 0,0 0 0 0 0,1 0 0 0 0,-1 0-1 0 0,0 0 1 0 0,1 0 0 0 0,-1 0 0 0 0,0 0-1 0 0,1 0 1 0 0,4 0-4183 0 0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19:54.3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38 19 9714 0 0,'0'-1'212'0'0,"0"0"-1"0"0,-1 1 1 0 0,1-1-1 0 0,0 0 1 0 0,0 0-1 0 0,-1 0 1 0 0,1 0-1 0 0,0 0 1 0 0,-1 1 0 0 0,1-1-1 0 0,-1 0 1 0 0,1 0-1 0 0,-1 1 1 0 0,1-1-1 0 0,-1 0 1 0 0,0 1-1 0 0,1-1 1 0 0,-1 1 0 0 0,0-1-1 0 0,1 0 1 0 0,-1 1-1 0 0,0 0 1 0 0,0-1-1 0 0,0 1 1 0 0,1-1-1 0 0,-2 1 1 0 0,2 0 331 0 0,0 0-118 0 0,-10 302 1878 0 0,-1 1-1792 0 0,11-281-431 0 0,-1-6-51 0 0,1 1 0 0 0,0-1 0 0 0,1 1 0 0 0,1-1 0 0 0,1 0-1 0 0,0 1 1 0 0,1-1 0 0 0,6 17 0 0 0,-9-32-15 0 0,-1 1 0 0 0,1-1-1 0 0,0 1 1 0 0,0-1 0 0 0,0 1 0 0 0,0-1-1 0 0,0 0 1 0 0,0 0 0 0 0,0 1-1 0 0,0-1 1 0 0,0 0 0 0 0,1 0 0 0 0,-1 0-1 0 0,0 0 1 0 0,1 0 0 0 0,-1 0 0 0 0,1-1-1 0 0,-1 1 1 0 0,1 0 0 0 0,-1-1-1 0 0,1 1 1 0 0,-1-1 0 0 0,1 0 0 0 0,3 1-1 0 0,-2-1 5 0 0,-1-1-1 0 0,1 1 1 0 0,0-1-1 0 0,0 0 1 0 0,0 0-1 0 0,0 0 1 0 0,-1 0-1 0 0,1 0 0 0 0,0-1 1 0 0,-1 1-1 0 0,1-1 1 0 0,3-3-1 0 0,5-5-8 0 0,-1 0 0 0 0,0 0-1 0 0,0-1 1 0 0,12-20 0 0 0,-2 0-107 0 0,-2-1 0 0 0,28-64 0 0 0,-39 77 288 0 0,0 0 1 0 0,-2-1-1 0 0,0 1 0 0 0,-1-1 0 0 0,-1 0 0 0 0,1-27 0 0 0,-2 53-181 0 0,0-1 0 0 0,0 0 0 0 0,1 1-1 0 0,-1-1 1 0 0,1 0 0 0 0,0 0 0 0 0,1-1 0 0 0,7 10 0 0 0,-3-3-14 0 0,83 134-399 0 0,-56-85-7757 0 0,-34-59 7958 0 0,-1 0-1 0 0,0-1 0 0 0,1 1 0 0 0,-1-1 0 0 0,0 1 0 0 0,1-1 1 0 0,-1 1-1 0 0,1 0 0 0 0,-1-1 0 0 0,1 0 0 0 0,-1 1 0 0 0,1-1 1 0 0,0 1-1 0 0,-1-1 0 0 0,1 0 0 0 0,-1 1 0 0 0,1-1 0 0 0,0 0 1 0 0,-1 1-1 0 0,1-1 0 0 0,0 0 0 0 0,-1 0 0 0 0,1 0 0 0 0,0 0 1 0 0,-1 0-1 0 0,1 0 0 0 0,0 0 0 0 0,0 0 0 0 0,-1 0 1 0 0,2 0-1 0 0,1-3-2866 0 0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19:54.6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83 6905 0 0,'-1'-6'369'0'0,"0"1"0"0"0,0 0-1 0 0,1-1 1 0 0,0 1 0 0 0,0-1-1 0 0,1 1 1 0 0,-1 0 0 0 0,1-1-1 0 0,2-6 1 0 0,-3 11-267 0 0,0 0 1 0 0,1 0-1 0 0,-1 0 1 0 0,0 0-1 0 0,1 0 1 0 0,-1 0-1 0 0,1 0 1 0 0,-1 0 0 0 0,1 0-1 0 0,0 0 1 0 0,-1 0-1 0 0,1 0 1 0 0,0 1-1 0 0,-1-1 1 0 0,1 0-1 0 0,0 0 1 0 0,0 1-1 0 0,0-1 1 0 0,0 0-1 0 0,0 1 1 0 0,0-1-1 0 0,0 1 1 0 0,0 0 0 0 0,0-1-1 0 0,0 1 1 0 0,0 0-1 0 0,0-1 1 0 0,0 1-1 0 0,0 0 1 0 0,0 0-1 0 0,1 0 1 0 0,-1 0-1 0 0,0 0 1 0 0,0 0-1 0 0,0 0 1 0 0,0 0-1 0 0,0 1 1 0 0,0-1-1 0 0,0 0 1 0 0,0 1 0 0 0,0-1-1 0 0,0 1 1 0 0,0-1-1 0 0,0 1 1 0 0,0-1-1 0 0,0 1 1 0 0,0 0-1 0 0,0-1 1 0 0,0 1-1 0 0,-1 0 1 0 0,2 1-1 0 0,7 6-127 0 0,-1 1 0 0 0,1 0 0 0 0,-2 1 0 0 0,0 0 0 0 0,0 0 0 0 0,0 0 0 0 0,-1 1 0 0 0,-1 0 0 0 0,0 0 0 0 0,3 12 0 0 0,21 39-3990 0 0,11 10-1257 0 0,-33-62 2200 0 0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19:54.9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 84 6937 0 0,'0'-28'873'0'0,"0"-6"1633"0"0,-6 16 2115 0 0,6 18-4566 0 0,0 0 0 0 0,0 0-1 0 0,-1-1 1 0 0,1 1 0 0 0,0 0 0 0 0,0 0 0 0 0,0 0 0 0 0,0 0 0 0 0,0-1 0 0 0,0 1 0 0 0,0 0 0 0 0,0 0 0 0 0,-1 0 0 0 0,1 0 0 0 0,0 0 0 0 0,0-1 0 0 0,0 1 0 0 0,0 0 0 0 0,0 0 0 0 0,-1 0 0 0 0,1 0 0 0 0,0 0 0 0 0,0 0 0 0 0,0 0 0 0 0,0 0 0 0 0,-1 0 0 0 0,1 0 0 0 0,0 0 0 0 0,0 0 0 0 0,0-1 0 0 0,-1 1 0 0 0,1 0 0 0 0,0 0 0 0 0,0 1 0 0 0,0-1 0 0 0,0 0 0 0 0,-1 0 0 0 0,1 0 0 0 0,0 0 0 0 0,0 0 0 0 0,0 0 0 0 0,-1 0 0 0 0,1 0 0 0 0,0 0 0 0 0,0 0 0 0 0,0 0 0 0 0,-1 1 0 0 0,-3 11 628 0 0,-1 19-1002 0 0,5-29 526 0 0,-4 66 88 0 0,8 119 0 0 0,1-81-187 0 0,-4-82-145 0 0,25 382-855 0 0,-26-403 577 0 0,0 0 1 0 0,1 0 0 0 0,-1-1-1 0 0,1 1 1 0 0,0 0-1 0 0,0-1 1 0 0,0 1 0 0 0,0-1-1 0 0,0 1 1 0 0,3 4-1 0 0,-3-7 161 0 0,-1 1 0 0 0,0-1 0 0 0,1 0 0 0 0,-1 0 0 0 0,0 1 0 0 0,1-1 0 0 0,-1 0-1 0 0,1 0 1 0 0,-1 0 0 0 0,1 1 0 0 0,-1-1 0 0 0,0 0 0 0 0,1 0 0 0 0,-1 0 0 0 0,1 0 0 0 0,-1 0 0 0 0,1 0-1 0 0,-1 0 1 0 0,1 0 0 0 0,-1 0 0 0 0,1 0 0 0 0,-1 0 0 0 0,0 0 0 0 0,1 0 0 0 0,16-13-2541 0 0,6-22 1034 0 0,-17 18-1339 0 0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19:55.3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1 169 6977 0 0,'0'-18'1416'0'0,"0"-17"4350"0"0,4 142-2077 0 0,13 59-2993 0 0,-1-10-633 0 0,-14-131-171 0 0,19 196-510 0 0,4-76-4046 0 0,-15-123 994 0 0,-4-19 1291 0 0,-2-15 1364 0 0,-4 4-1985 0 0</inkml:trace>
  <inkml:trace contextRef="#ctx0" brushRef="#br0" timeOffset="1">53 119 8402 0 0,'-3'-9'1025'0'0,"0"0"1"0"0,1 0 0 0 0,0 0 0 0 0,1-1-1 0 0,0 1 1 0 0,1-1 0 0 0,0 1-1 0 0,0 0 1 0 0,3-17 0 0 0,-3 26-997 0 0,0-1 1 0 0,1 1 0 0 0,-1-1-1 0 0,0 1 1 0 0,0-1 0 0 0,0 1-1 0 0,1-1 1 0 0,-1 1 0 0 0,0 0-1 0 0,0-1 1 0 0,1 1 0 0 0,-1-1-1 0 0,0 1 1 0 0,1 0 0 0 0,-1-1-1 0 0,1 1 1 0 0,-1 0 0 0 0,0-1-1 0 0,1 1 1 0 0,-1 0 0 0 0,1 0-1 0 0,-1 0 1 0 0,1-1 0 0 0,-1 1-1 0 0,1 0 1 0 0,-1 0 0 0 0,1 0-1 0 0,-1 0 1 0 0,1 0 0 0 0,-1 0-1 0 0,1 0 1 0 0,-1 0 0 0 0,1 0-1 0 0,19 9 268 0 0,13 22-282 0 0,-32-30 1 0 0,34 38 8 0 0,59 60-59 0 0,-90-96 24 0 0,1 1-1 0 0,-1 0 0 0 0,-1 0 1 0 0,1 1-1 0 0,0-1 0 0 0,-1 1 0 0 0,0 0 1 0 0,0 0-1 0 0,3 10 0 0 0,-5-13 18 0 0,0 0-1 0 0,-1 1 1 0 0,0-1-1 0 0,1 0 0 0 0,-1 1 1 0 0,0-1-1 0 0,0 1 1 0 0,0-1-1 0 0,-1 0 1 0 0,1 1-1 0 0,-1-1 0 0 0,1 0 1 0 0,-1 1-1 0 0,0-1 1 0 0,0 0-1 0 0,0 0 1 0 0,0 1-1 0 0,0-1 0 0 0,0 0 1 0 0,0 0-1 0 0,-1 0 1 0 0,1 0-1 0 0,-1-1 1 0 0,-3 4-1 0 0,-61 55 36 0 0,41-39-1119 0 0,0 2-1 0 0,-27 32 1 0 0,30-30-1132 0 0,15-17 348 0 0,0-1 1 0 0,1 1 0 0 0,0 0-1 0 0,-7 13 1 0 0,12-21-1111 0 0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19:55.9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1 322 8194 0 0,'1'-3'600'0'0,"1"0"1"0"0,-1 0-1 0 0,1 0 0 0 0,0 1 1 0 0,0-1-1 0 0,0 0 1 0 0,0 1-1 0 0,0 0 0 0 0,0-1 1 0 0,1 1-1 0 0,-1 0 1 0 0,1 0-1 0 0,0 0 1 0 0,3-1-1 0 0,0 1-190 0 0,0 0 0 0 0,1 0 1 0 0,-1 1-1 0 0,1-1 0 0 0,13 1 1 0 0,22-2-98 0 0,-23 3-337 0 0,0-1 0 0 0,0-1 1 0 0,0-1-1 0 0,0 0 0 0 0,27-10 0 0 0,-41 11-135 0 0,-1 0 0 0 0,1-1 0 0 0,-1 1 0 0 0,1-1 0 0 0,-1 0-1 0 0,0 0 1 0 0,0 0 0 0 0,0 0 0 0 0,-1-1 0 0 0,1 0 0 0 0,-1 0-1 0 0,0 0 1 0 0,0 0 0 0 0,0 0 0 0 0,0-1 0 0 0,-1 1 0 0 0,0-1-1 0 0,0 1 1 0 0,0-1 0 0 0,0 0 0 0 0,-1 0 0 0 0,0 0 0 0 0,0 0-1 0 0,0 0 1 0 0,0-9 0 0 0,-1 8 9 0 0,-1 0-1 0 0,1-1 1 0 0,-1 1-1 0 0,0 0 1 0 0,-1 0-1 0 0,1 0 1 0 0,-1 0 0 0 0,0 0-1 0 0,-1 0 1 0 0,1 0-1 0 0,-1 1 1 0 0,0-1-1 0 0,-1 1 1 0 0,-5-7-1 0 0,8 10 205 0 0,-1 0 0 0 0,0 0-1 0 0,1 0 1 0 0,-1 0 0 0 0,0 0-1 0 0,0 1 1 0 0,0-1 0 0 0,0 1-1 0 0,-1-1 1 0 0,1 1 0 0 0,0 0-1 0 0,-1 0 1 0 0,1 0 0 0 0,-1 0-1 0 0,1 0 1 0 0,-1 1 0 0 0,1-1-1 0 0,-1 1 1 0 0,1-1 0 0 0,-1 1-1 0 0,0 0 1 0 0,1 0 0 0 0,-1 0-1 0 0,1 1 1 0 0,-1-1 0 0 0,1 0-1 0 0,-1 1 1 0 0,0 0 0 0 0,1 0-1 0 0,0 0 1 0 0,-1 0 0 0 0,1 0-1 0 0,0 0 1 0 0,-1 0 0 0 0,1 1-1 0 0,0-1 1 0 0,-2 3 0 0 0,-3 2 83 0 0,1 0 1 0 0,0 1 0 0 0,0 0 0 0 0,1 0 0 0 0,0 0-1 0 0,0 1 1 0 0,0-1 0 0 0,1 1 0 0 0,1 0 0 0 0,-1 1-1 0 0,1-1 1 0 0,-2 12 0 0 0,0 1 57 0 0,0 0-1 0 0,2 0 1 0 0,1 1 0 0 0,0 21-1 0 0,2-36-139 0 0,1 0-1 0 0,-1 0 1 0 0,1 1 0 0 0,0-1-1 0 0,1 0 1 0 0,0 0-1 0 0,0-1 1 0 0,0 1 0 0 0,1 0-1 0 0,0-1 1 0 0,6 11 0 0 0,-7-14-29 0 0,0-1 1 0 0,0 1-1 0 0,0-1 1 0 0,1 0 0 0 0,-1 1-1 0 0,1-1 1 0 0,-1 0 0 0 0,1 0-1 0 0,0-1 1 0 0,0 1 0 0 0,0-1-1 0 0,0 1 1 0 0,0-1 0 0 0,0 0-1 0 0,0 0 1 0 0,0 0 0 0 0,0 0-1 0 0,1-1 1 0 0,-1 1 0 0 0,0-1-1 0 0,1 0 1 0 0,-1 0 0 0 0,0 0-1 0 0,0 0 1 0 0,1-1 0 0 0,-1 1-1 0 0,4-2 1 0 0,4-1-44 0 0,1-1 0 0 0,-1 0 0 0 0,0-1 0 0 0,0 0 0 0 0,-1 0 0 0 0,1-1 0 0 0,-1-1 0 0 0,0 1 0 0 0,-1-2 0 0 0,0 1 0 0 0,0-1 0 0 0,-1-1 0 0 0,0 0 0 0 0,0 0 0 0 0,-1 0 0 0 0,0-1 0 0 0,6-11 0 0 0,4-12-48 0 0,-1 0-1 0 0,-2-1 0 0 0,-2-1 1 0 0,10-42-1 0 0,-11 50 238 0 0,-7 31-53 0 0,-1 14-66 0 0,0 47-55 0 0,-3-46 1 0 0,1 1 1 0 0,0 0 0 0 0,1-1-1 0 0,2 1 1 0 0,0-1 0 0 0,13 36-1 0 0,-16-52 19 0 0,0 0 1 0 0,1 0-1 0 0,-1 0 1 0 0,1-1-1 0 0,0 1 0 0 0,0-1 1 0 0,0 1-1 0 0,0-1 0 0 0,0 1 1 0 0,0-1-1 0 0,1 0 0 0 0,-1 0 1 0 0,1-1-1 0 0,4 3 0 0 0,-6-3 8 0 0,1 0 0 0 0,0-1 0 0 0,-1 0 1 0 0,1 1-1 0 0,0-1 0 0 0,0 0 0 0 0,-1 0 0 0 0,1 0 0 0 0,0 0 0 0 0,0 0 0 0 0,-1 0 0 0 0,1-1 0 0 0,0 1 0 0 0,-1-1 0 0 0,1 1 0 0 0,0-1 0 0 0,-1 1 0 0 0,1-1 0 0 0,0 0 0 0 0,-1 0 0 0 0,1 0 0 0 0,-1 0 0 0 0,0 0 0 0 0,1 0 0 0 0,-1 0 0 0 0,0 0 0 0 0,2-2 0 0 0,28-29-101 0 0,-2-1-1 0 0,-1-1 0 0 0,42-66 0 0 0,-55 73-4031 0 0,18-44 0 0 0,-31 65 92 0 0,-1 5-180 0 0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19:56.4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11 7218 0 0,'1'-10'4658'0'0,"1"9"-1716"0"0,4 17-690 0 0,4 28-1704 0 0,25 291 1058 0 0,27 205-2718 0 0,-47-430 38 0 0,11 67-2298 0 0,-3-61-2220 0 0,-24-115 5567 0 0,1-1 0 0 0,0 0 1 0 0,0 0-1 0 0,0 0 0 0 0,0 1 0 0 0,0-1 1 0 0,0 0-1 0 0,0 0 0 0 0,0 1 1 0 0,0-1-1 0 0,0 0 0 0 0,0 0 1 0 0,0 1-1 0 0,0-1 0 0 0,0 0 0 0 0,0 0 1 0 0,0 1-1 0 0,0-1 0 0 0,1 0 1 0 0,-1 0-1 0 0,0 0 0 0 0,0 1 0 0 0,0-1 1 0 0,0 0-1 0 0,0 0 0 0 0,0 0 1 0 0,1 1-1 0 0,-1-1 0 0 0,0 0 1 0 0,0 0-1 0 0,0 0 0 0 0,1 0 0 0 0,-1 0 1 0 0,0 1-1 0 0,0-1 0 0 0,0 0 1 0 0,1 0-1 0 0,-1 0 0 0 0,0 0 0 0 0,0 0 1 0 0,1 0-1 0 0,-1 0 0 0 0,0 0 1 0 0,0 0-1 0 0,0 0 0 0 0,1 0 1 0 0,-1 0-1 0 0,0 0 0 0 0,0 0 0 0 0,1 0 1 0 0,-1 0-1 0 0,7-13-917 0 0,-5 2-1920 0 0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19:56.7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106 231 8146 0 0,'-11'-27'1601'0'0,"-4"-10"2887"0"0,-21-75 0 0 0,35 109-4432 0 0,1 1 1 0 0,-1 0 0 0 0,1 0 0 0 0,-1-1 0 0 0,1 1-1 0 0,0 0 1 0 0,0-1 0 0 0,0 1 0 0 0,0 0 0 0 0,0-1-1 0 0,1 1 1 0 0,-1 0 0 0 0,1-1 0 0 0,-1 1 0 0 0,1 0-1 0 0,0 0 1 0 0,0 0 0 0 0,2-4 0 0 0,-2 5-25 0 0,1 0 0 0 0,-1 0 0 0 0,1 1-1 0 0,-1-1 1 0 0,1 0 0 0 0,-1 1 0 0 0,1-1 0 0 0,-1 1 0 0 0,1-1 0 0 0,0 1 0 0 0,-1 0 0 0 0,1-1-1 0 0,0 1 1 0 0,0 0 0 0 0,-1 0 0 0 0,1 0 0 0 0,0 1 0 0 0,-1-1 0 0 0,1 0 0 0 0,0 1 0 0 0,-1-1 0 0 0,1 1-1 0 0,0-1 1 0 0,-1 1 0 0 0,3 1 0 0 0,7 3-145 0 0,0 0 0 0 0,0 1 0 0 0,-1 0-1 0 0,0 1 1 0 0,0 0 0 0 0,14 13 0 0 0,50 57-889 0 0,-63-66 960 0 0,-7-6-12 0 0,1 0 0 0 0,-1 0 1 0 0,0 0-1 0 0,0 1 1 0 0,-1-1-1 0 0,0 1 0 0 0,0 0 1 0 0,3 8-1 0 0,-5-10 26 0 0,0 0-1 0 0,-1 0 1 0 0,1 0-1 0 0,-1 0 0 0 0,0 0 1 0 0,0 0-1 0 0,0 0 1 0 0,0 0-1 0 0,-1 0 1 0 0,0 0-1 0 0,1 0 1 0 0,-2 0-1 0 0,1 0 0 0 0,-3 6 1 0 0,-1 1 12 0 0,-1 0 0 0 0,-1 0 1 0 0,0 0-1 0 0,-1-1 0 0 0,-17 19 0 0 0,-53 44-177 0 0,33-34 87 0 0,-8 5-1212 0 0,-6 4-6041 0 0,58-47 5159 0 0,4-3-1004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6:45:32.5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194 580 12315 0 0,'1'-3'88'0'0,"0"-1"0"0"0,0 0 1 0 0,1 1-1 0 0,-1-1 1 0 0,1 1-1 0 0,0-1 0 0 0,0 1 1 0 0,0 0-1 0 0,0-1 1 0 0,1 2-1 0 0,-1-1 0 0 0,0 0 1 0 0,1 0-1 0 0,1 1 1 0 0,-2-1-1 0 0,1 1 0 0 0,1 0 1 0 0,-1 0-1 0 0,7-3 0 0 0,4-1-211 0 0,0 2-1 0 0,0 0 1 0 0,29-5-1 0 0,-10 2 264 0 0,110-30-131 0 0,-2-7-1 0 0,-2-6 0 0 0,140-71 1 0 0,-217 91 31 0 0,386-173-7885 0 0,-438 200 4937 0 0</inkml:trace>
  <inkml:trace contextRef="#ctx0" brushRef="#br0" timeOffset="1">17 1366 13403 0 0,'-16'-4'1590'0'0,"16"4"-1608"0"0,1 1 0 0 0,-1 0 1 0 0,0-1-1 0 0,1 0 0 0 0,0 0 0 0 0,-1 1 0 0 0,0-1 1 0 0,1 1-1 0 0,0-1 0 0 0,-1 0 0 0 0,0 0 1 0 0,1 0-1 0 0,0 0 0 0 0,0 1 0 0 0,-1-1 0 0 0,1 0 1 0 0,0 0-1 0 0,-1 0 0 0 0,1 0 0 0 0,0 0 1 0 0,0 0-1 0 0,16 3 11 0 0,0-2-1 0 0,1 1 1 0 0,0-2 0 0 0,-1-1 0 0 0,30-4 0 0 0,88-23 238 0 0,-113 22-221 0 0,322-98 5 0 0,62-14-2993 0 0,-348 106 1664 0 0,-1 3 0 0 0,0 2 0 0 0,93 3 0 0 0,-98 10 538 0 0,-28-1-2092 0 0</inkml:trace>
  <inkml:trace contextRef="#ctx0" brushRef="#br0" timeOffset="2">678 2106 9202 0 0,'0'0'68'0'0,"0"0"1"0"0,0 0 0 0 0,0 0-1 0 0,0 0 1 0 0,0 0-1 0 0,0 1 1 0 0,0-1-1 0 0,0 0 1 0 0,0 0-1 0 0,0 0 1 0 0,0 0-1 0 0,0 0 1 0 0,0 0-1 0 0,0 0 1 0 0,0 0-1 0 0,0 0 1 0 0,0 0-1 0 0,0 0 1 0 0,0 0-1 0 0,0 1 1 0 0,0-1-1 0 0,0 0 1 0 0,0 0-1 0 0,0 0 1 0 0,0 0-1 0 0,0 0 1 0 0,0 0 0 0 0,0 0-1 0 0,0 0 1 0 0,0 0-1 0 0,0 0 1 0 0,0 0-1 0 0,0 0 1 0 0,0 0-1 0 0,0 0 1 0 0,0 0-1 0 0,0 0 1 0 0,0 0-1 0 0,0 0 1 0 0,0 0-1 0 0,0 0 1 0 0,-1 0-1 0 0,1 0 1 0 0,0 0-1 0 0,0 0 1 0 0,0 0-1 0 0,0 0 1 0 0,0 0-1 0 0,7 9 372 0 0,10 9-864 0 0,0-6 459 0 0,0 1 1 0 0,1-2-1 0 0,-1-1 1 0 0,35 14 0 0 0,81 22 627 0 0,-129-45-640 0 0,70 19 404 0 0,123 19-1 0 0,80-9-190 0 0,-198-22-233 0 0,-1-3-154 0 0,-35-2-916 0 0,-1 0 0 0 0,1 4 1 0 0,45 11-1 0 0,-85-17 829 0 0,-1 0-1 0 0,1 0 1 0 0,-1 0 0 0 0,1 0 0 0 0,0 0 0 0 0,-1 1-1 0 0,0 0 1 0 0,1-1 0 0 0,-1 1 0 0 0,3 3 0 0 0,-4-4 172 0 0,0 0 0 0 0,0 0 1 0 0,0-1-1 0 0,-1 2 0 0 0,0-1 1 0 0,1 0-1 0 0,0 0 0 0 0,-1 0 1 0 0,0 0-1 0 0,1 1 0 0 0,-1-2 1 0 0,0 2-1 0 0,1-1 1 0 0,-1 0-1 0 0,0 0 0 0 0,0 1 1 0 0,0-1-1 0 0,0 0 0 0 0,0 0 1 0 0,-1 0-1 0 0,1 1 0 0 0,0-2 1 0 0,-1 2-1 0 0,1-1 0 0 0,0 0 1 0 0,-1 0-1 0 0,0 1 1 0 0,-6 9-2685 0 0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19:58.0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210 217 5457 0 0,'-1'-5'1213'0'0,"0"0"-1"0"0,0 0 0 0 0,-1 1 1 0 0,1-1-1 0 0,-5-8 1 0 0,4 10-928 0 0,0 0 1 0 0,0 1 0 0 0,-1-1-1 0 0,1 1 1 0 0,0 0 0 0 0,-1 0-1 0 0,0 0 1 0 0,1 0 0 0 0,-1 0-1 0 0,0 0 1 0 0,0 1 0 0 0,0-1-1 0 0,0 1 1 0 0,0 0 0 0 0,-4-1-1 0 0,4 1-245 0 0,0 0 0 0 0,0 0 0 0 0,-1 1 0 0 0,1-1 0 0 0,0 1 0 0 0,0 0 0 0 0,-1 0 0 0 0,1 0 1 0 0,0 0-1 0 0,0 1 0 0 0,0-1 0 0 0,-1 1 0 0 0,1 0 0 0 0,0 0 0 0 0,0 0 0 0 0,0 0 0 0 0,0 0 0 0 0,0 1 0 0 0,0 0 0 0 0,1-1 0 0 0,-1 1 0 0 0,0 0 0 0 0,1 0 0 0 0,0 0 0 0 0,-1 1 0 0 0,1-1 0 0 0,0 0 0 0 0,0 1 0 0 0,0 0 0 0 0,0-1 0 0 0,1 1 0 0 0,-1 0 0 0 0,0 3 0 0 0,-7 11-47 0 0,2 1 1 0 0,0 0-1 0 0,1 0 0 0 0,-4 25 1 0 0,8-33 71 0 0,-4 13-41 0 0,2 1 1 0 0,0 1 0 0 0,1 28 0 0 0,2-46-20 0 0,1 0 0 0 0,0 0 1 0 0,1 0-1 0 0,0 0 0 0 0,0 0 1 0 0,0 0-1 0 0,1 0 0 0 0,0-1 1 0 0,0 1-1 0 0,1 0 0 0 0,0-1 0 0 0,0 0 1 0 0,1 0-1 0 0,-1 0 0 0 0,9 10 1 0 0,-11-15 4 0 0,1 1-1 0 0,-1-1 1 0 0,1 0 0 0 0,0 1 0 0 0,0-1 0 0 0,-1 0-1 0 0,1 0 1 0 0,0 0 0 0 0,0 0 0 0 0,0 0 0 0 0,0-1 0 0 0,0 1-1 0 0,1-1 1 0 0,-1 1 0 0 0,0-1 0 0 0,0 0 0 0 0,0 0 0 0 0,0 0-1 0 0,4 0 1 0 0,-2-1-17 0 0,0 0 0 0 0,1 0-1 0 0,-1 0 1 0 0,0-1 0 0 0,0 0 0 0 0,0 1-1 0 0,0-2 1 0 0,0 1 0 0 0,4-3 0 0 0,3-4-69 0 0,-1 0 0 0 0,1 0 0 0 0,-1-2 0 0 0,-1 1 0 0 0,9-12 0 0 0,-6 5 51 0 0,-2 1 0 0 0,1-2 0 0 0,-2 1 0 0 0,0-1 0 0 0,-1-1 0 0 0,-1 1 1 0 0,-1-1-1 0 0,-1 0 0 0 0,0-1 0 0 0,-1 0 0 0 0,-1 1 0 0 0,-1-1 0 0 0,-1-26 1 0 0,-3 38 778 0 0,0 23-527 0 0,-3 28-140 0 0,5-11 20 0 0,-1-2-45 0 0,5 40 1 0 0,-3-61-59 0 0,0-1 1 0 0,1 1 0 0 0,0-1 0 0 0,1 1 0 0 0,-1-1 0 0 0,2 0-1 0 0,-1 0 1 0 0,1-1 0 0 0,6 11 0 0 0,-8-16-15 0 0,-1-1 1 0 0,0 1 0 0 0,1-1-1 0 0,-1 1 1 0 0,1-1 0 0 0,0 0-1 0 0,-1 1 1 0 0,1-1 0 0 0,0 0-1 0 0,0 0 1 0 0,0 0 0 0 0,0 0-1 0 0,0-1 1 0 0,0 1 0 0 0,0 0-1 0 0,0-1 1 0 0,0 1-1 0 0,0-1 1 0 0,0 0 0 0 0,0 0-1 0 0,0 0 1 0 0,0 0 0 0 0,0 0-1 0 0,0 0 1 0 0,1-1 0 0 0,-1 1-1 0 0,0-1 1 0 0,0 1 0 0 0,0-1-1 0 0,0 0 1 0 0,0 0-1 0 0,-1 0 1 0 0,5-2 0 0 0,0 0-88 0 0,0-1 1 0 0,1-1 0 0 0,-1 1-1 0 0,0-1 1 0 0,-1 0-1 0 0,1 0 1 0 0,-1-1 0 0 0,5-6-1 0 0,5-12-16 0 0,-1-1 0 0 0,-1 0 0 0 0,-1 0-1 0 0,-1-1 1 0 0,-2-1 0 0 0,0 0 0 0 0,-2 0-1 0 0,-1-1 1 0 0,3-35 0 0 0,-8 49 309 0 0,0 7 406 0 0,-1 21-349 0 0,-1 26-129 0 0,2 0 0 0 0,2 0 0 0 0,1-1 0 0 0,2 1 0 0 0,2-1 0 0 0,14 43 0 0 0,-21-81-111 0 0,-1 1 1 0 0,0-1-1 0 0,1 0 0 0 0,-1 1 0 0 0,1-1 1 0 0,0 0-1 0 0,-1 0 0 0 0,1 1 0 0 0,0-1 1 0 0,0 0-1 0 0,0 0 0 0 0,0 0 0 0 0,0 0 1 0 0,0 0-1 0 0,0 0 0 0 0,0 0 0 0 0,0-1 1 0 0,0 1-1 0 0,1 0 0 0 0,-1 0 0 0 0,0-1 1 0 0,1 1-1 0 0,-1-1 0 0 0,3 1 0 0 0,-2-1 6 0 0,0 0-1 0 0,0 0 1 0 0,0-1-1 0 0,0 1 1 0 0,0-1-1 0 0,0 1 1 0 0,0-1-1 0 0,-1 0 1 0 0,1 0-1 0 0,0 1 1 0 0,0-1-1 0 0,0-1 1 0 0,-1 1-1 0 0,1 0 1 0 0,1-2-1 0 0,4-3-3 0 0,0-1 0 0 0,-1 0 0 0 0,0 0 0 0 0,0 0 0 0 0,-1-1 0 0 0,8-12 0 0 0,51-126-1720 0 0,-26 57-300 0 0,-34 78 1368 0 0,2 0-1 0 0,0 1 0 0 0,0 0 1 0 0,1 0-1 0 0,0 0 1 0 0,14-15-1 0 0,-16 20 392 0 0,0 1 1 0 0,0 0-1 0 0,1 0 0 0 0,-1 0 1 0 0,1 1-1 0 0,0 0 0 0 0,0 0 0 0 0,0 0 1 0 0,0 1-1 0 0,0-1 0 0 0,1 2 1 0 0,-1-1-1 0 0,11-1 0 0 0,18 0 275 0 0,-23 3 62 0 0,0-1 0 0 0,0 0 0 0 0,0-1 0 0 0,-1-1 0 0 0,1 0 0 0 0,-1 0-1 0 0,16-7 1 0 0,-19 5 2231 0 0,-12 6 950 0 0,-17 6-492 0 0,12-3-2575 0 0,1 1 0 0 0,0 0 0 0 0,0 0-1 0 0,0 1 1 0 0,1 0 0 0 0,0 1 0 0 0,0-1 0 0 0,0 1 0 0 0,1 0-1 0 0,-9 14 1 0 0,3-4-105 0 0,1 1-1 0 0,1 0 1 0 0,-14 38-1 0 0,13-26-54 0 0,2 1 0 0 0,-6 39 0 0 0,12-55-39 0 0,1 0 0 0 0,1 0-1 0 0,1 0 1 0 0,0-1 0 0 0,1 1 0 0 0,0 0 0 0 0,4 16 0 0 0,-4-29-6 0 0,-1 0 1 0 0,0 0-1 0 0,1 0 0 0 0,-1 0 1 0 0,1 0-1 0 0,-1 0 1 0 0,1-1-1 0 0,0 1 1 0 0,0 0-1 0 0,0 0 1 0 0,0-1-1 0 0,0 1 1 0 0,0 0-1 0 0,0-1 1 0 0,1 1-1 0 0,-1-1 0 0 0,1 0 1 0 0,-1 1-1 0 0,1-1 1 0 0,-1 0-1 0 0,1 0 1 0 0,0 0-1 0 0,0 0 1 0 0,-1 0-1 0 0,1 0 1 0 0,0-1-1 0 0,0 1 0 0 0,0 0 1 0 0,0-1-1 0 0,0 0 1 0 0,0 1-1 0 0,0-1 1 0 0,0 0-1 0 0,0 0 1 0 0,0 0-1 0 0,0 0 1 0 0,0-1-1 0 0,0 1 0 0 0,0 0 1 0 0,0-1-1 0 0,0 1 1 0 0,-1-1-1 0 0,1 0 1 0 0,0 0-1 0 0,0 0 1 0 0,3-2-1 0 0,3-1-55 0 0,0-1-1 0 0,-1 0 1 0 0,0 0 0 0 0,0-1-1 0 0,0 0 1 0 0,0 0 0 0 0,-1 0-1 0 0,0-1 1 0 0,6-9 0 0 0,3-9 54 0 0,0 0 1 0 0,-2-1 0 0 0,-1-1-1 0 0,-1 0 1 0 0,-1-1 0 0 0,-2 0-1 0 0,-1-1 1 0 0,-1 1 0 0 0,-1-1-1 0 0,-1-1 1 0 0,-1-40 0 0 0,27 166 336 0 0,-14-6-281 0 0,4 19-902 0 0,-16-95-883 0 0,0 1-1 0 0,13 24 1 0 0,-17-38 1336 0 0,1 1 0 0 0,0 0 0 0 0,0-1 0 0 0,0 1-1 0 0,0-1 1 0 0,0 1 0 0 0,0-1 0 0 0,0 0 0 0 0,0 1 0 0 0,1-1 0 0 0,-1 0 0 0 0,0 0-1 0 0,1 0 1 0 0,-1 0 0 0 0,1 0 0 0 0,0 0 0 0 0,-1 0 0 0 0,3 0 0 0 0,2 0-2916 0 0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19:58.9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0 141 6913 0 0,'0'-15'909'0'0,"0"7"5576"0"0,2 26-3766 0 0,1 14-2033 0 0,1 14-441 0 0,1-1 0 0 0,2 0-1 0 0,2-1 1 0 0,20 59 0 0 0,-28-100-239 0 0,-1-1-1 0 0,1 1 1 0 0,0-1 0 0 0,1 0 0 0 0,-1 1-1 0 0,0-1 1 0 0,1 0 0 0 0,-1 0-1 0 0,1 0 1 0 0,0 0 0 0 0,-1 0-1 0 0,1 0 1 0 0,0 0 0 0 0,0-1 0 0 0,0 1-1 0 0,1-1 1 0 0,-1 1 0 0 0,0-1-1 0 0,5 2 1 0 0,-5-3-8 0 0,0 0 0 0 0,0 0 0 0 0,0 0 0 0 0,0 0 0 0 0,0-1 1 0 0,0 1-1 0 0,0-1 0 0 0,0 1 0 0 0,0-1 0 0 0,0 0 0 0 0,-1 1 0 0 0,1-1 0 0 0,0 0 0 0 0,0 0 0 0 0,-1-1 0 0 0,1 1 0 0 0,0 0 0 0 0,-1 0 1 0 0,1-1-1 0 0,-1 1 0 0 0,0-1 0 0 0,1 0 0 0 0,-1 1 0 0 0,0-1 0 0 0,1-2 0 0 0,13-19-109 0 0,-2-1-1 0 0,0-1 1 0 0,-2 0 0 0 0,0-1 0 0 0,-2 0-1 0 0,-1-1 1 0 0,-1 0 0 0 0,7-54 0 0 0,-6 46 849 0 0,-8 34-606 0 0,1 40 311 0 0,3-6-126 0 0,9 43 1 0 0,-10-62-229 0 0,1-1 1 0 0,0 0 0 0 0,1 0-1 0 0,0 0 1 0 0,15 23-1 0 0,-19-34-79 0 0,-1 0 0 0 0,1-1 0 0 0,1 1 0 0 0,-1 0 0 0 0,0-1 0 0 0,0 1 0 0 0,0-1-1 0 0,1 1 1 0 0,-1-1 0 0 0,1 0 0 0 0,-1 1 0 0 0,1-1 0 0 0,0 0 0 0 0,-1 0 0 0 0,1 0 0 0 0,0 0-1 0 0,0 0 1 0 0,0-1 0 0 0,0 1 0 0 0,0 0 0 0 0,0-1 0 0 0,0 0 0 0 0,0 1 0 0 0,0-1 0 0 0,0 0-1 0 0,0 0 1 0 0,0 0 0 0 0,0 0 0 0 0,0 0 0 0 0,0-1 0 0 0,0 1 0 0 0,0-1 0 0 0,-1 1 0 0 0,1-1-1 0 0,0 0 1 0 0,0 1 0 0 0,0-1 0 0 0,0 0 0 0 0,3-3 0 0 0,0 0-51 0 0,0 0 1 0 0,-1-1 0 0 0,1 0-1 0 0,-1 1 1 0 0,0-2-1 0 0,0 1 1 0 0,0 0 0 0 0,-1-1-1 0 0,0 0 1 0 0,0 0-1 0 0,2-6 1 0 0,5-17-113 0 0,-1 0 0 0 0,-1 0 0 0 0,-2-1 0 0 0,-1 0 0 0 0,-2 0 0 0 0,0-43 0 0 0,-3 77 302 0 0,0 38 282 0 0,2-1-1 0 0,1 0 1 0 0,11 47-1 0 0,-13-83-391 0 0,0 0 0 0 0,1 0 0 0 0,0 0 0 0 0,0 0 0 0 0,0-1 0 0 0,1 1 0 0 0,0-1 0 0 0,-1 1 0 0 0,2-1 0 0 0,-1 0 0 0 0,0 0 0 0 0,1-1 0 0 0,6 6 0 0 0,-8-7-22 0 0,1-1-1 0 0,-1 0 1 0 0,1 0-1 0 0,-1 0 1 0 0,1 0-1 0 0,0 0 1 0 0,-1-1-1 0 0,1 1 1 0 0,0-1-1 0 0,-1 1 1 0 0,1-1-1 0 0,0 0 1 0 0,0 0-1 0 0,-1-1 1 0 0,1 1-1 0 0,0 0 1 0 0,-1-1-1 0 0,1 0 1 0 0,0 0-1 0 0,-1 0 1 0 0,1 0-1 0 0,-1 0 1 0 0,1 0-1 0 0,-1 0 1 0 0,0-1-1 0 0,1 1 1 0 0,2-4-1 0 0,9-4-58 0 0,-1-1-1 0 0,-1 0 1 0 0,1-1-1 0 0,-2-1 0 0 0,1 0 1 0 0,-2 0-1 0 0,1-1 0 0 0,-2-1 1 0 0,0 0-1 0 0,-1 0 1 0 0,0 0-1 0 0,-1-1 0 0 0,0 0 1 0 0,-1-1-1 0 0,-1 1 1 0 0,-1-1-1 0 0,0 0 0 0 0,-1 0 1 0 0,-1-1-1 0 0,0 1 0 0 0,-1-1 1 0 0,-2-25-1 0 0,-4 17 151 0 0,0 26 57 0 0,-1 14-22 0 0,3-3-49 0 0,0 1 0 0 0,1-1 0 0 0,0 0 0 0 0,1 0-1 0 0,0 1 1 0 0,1-1 0 0 0,1 1 0 0 0,2 17 0 0 0,-2-21-60 0 0,1 0-1 0 0,0 0 1 0 0,0-1 0 0 0,1 1 0 0 0,0 0 0 0 0,1-1 0 0 0,0 1 0 0 0,0-1 0 0 0,1 0 0 0 0,0-1 0 0 0,0 1 0 0 0,7 6 0 0 0,-9-10-52 0 0,1-2-1 0 0,-1 1 1 0 0,1 0 0 0 0,0-1-1 0 0,0 0 1 0 0,0 0 0 0 0,0 0-1 0 0,0 0 1 0 0,0 0 0 0 0,0-1-1 0 0,1 0 1 0 0,-1 0 0 0 0,1 0-1 0 0,-1-1 1 0 0,1 1 0 0 0,-1-1-1 0 0,1 0 1 0 0,7-1 0 0 0,-6 0-446 0 0,0 0 0 0 0,0 0 1 0 0,0-1-1 0 0,0 0 0 0 0,9-4 1 0 0,-10 4-875 0 0,0-1 0 0 0,0 0 0 0 0,0 0 0 0 0,0-1 0 0 0,8-7 0 0 0,-3-4-5581 0 0,-6 12 3999 0 0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19:59.3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 66 8418 0 0,'-1'0'220'0'0,"0"0"0"0"0,0-1 0 0 0,0 1 0 0 0,0-1 0 0 0,0 1 0 0 0,0-1 1 0 0,1 1-1 0 0,-1-1 0 0 0,0 0 0 0 0,0 1 0 0 0,1-1 0 0 0,-1 0 0 0 0,0 0 0 0 0,1 0 0 0 0,-1 1 1 0 0,1-1-1 0 0,-1-1 0 0 0,1 1-95 0 0,0 1 0 0 0,0-1 0 0 0,0 1 0 0 0,0-1 0 0 0,0 1 0 0 0,0 0 0 0 0,0-1 0 0 0,0 1 0 0 0,0-1 0 0 0,0 1 0 0 0,1 0 0 0 0,-1-1 0 0 0,0 1 0 0 0,0-1 0 0 0,1 1 1 0 0,-1 0-1 0 0,0-1 0 0 0,0 1 0 0 0,1 0 0 0 0,-1-1 0 0 0,0 1 0 0 0,1 0 0 0 0,-1-1 0 0 0,0 1 0 0 0,1 0 0 0 0,0 0 0 0 0,1-2 77 0 0,1 1-1 0 0,0 0 0 0 0,0 0 1 0 0,0 0-1 0 0,0 0 1 0 0,0 0-1 0 0,0 0 1 0 0,0 1-1 0 0,4 0 0 0 0,22 0-403 0 0,7 0 108 0 0,44-5 0 0 0,-67 3-1747 0 0,-1 0 0 0 0,0-1 1 0 0,0 0-1 0 0,13-6 0 0 0,-16 2-110 0 0,-4 4-1153 0 0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19:59.7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82 0 8410 0 0,'-3'1'324'0'0,"0"-1"0"0"0,0 1 1 0 0,0 0-1 0 0,1 0 0 0 0,-1 0 0 0 0,0 0 1 0 0,0 0-1 0 0,1 1 0 0 0,-1-1 0 0 0,1 1 1 0 0,-1 0-1 0 0,1 0 0 0 0,0 0 1 0 0,-1 0-1 0 0,1 0 0 0 0,0 0 0 0 0,1 1 1 0 0,-1-1-1 0 0,0 1 0 0 0,1-1 0 0 0,-1 1 1 0 0,1-1-1 0 0,0 1 0 0 0,-2 4 0 0 0,-1 4 337 0 0,-1 1-1 0 0,2 0 1 0 0,0 0-1 0 0,-3 20 1 0 0,4-14-284 0 0,1 1-1 0 0,0-1 1 0 0,2 1-1 0 0,0 0 1 0 0,4 21 0 0 0,-4-33-342 0 0,1 0 0 0 0,0 0 0 0 0,0 0 0 0 0,0 0 0 0 0,1 0 0 0 0,0 0 1 0 0,0-1-1 0 0,1 1 0 0 0,0-1 0 0 0,0 0 0 0 0,0 0 0 0 0,1 0 0 0 0,0-1 1 0 0,0 1-1 0 0,11 8 0 0 0,-10-11-42 0 0,0 0 0 0 0,0 0 0 0 0,0-1 1 0 0,0 0-1 0 0,1 0 0 0 0,-1 0 0 0 0,1-1 0 0 0,-1 0 1 0 0,1 0-1 0 0,-1-1 0 0 0,1 0 0 0 0,0 0 0 0 0,-1 0 0 0 0,1-1 1 0 0,-1 0-1 0 0,1 0 0 0 0,-1-1 0 0 0,1 1 0 0 0,-1-2 1 0 0,10-3-1 0 0,-3 0-200 0 0,0-1 0 0 0,-1 0 0 0 0,1 0 1 0 0,-1-1-1 0 0,-1-1 0 0 0,0 0 0 0 0,0 0 0 0 0,14-16 0 0 0,-20 17 111 0 0,1-1 0 0 0,-1 1 0 0 0,0-1-1 0 0,-1 0 1 0 0,0-1 0 0 0,0 1 0 0 0,-1-1-1 0 0,0 0 1 0 0,-1 0 0 0 0,0 0 0 0 0,-1 0-1 0 0,0 0 1 0 0,0 0 0 0 0,-1 0 0 0 0,-1 0 0 0 0,1 0-1 0 0,-2 0 1 0 0,1 0 0 0 0,-1 0 0 0 0,-1 0-1 0 0,0 0 1 0 0,0 1 0 0 0,-6-11 0 0 0,9 19 113 0 0,0 0-1 0 0,-1 0 1 0 0,1 0 0 0 0,0 0 0 0 0,-1 0 0 0 0,1 0 0 0 0,-1 0 0 0 0,1 1 0 0 0,-1-1 0 0 0,0 0 0 0 0,1 0 0 0 0,-1 1 0 0 0,0-1 0 0 0,1 0 0 0 0,-1 1 0 0 0,0-1 0 0 0,0 1 0 0 0,1-1 0 0 0,-1 1-1 0 0,0-1 1 0 0,0 1 0 0 0,0-1 0 0 0,0 1 0 0 0,-2-1 0 0 0,2 2 1 0 0,1-1 0 0 0,-1 1 0 0 0,0-1 0 0 0,0 1 0 0 0,0-1 0 0 0,0 1 0 0 0,1 0 0 0 0,-1-1 1 0 0,0 1-1 0 0,1 0 0 0 0,-1 0 0 0 0,0-1 0 0 0,1 1 0 0 0,-1 0 0 0 0,1 0 0 0 0,-1 0 0 0 0,1 0 0 0 0,0 0 0 0 0,-1 1 0 0 0,-3 10 171 0 0,0 1 1 0 0,-3 21-1 0 0,6-29-118 0 0,-1 8 65 0 0,1 0 0 0 0,0 0 0 0 0,1 1 0 0 0,1-1 0 0 0,0 0 0 0 0,0 0 0 0 0,5 18 0 0 0,-4-22-88 0 0,1 1 1 0 0,0 0-1 0 0,1-1 1 0 0,0 0-1 0 0,0 0 1 0 0,1 0-1 0 0,0 0 1 0 0,0-1-1 0 0,1 0 1 0 0,8 10-1 0 0,-12-16-32 0 0,0 0 0 0 0,0 0 0 0 0,1-1 0 0 0,-1 1 0 0 0,0 0 0 0 0,1-1 0 0 0,-1 1 0 0 0,1-1 0 0 0,-1 0 0 0 0,1 0 0 0 0,0 0 0 0 0,-1 0 0 0 0,1 0 0 0 0,0 0 0 0 0,0-1 0 0 0,0 0 0 0 0,-1 1 0 0 0,1-1 0 0 0,5-1 0 0 0,-3 0-9 0 0,0 0 0 0 0,-1 0-1 0 0,1-1 1 0 0,-1 1 0 0 0,0-1 0 0 0,1 0 0 0 0,-1-1 0 0 0,0 1-1 0 0,0-1 1 0 0,7-6 0 0 0,1-2-55 0 0,-1 0 0 0 0,-1-1 0 0 0,1-1 0 0 0,-2 0 0 0 0,0 0 0 0 0,8-15 0 0 0,2-14-8 0 0,-1 0-1 0 0,13-48 1 0 0,-20 58 118 0 0,-11 31-55 0 0,0 0-1 0 0,0 0 0 0 0,0 0 1 0 0,1 0-1 0 0,-1 0 0 0 0,0 0 1 0 0,1 0-1 0 0,-1 0 0 0 0,1 0 1 0 0,-1 0-1 0 0,1 0 0 0 0,-1 0 1 0 0,1 1-1 0 0,0-1 0 0 0,-1 0 1 0 0,1 0-1 0 0,0 1 0 0 0,-1-1 1 0 0,1 0-1 0 0,0 1 0 0 0,0-1 1 0 0,0 1-1 0 0,0-1 0 0 0,0 1 1 0 0,0-1-1 0 0,0 1 1 0 0,0 0-1 0 0,1-1 0 0 0,0 1 10 0 0,0 1 0 0 0,-1 0-1 0 0,1-1 1 0 0,-1 1 0 0 0,0 0-1 0 0,1 0 1 0 0,-1 0 0 0 0,0 0-1 0 0,1 0 1 0 0,-1 0 0 0 0,0 0-1 0 0,0 0 1 0 0,0 0 0 0 0,0 1-1 0 0,2 1 1 0 0,4 9 138 0 0,0-1 0 0 0,10 26-1 0 0,-12-26 36 0 0,0 0 0 0 0,1 0-1 0 0,1-1 1 0 0,0 0 0 0 0,0 0-1 0 0,0 0 1 0 0,2-1 0 0 0,17 16-1 0 0,-20-20-427 0 0,0 0 0 0 0,0-1 0 0 0,1 0-1 0 0,-1-1 1 0 0,1 1 0 0 0,13 3-1 0 0,-15-5-771 0 0,1-1-1 0 0,-1 0 0 0 0,0 0 0 0 0,1 0 1 0 0,-1-1-1 0 0,1 0 0 0 0,0 0 0 0 0,-1 0 1 0 0,1-1-1 0 0,5-1 0 0 0,-4 1-5236 0 0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20:00.0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33 40 7650 0 0,'-25'10'9637'0'0,"18"-8"-7255"0"0,22-16-3016 0 0,-3 3-2164 0 0,2-9-5517 0 0,-11 13 3818 0 0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20:01.5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282 668 9146 0 0,'-38'1'3251'0'0,"34"0"-2863"0"0,0 0 0 0 0,0-1-1 0 0,0 1 1 0 0,0-1-1 0 0,0 0 1 0 0,0 0-1 0 0,-1-1 1 0 0,1 1-1 0 0,0-1 1 0 0,0 0 0 0 0,0 0-1 0 0,-5-3 1 0 0,7 3-288 0 0,1-1 0 0 0,0 1 0 0 0,0-1 1 0 0,-1 1-1 0 0,1-1 0 0 0,1 1 0 0 0,-1-1 1 0 0,0 0-1 0 0,0 0 0 0 0,1 0 0 0 0,-1 1 0 0 0,1-1 1 0 0,-1 0-1 0 0,1 0 0 0 0,0 0 0 0 0,0 0 1 0 0,-1 0-1 0 0,2 0 0 0 0,-1 0 0 0 0,0 0 0 0 0,0 1 1 0 0,1-1-1 0 0,-1 0 0 0 0,1-3 0 0 0,16-45 230 0 0,3 9-203 0 0,1 1 0 0 0,49-69 0 0 0,69-62-75 0 0,-126 156-94 0 0,85-91-161 0 0,-83 92 4 0 0,0 0 1 0 0,1 1-1 0 0,1 1 0 0 0,33-19 0 0 0,-50 31 190 0 0,0 0-1 0 0,0 0 1 0 0,0 0-1 0 0,0 0 0 0 0,0 0 1 0 0,0 0-1 0 0,0 0 0 0 0,1 0 1 0 0,-1 0-1 0 0,0 0 0 0 0,0 0 1 0 0,0 0-1 0 0,0 0 1 0 0,0 0-1 0 0,0 0 0 0 0,0 0 1 0 0,0 0-1 0 0,1 0 0 0 0,-1 0 1 0 0,0 0-1 0 0,0 0 0 0 0,0 0 1 0 0,0 0-1 0 0,0 0 1 0 0,0 0-1 0 0,0 0 0 0 0,0 0 1 0 0,0 0-1 0 0,0 1 0 0 0,1-1 1 0 0,-1 0-1 0 0,0 0 0 0 0,0 0 1 0 0,0 0-1 0 0,0 0 1 0 0,0 0-1 0 0,0 0 0 0 0,0 0 1 0 0,0 0-1 0 0,0 1 0 0 0,0-1 1 0 0,0 0-1 0 0,0 0 0 0 0,0 0 1 0 0,0 0-1 0 0,0 0 1 0 0,0 0-1 0 0,0 0 0 0 0,0 0 1 0 0,0 1-1 0 0,0-1 0 0 0,0 0 1 0 0,0 0-1 0 0,0 0 0 0 0,0 0 1 0 0,0 0-1 0 0,0 0 1 0 0,0 0-1 0 0,0 0 0 0 0,0 0 1 0 0,0 1-1 0 0,0-1 0 0 0,0 0 1 0 0,-1 0-1 0 0,1 0 0 0 0,0 0 1 0 0,0 0-1 0 0,0 0 1 0 0,-5 15-167 0 0,-10 13 107 0 0,-21 24 56 0 0,2 2 0 0 0,3 1 0 0 0,2 1 0 0 0,-39 108 0 0 0,58-133 41 0 0,-49 177-15 0 0,50-169 11 0 0,2 1 0 0 0,1 1 0 0 0,0 50 0 0 0,6-90-18 0 0,1 25-2 0 0,-1-25 8 0 0,0 0-1 0 0,0 0 1 0 0,0 0-1 0 0,0 0 1 0 0,0 0-1 0 0,0 0 1 0 0,1 0-1 0 0,-1 0 1 0 0,0 0-1 0 0,0-1 1 0 0,1 1-1 0 0,-1 0 1 0 0,0 0-1 0 0,1 0 1 0 0,-1 0-1 0 0,1-1 1 0 0,-1 1-1 0 0,1 0 1 0 0,0 0-1 0 0,-1-1 1 0 0,1 1-1 0 0,0 0 1 0 0,0-4 64 0 0,0 0 0 0 0,0-1 0 0 0,0 1 0 0 0,-1-1 0 0 0,0 1 0 0 0,1-1 0 0 0,-1 1 0 0 0,-1-5 0 0 0,1 6-41 0 0,-2-46 110 0 0,-1-1 1 0 0,-20-90-1 0 0,-39-93 22 0 0,6 27-5 0 0,48 167-33 0 0,3 10 99 0 0,-2 1 0 0 0,0 1-1 0 0,-18-42 1 0 0,49 134-520 0 0,-1-24 237 0 0,2-1-1 0 0,2-2 1 0 0,61 70-1 0 0,-29-49 36 0 0,90 73 1 0 0,-124-114-6 0 0,-11-8 2 0 0,0 0 0 0 0,-1 1 0 0 0,21 23-1 0 0,-34-34 25 0 0,1-1 0 0 0,-1 0-1 0 0,1 1 1 0 0,-1-1-1 0 0,0 1 1 0 0,1-1 0 0 0,-1 0-1 0 0,0 1 1 0 0,1-1-1 0 0,-1 1 1 0 0,0-1 0 0 0,1 1-1 0 0,-1-1 1 0 0,0 1-1 0 0,0 0 1 0 0,0-1-1 0 0,0 1 1 0 0,1-1 0 0 0,-1 1-1 0 0,0-1 1 0 0,0 1-1 0 0,0 0 1 0 0,0-1 0 0 0,0 1-1 0 0,0-1 1 0 0,-1 1-1 0 0,1-1 1 0 0,0 1 0 0 0,0-1-1 0 0,0 1 1 0 0,0 0-1 0 0,-1-1 1 0 0,1 1-1 0 0,0-1 1 0 0,0 1 0 0 0,-1 0-1 0 0,-1 0 4 0 0,0-1 0 0 0,1 1 0 0 0,-1 0 1 0 0,0-1-1 0 0,1 1 0 0 0,-1-1 0 0 0,0 0 0 0 0,0 0 0 0 0,1 0 0 0 0,-1 1 0 0 0,-3-2 0 0 0,-52-7 75 0 0,-16-9 28 0 0,-108-29 466 0 0,145 35-295 0 0,0-2 0 0 0,-65-34 1 0 0,88 39-223 0 0,-21-11 56 0 0,-1 1 0 0 0,-40-14 0 0 0,130 65-10221 0 0,-37-23 3502 0 0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20:06.9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 97 9938 0 0,'-1'0'279'0'0,"-1"0"0"0"0,1-1 0 0 0,0 0 0 0 0,0 1 0 0 0,0-1 0 0 0,0 0 0 0 0,0 0 0 0 0,0 1 0 0 0,0-1 0 0 0,1 0 0 0 0,-1 0 0 0 0,0 0 0 0 0,0 0 0 0 0,1 0 0 0 0,-1 0 0 0 0,0 0 0 0 0,1 0 0 0 0,-1-1 0 0 0,1 1 0 0 0,-1 0 0 0 0,1 0 0 0 0,0 0 0 0 0,0-1 0 0 0,-1 1 0 0 0,1 0 0 0 0,0 0 0 0 0,0-3 0 0 0,2 2-160 0 0,-1 1 1 0 0,1-1-1 0 0,0 0 0 0 0,0 1 1 0 0,0-1-1 0 0,-1 1 0 0 0,1 0 1 0 0,1 0-1 0 0,-1 0 0 0 0,0 0 1 0 0,0 0-1 0 0,0 0 0 0 0,0 0 1 0 0,5 0-1 0 0,46-11-8 0 0,0 2 0 0 0,0 2 0 0 0,106 0 0 0 0,-139 8-136 0 0,55-1-704 0 0,7 1-2640 0 0,-4-8-5776 0 0,-71 6 5710 0 0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20:07.6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118 1 6921 0 0,'-6'2'493'0'0,"-1"0"-1"0"0,1 1 0 0 0,0 0 0 0 0,0 0 0 0 0,0 1 0 0 0,0 0 0 0 0,1 0 0 0 0,-1 0 1 0 0,1 0-1 0 0,0 1 0 0 0,0 0 0 0 0,1 0 0 0 0,0 0 0 0 0,0 1 0 0 0,0-1 0 0 0,0 1 1 0 0,1 0-1 0 0,0 0 0 0 0,-3 8 0 0 0,2 0-269 0 0,0 0 0 0 0,1 0 0 0 0,1 0 0 0 0,0 0 0 0 0,1 0 0 0 0,0 1 0 0 0,1-1 0 0 0,2 17 0 0 0,-1-29-218 0 0,2 38 102 0 0,13 61 1 0 0,-13-90-95 0 0,0 0 1 0 0,0 0-1 0 0,1-1 1 0 0,1 1 0 0 0,0-1-1 0 0,0 0 1 0 0,1 0-1 0 0,0 0 1 0 0,0-1-1 0 0,12 13 1 0 0,-17-21-43 0 0,1 1-1 0 0,-1-1 1 0 0,1 0-1 0 0,-1 1 1 0 0,1-1-1 0 0,0 0 1 0 0,0 0-1 0 0,-1 0 1 0 0,1 0-1 0 0,0 0 1 0 0,0-1-1 0 0,0 1 1 0 0,0 0-1 0 0,0-1 1 0 0,0 0-1 0 0,0 1 1 0 0,0-1-1 0 0,0 0 1 0 0,0 0-1 0 0,0 0 1 0 0,0 0-1 0 0,3-1 1 0 0,-1 0-25 0 0,0 0 1 0 0,-1-1 0 0 0,1 0 0 0 0,-1 1 0 0 0,1-1-1 0 0,-1 0 1 0 0,0-1 0 0 0,1 1 0 0 0,-1-1 0 0 0,5-5-1 0 0,4-6-202 0 0,-1-1 0 0 0,0 0 0 0 0,16-29-1 0 0,-27 43 244 0 0,29-56 119 0 0,-3-1 1 0 0,-2-1-1 0 0,-3-1 0 0 0,16-73 0 0 0,-41 163 217 0 0,2 0 1 0 0,1 1-1 0 0,5 47 0 0 0,-1-36-220 0 0,-3-23-63 0 0,6 56 0 0 0,-5-70-31 0 0,0 0 0 0 0,0 0 1 0 0,0 0-1 0 0,1 0 0 0 0,0 0 0 0 0,0-1 1 0 0,0 1-1 0 0,1 0 0 0 0,-1-1 0 0 0,1 0 1 0 0,6 7-1 0 0,-8-9-8 0 0,1-1 0 0 0,-1 0 0 0 0,1 1-1 0 0,0-1 1 0 0,0 0 0 0 0,0 0 0 0 0,0 0 0 0 0,0 0 0 0 0,0-1-1 0 0,0 1 1 0 0,0-1 0 0 0,0 1 0 0 0,0-1 0 0 0,0 1 0 0 0,0-1-1 0 0,0 0 1 0 0,0 0 0 0 0,1 0 0 0 0,-1 0 0 0 0,0-1 0 0 0,0 1 0 0 0,0-1-1 0 0,0 1 1 0 0,0-1 0 0 0,0 0 0 0 0,0 1 0 0 0,0-1 0 0 0,0 0-1 0 0,0 0 1 0 0,0 0 0 0 0,-1-1 0 0 0,1 1 0 0 0,0 0 0 0 0,-1-1-1 0 0,3-2 1 0 0,4-3-17 0 0,-1 0-1 0 0,-1-1 1 0 0,0 0-1 0 0,0 1 1 0 0,0-2-1 0 0,6-11 1 0 0,-1-4 12 0 0,0-1 1 0 0,-2-1 0 0 0,-1 1 0 0 0,7-32-1 0 0,-13 44 127 0 0,0 0 0 0 0,0 0 1 0 0,-1 0-1 0 0,-1 0 0 0 0,0 0 0 0 0,-1 0 0 0 0,0 0 0 0 0,-1 0 0 0 0,0 0 0 0 0,-8-21 0 0 0,6 28 500 0 0,1 12-425 0 0,3 14-180 0 0,4-1-471 0 0,36 169 1545 0 0,-8-96-3811 0 0,-24-72-826 0 0,2-1 1 0 0,16 25 0 0 0,-20-36 1585 0 0,-2-6-1183 0 0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20:07.9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 24 6961 0 0,'-1'0'184'0'0,"1"-1"0"0"0,-1 1-1 0 0,1-1 1 0 0,0 1-1 0 0,-1-1 1 0 0,1 0 0 0 0,0 1-1 0 0,0-1 1 0 0,0 1-1 0 0,-1-1 1 0 0,1 0 0 0 0,0 1-1 0 0,0-1 1 0 0,0 0-1 0 0,0 1 1 0 0,0-1 0 0 0,0 1-1 0 0,0-1 1 0 0,0 0-1 0 0,0 1 1 0 0,1-1-1 0 0,-1 0 1 0 0,0 1 0 0 0,0-1-1 0 0,1 1 1 0 0,-1-1-1 0 0,0 0 1 0 0,0 1 0 0 0,1-1-1 0 0,-1 1 1 0 0,1-1-1 0 0,-1 1 1 0 0,0-1 0 0 0,1 1-1 0 0,-1 0 1 0 0,1-1-1 0 0,-1 1 1 0 0,1-1 0 0 0,0 1-1 0 0,-1 0 1 0 0,1-1-1 0 0,-1 1 1 0 0,1 0-1 0 0,1-1 1 0 0,1 1-88 0 0,0 0 0 0 0,1 1-1 0 0,-1-1 1 0 0,1 0 0 0 0,-1 1 0 0 0,0 0-1 0 0,1 0 1 0 0,3 1 0 0 0,5 2-503 0 0,0 1 1 0 0,-1 1 0 0 0,1-1-1 0 0,13 11 1 0 0,-22-15 20 0 0,0 1 0 0 0,0 0-1 0 0,0 1 1 0 0,0-1 0 0 0,-1 1 0 0 0,1-1-1 0 0,-1 1 1 0 0,1 0 0 0 0,-1 0 0 0 0,0 0-1 0 0,0 0 1 0 0,0 0 0 0 0,0 0 0 0 0,-1 1-1 0 0,1-1 1 0 0,-1 0 0 0 0,0 1 0 0 0,0-1-1 0 0,1 7 1 0 0,-4-2-2661 0 0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20:08.2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50 3 7482 0 0,'-44'-2'5503'0'0,"38"2"-2190"0"0,30 2-2790 0 0,-23-2-528 0 0,9 1 40 0 0,21 0 4 0 0,0 3-1 0 0,0 0 1 0 0,0 2-1 0 0,51 16 1 0 0,-80-21-21 0 0,1 0 1 0 0,-1 0 0 0 0,1 0 0 0 0,-1 1-1 0 0,0-1 1 0 0,0 0 0 0 0,0 1 0 0 0,1 0-1 0 0,-2-1 1 0 0,1 1 0 0 0,0 0 0 0 0,0 0-1 0 0,0 0 1 0 0,-1 0 0 0 0,2 4 0 0 0,-2-5 43 0 0,-1 0 1 0 0,1 1 0 0 0,-1-1 0 0 0,0 1-1 0 0,0-1 1 0 0,0 1 0 0 0,1-1-1 0 0,-1 1 1 0 0,-1-1 0 0 0,1 1 0 0 0,0-1-1 0 0,0 0 1 0 0,-1 1 0 0 0,1-1 0 0 0,0 1-1 0 0,-1-1 1 0 0,0 0 0 0 0,1 1-1 0 0,-1-1 1 0 0,0 0 0 0 0,1 1 0 0 0,-1-1-1 0 0,0 0 1 0 0,0 0 0 0 0,0 0 0 0 0,0 0-1 0 0,-2 1 1 0 0,-91 80 540 0 0,39-38-2821 0 0,43-27-822 0 0,8-10-449 0 0,7-8-1320 0 0,0-2 1823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6:45:32.8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 2 13699 0 0,'-1'0'48'0'0,"1"0"0"0"0,0 0 0 0 0,0 0-1 0 0,0 0 1 0 0,0-1 0 0 0,-1 1 0 0 0,1 0 0 0 0,-1 0 0 0 0,1 0 0 0 0,0 0 0 0 0,-1 0 0 0 0,1 0 0 0 0,0 0-1 0 0,0 0 1 0 0,0 0 0 0 0,-1 0 0 0 0,1 0 0 0 0,0 0 0 0 0,-1 0 0 0 0,1 0 0 0 0,0 0 0 0 0,0 0-1 0 0,0 1 1 0 0,-1-1 0 0 0,1 0 0 0 0,0 0 0 0 0,-1 0 0 0 0,1 0 0 0 0,0 0 0 0 0,0 0 0 0 0,0 0-1 0 0,0 0 1 0 0,0 1 0 0 0,-1-1 0 0 0,2 10 87 0 0,10 12-527 0 0,2-5 422 0 0,0-1 0 0 0,1 0 0 0 0,1-1-1 0 0,0 0 1 0 0,1-1 0 0 0,1 0 0 0 0,35 20 0 0 0,-10-10 179 0 0,0-2 0 0 0,67 22-1 0 0,166 36 285 0 0,-27-10-547 0 0,-160-39-1391 0 0,123 60-1 0 0,-182-76 627 0 0,0 2 0 0 0,-2 1-1 0 0,1 1 1 0 0,-2 1 0 0 0,-1 1 0 0 0,0 2 0 0 0,36 43-1 0 0,-41-39 399 0 0,-1 1-1 0 0,-1 1 0 0 0,23 47 0 0 0,-27-41-2243 0 0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20:08.5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84 98 6825 0 0,'10'-8'627'0'0,"-1"0"-1"0"0,1 1 0 0 0,0 0 1 0 0,1 1-1 0 0,0 0 0 0 0,0 1 0 0 0,0 0 1 0 0,1 1-1 0 0,15-4 0 0 0,15-2-39 0 0,52-7 0 0 0,-84 16-701 0 0,42-5-398 0 0,-49 6 97 0 0,-1 0-1 0 0,1 0 1 0 0,-1 1-1 0 0,1-1 1 0 0,-1 1 0 0 0,1-1-1 0 0,-1 1 1 0 0,1 0-1 0 0,3 1 1 0 0,-6-2 308 0 0,1 1 0 0 0,-1-1 0 0 0,1 1 0 0 0,-1-1 0 0 0,0 1 0 0 0,1-1 0 0 0,-1 1 0 0 0,0-1 0 0 0,1 1 0 0 0,-1-1 0 0 0,0 1 0 0 0,1-1 0 0 0,-1 1 0 0 0,0 0 0 0 0,0-1 0 0 0,0 1 0 0 0,0-1 0 0 0,0 1 0 0 0,0 0 0 0 0,0-1 0 0 0,0 1 0 0 0,0 0-1 0 0,0-1 1 0 0,0 1 0 0 0,0-1 0 0 0,0 1 0 0 0,-1 0 0 0 0,-1 4-3025 0 0</inkml:trace>
  <inkml:trace contextRef="#ctx0" brushRef="#br0" timeOffset="1">0 249 8842 0 0,'8'-6'7064'0'0,"25"-6"-5519"0"0,44-12-1616 0 0,148-11 521 0 0,-33 6-1979 0 0,-160 17-2080 0 0,-32 12 3463 0 0,0 0 0 0 0,1 0 0 0 0,-1 0 0 0 0,0-1 0 0 0,1 1 0 0 0,-1 0 0 0 0,0 0 0 0 0,1-1 0 0 0,-1 1 0 0 0,0 0 0 0 0,0 0 0 0 0,1-1 0 0 0,-1 1 0 0 0,0 0 0 0 0,0-1 0 0 0,0 1 0 0 0,1 0 0 0 0,-1-1 0 0 0,0 1 0 0 0,0-1 0 0 0,0 1 0 0 0,0 0 0 0 0,0-1 0 0 0,0 1 0 0 0,0 0 0 0 0,0-1 0 0 0,0 0 0 0 0,0 1 20 0 0,-1-1 0 0 0,0 0-1 0 0,1 1 1 0 0,-1-1-1 0 0,0 1 1 0 0,1-1 0 0 0,-1 1-1 0 0,0-1 1 0 0,0 1-1 0 0,1-1 1 0 0,-1 1 0 0 0,0 0-1 0 0,0 0 1 0 0,0-1 0 0 0,0 1-1 0 0,0 0 1 0 0,-1 0-1 0 0,-6-2-2905 0 0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20:08.9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82 1 6737 0 0,'-6'2'355'0'0,"0"0"0"0"0,1 1 0 0 0,-1 0-1 0 0,1 0 1 0 0,0 1 0 0 0,0-1 0 0 0,0 1-1 0 0,0 0 1 0 0,1 1 0 0 0,-1-1 0 0 0,-6 10-1 0 0,9-11-130 0 0,0 0 0 0 0,1 0 0 0 0,-1 1 0 0 0,1-1 0 0 0,0 1 0 0 0,0-1 0 0 0,0 1 0 0 0,0-1 0 0 0,0 1 0 0 0,1 0 0 0 0,0-1 0 0 0,-1 1 0 0 0,1 0 0 0 0,1 0 0 0 0,-1-1 0 0 0,1 1 0 0 0,-1 0 0 0 0,1-1 0 0 0,0 1 0 0 0,0-1 0 0 0,2 4 0 0 0,16 43 1064 0 0,-10-23-1071 0 0,1-1-1 0 0,2 1 1 0 0,0-2-1 0 0,2 0 1 0 0,21 30-1 0 0,-33-53-196 0 0,0 0 1 0 0,-1 1-1 0 0,1-1 0 0 0,1 0 0 0 0,-1 0 0 0 0,0 0 0 0 0,0-1 1 0 0,1 1-1 0 0,-1 0 0 0 0,1-1 0 0 0,-1 0 0 0 0,1 1 0 0 0,0-1 1 0 0,0 0-1 0 0,-1 0 0 0 0,1-1 0 0 0,0 1 0 0 0,0-1 0 0 0,0 1 1 0 0,0-1-1 0 0,0 0 0 0 0,3 0 0 0 0,-3-1-8 0 0,0 0-1 0 0,0 0 1 0 0,0 0 0 0 0,0 0 0 0 0,-1-1-1 0 0,1 1 1 0 0,-1-1 0 0 0,1 1-1 0 0,-1-1 1 0 0,1 0 0 0 0,-1 0 0 0 0,0 0-1 0 0,0 0 1 0 0,0-1 0 0 0,0 1-1 0 0,0-1 1 0 0,-1 1 0 0 0,1-1 0 0 0,-1 1-1 0 0,0-1 1 0 0,3-5 0 0 0,-3 4-14 0 0,-1 0-1 0 0,1 0 1 0 0,0 1 0 0 0,-1-1 0 0 0,0 0-1 0 0,0 0 1 0 0,0 0 0 0 0,0 0 0 0 0,-1 1-1 0 0,0-1 1 0 0,1 0 0 0 0,-1 0 0 0 0,-1 1-1 0 0,1-1 1 0 0,0 1 0 0 0,-1-1 0 0 0,0 1-1 0 0,0-1 1 0 0,0 1 0 0 0,0 0 0 0 0,0 0-1 0 0,-1 0 1 0 0,-2-3 0 0 0,-1 0 11 0 0,0 0 0 0 0,0 0 0 0 0,0 1 0 0 0,0 0 1 0 0,-1 0-1 0 0,0 1 0 0 0,0-1 0 0 0,0 2 0 0 0,-1-1 0 0 0,-7-2 0 0 0,10 5 5 0 0,1 0 0 0 0,-1 0 0 0 0,1 1-1 0 0,0-1 1 0 0,-1 1 0 0 0,1 0 0 0 0,-1 0-1 0 0,1 1 1 0 0,-9 1 0 0 0,11-1-154 0 0,0-1 1 0 0,0 1-1 0 0,0 0 0 0 0,0-1 0 0 0,0 1 1 0 0,0 0-1 0 0,0 0 0 0 0,0 0 1 0 0,1 0-1 0 0,-1 1 0 0 0,0-1 1 0 0,1 0-1 0 0,-1 1 0 0 0,1-1 1 0 0,-1 1-1 0 0,1 0 0 0 0,0-1 1 0 0,0 1-1 0 0,-1 0 0 0 0,1 0 0 0 0,0 0 1 0 0,-1 3-1 0 0,2-4-65 0 0,0-1 1 0 0,0 1-1 0 0,0-1 0 0 0,0 0 1 0 0,-1 1-1 0 0,1-1 0 0 0,0 1 0 0 0,0-1 1 0 0,0 0-1 0 0,0 1 0 0 0,0-1 1 0 0,0 1-1 0 0,0-1 0 0 0,0 1 0 0 0,1-1 1 0 0,-1 0-1 0 0,0 1 0 0 0,0-1 1 0 0,0 1-1 0 0,0-1 0 0 0,1 0 0 0 0,-1 1 1 0 0,0-1-1 0 0,0 0 0 0 0,1 1 1 0 0,-1-1-1 0 0,0 0 0 0 0,0 1 0 0 0,1-1 1 0 0,-1 0-1 0 0,0 1 0 0 0,1-1 1 0 0,-1 0-1 0 0,1 0 0 0 0,14 1-2488 0 0,-7-4-410 0 0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20:09.2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75 79 11266 0 0,'-20'-6'2996'0'0,"-14"-6"-1295"0"0,33 11-1511 0 0,-1 0-1 0 0,1 1 0 0 0,-1-1 1 0 0,1 0-1 0 0,-1 0 0 0 0,1 0 0 0 0,0 0 1 0 0,0 0-1 0 0,-1 0 0 0 0,1 0 1 0 0,0 0-1 0 0,0 0 0 0 0,0 0 0 0 0,0-1 1 0 0,-1-1-1 0 0,2 2-168 0 0,0 0 0 0 0,0 0 0 0 0,0 0 1 0 0,1 0-1 0 0,-1 0 0 0 0,0 0 0 0 0,1 1 0 0 0,-1-1 0 0 0,0 0 1 0 0,1 0-1 0 0,-1 0 0 0 0,1 1 0 0 0,-1-1 0 0 0,1 0 0 0 0,-1 0 0 0 0,1 1 1 0 0,0-1-1 0 0,-1 0 0 0 0,1 1 0 0 0,0-1 0 0 0,0 1 0 0 0,-1-1 0 0 0,1 1 1 0 0,0-1-1 0 0,0 1 0 0 0,0 0 0 0 0,-1-1 0 0 0,3 1 0 0 0,26-11-31 0 0,-15 8 9 0 0,1 0 0 0 0,0 0 0 0 0,0 1 1 0 0,0 1-1 0 0,1 1 0 0 0,-1 0 0 0 0,0 1 0 0 0,20 4 1 0 0,-29-4-14 0 0,-1 0 1 0 0,1 1-1 0 0,0 0 1 0 0,-1 0 0 0 0,1 0-1 0 0,-1 1 1 0 0,0 0 0 0 0,0 0-1 0 0,0 0 1 0 0,0 0 0 0 0,-1 1-1 0 0,1 0 1 0 0,-1 0-1 0 0,0 0 1 0 0,0 1 0 0 0,0-1-1 0 0,0 1 1 0 0,-1 0 0 0 0,0 0-1 0 0,0 0 1 0 0,-1 0 0 0 0,1 1-1 0 0,-1-1 1 0 0,2 9-1 0 0,-2-4 32 0 0,0 0 0 0 0,-1 0 0 0 0,-1 1 0 0 0,0-1 0 0 0,0 0 0 0 0,-1 1 0 0 0,0-1 0 0 0,-1 0 0 0 0,0 0 0 0 0,-1 0 0 0 0,0 0 0 0 0,-7 15 0 0 0,1-5 138 0 0,0 0-1 0 0,-2-1 1 0 0,-1 0-1 0 0,-25 31 0 0 0,23-34-478 0 0,0-2-1 0 0,-28 21 1 0 0,16-15-3337 0 0,1-3-4492 0 0,23-15 7017 0 0,3-4-2011 0 0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20:09.8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0 131 9666 0 0,'1'2'7303'0'0,"4"12"-4260"0"0,24 76-3798 0 0,-22-55 249 0 0,-6-24 154 0 0,1 0 0 0 0,0 0 1 0 0,1 0-1 0 0,0 0 1 0 0,1 0-1 0 0,0-1 0 0 0,1 1 1 0 0,7 11-1 0 0,-12-22 334 0 0,0 1-1 0 0,1 0 1 0 0,-1 0 0 0 0,1-1-1 0 0,-1 1 1 0 0,1-1 0 0 0,0 1 0 0 0,-1 0-1 0 0,1-1 1 0 0,0 1 0 0 0,-1-1-1 0 0,1 1 1 0 0,0-1 0 0 0,-1 0-1 0 0,1 1 1 0 0,0-1 0 0 0,0 0 0 0 0,0 1-1 0 0,-1-1 1 0 0,1 0 0 0 0,0 0-1 0 0,0 0 1 0 0,0 0 0 0 0,0 0-1 0 0,-1 0 1 0 0,3 0 0 0 0,-2-1 25 0 0,0 1 0 0 0,0-1 0 0 0,1 0 0 0 0,-1 0 0 0 0,0 0 0 0 0,0 0 0 0 0,0 0 0 0 0,0 0 0 0 0,-1 0 0 0 0,1 0 0 0 0,0 0 0 0 0,0 0 0 0 0,-1 0 0 0 0,1 0 0 0 0,0-2 0 0 0,4-9 172 0 0,-1 1-1 0 0,0-1 1 0 0,2-13 0 0 0,-3 13-152 0 0,6-15 116 0 0,2 0-1 0 0,1 1 1 0 0,1 0 0 0 0,1 1 0 0 0,1 1-1 0 0,1 0 1 0 0,24-27 0 0 0,-29 36 12 0 0,20-25 244 0 0,-30 39-377 0 0,0-1 1 0 0,0 1-1 0 0,1 0 1 0 0,-1-1-1 0 0,1 1 1 0 0,-1 0-1 0 0,1 0 1 0 0,-1 0-1 0 0,1 0 1 0 0,0 0-1 0 0,-1 1 1 0 0,1-1-1 0 0,0 0 1 0 0,0 1-1 0 0,0-1 1 0 0,-1 1 0 0 0,1 0-1 0 0,0 0 1 0 0,0 0-1 0 0,3 0 1 0 0,-3 1-13 0 0,0 0 0 0 0,0 0 0 0 0,0 0 0 0 0,0 0 0 0 0,0 1 0 0 0,-1-1 0 0 0,1 1 0 0 0,0-1 0 0 0,-1 1 0 0 0,1 0 0 0 0,-1-1 0 0 0,0 1 1 0 0,1 0-1 0 0,-1 0 0 0 0,0 0 0 0 0,0 0 0 0 0,0 0 0 0 0,-1 0 0 0 0,1 1 0 0 0,1 3 0 0 0,9 48 32 0 0,-11-52-37 0 0,4 35 131 0 0,-3 54-1 0 0,-2-67 14 0 0,1 0 0 0 0,1 0 0 0 0,1 0-1 0 0,1 0 1 0 0,1 0 0 0 0,9 27 0 0 0,-13-49-132 0 0,1 0 1 0 0,0 0 0 0 0,0 0 0 0 0,-1 0 0 0 0,1 0-1 0 0,0 0 1 0 0,0 0 0 0 0,1 0 0 0 0,-1-1 0 0 0,0 1 0 0 0,1 0-1 0 0,-1-1 1 0 0,1 1 0 0 0,-1-1 0 0 0,1 0 0 0 0,0 1-1 0 0,0-1 1 0 0,-1 0 0 0 0,1 0 0 0 0,4 1 0 0 0,-4-1 14 0 0,0-1 0 0 0,1 0 0 0 0,-1 0 0 0 0,0 0 0 0 0,0 0 0 0 0,1 0 0 0 0,-1-1 0 0 0,0 1 0 0 0,0-1 0 0 0,0 0 1 0 0,1 1-1 0 0,-1-1 0 0 0,0 0 0 0 0,0 0 0 0 0,0 0 0 0 0,2-2 0 0 0,3-2 20 0 0,0-1-1 0 0,-1 1 1 0 0,0-1 0 0 0,0 0-1 0 0,0-1 1 0 0,-1 1 0 0 0,0-1-1 0 0,0 0 1 0 0,4-11 0 0 0,-3 6-68 0 0,-1-1 1 0 0,-1-1-1 0 0,-1 1 0 0 0,0-1 1 0 0,0 1-1 0 0,-1-1 1 0 0,0-18-1 0 0,-2 25 7 0 0,-1 1 1 0 0,1 0-1 0 0,-1-1 1 0 0,0 1-1 0 0,-1 0 0 0 0,1 0 1 0 0,-1 0-1 0 0,-3-7 1 0 0,3 10-2 0 0,1 0 0 0 0,-1 0 0 0 0,0 0 0 0 0,0 0-1 0 0,-1 0 1 0 0,1 1 0 0 0,0-1 0 0 0,-1 1 0 0 0,1 0 0 0 0,-1-1 0 0 0,0 1 0 0 0,0 1 0 0 0,0-1 0 0 0,0 0 0 0 0,-6-2 0 0 0,6 3-28 0 0,-1 0-1 0 0,0 1 1 0 0,0-1-1 0 0,1 1 1 0 0,-1 0-1 0 0,0 0 1 0 0,0 0-1 0 0,1 0 1 0 0,-1 1-1 0 0,0-1 1 0 0,0 1-1 0 0,1 0 0 0 0,-1 0 1 0 0,1 1-1 0 0,-1-1 1 0 0,-5 4-1 0 0,6-3-329 0 0,0 0 0 0 0,0 0 0 0 0,0 0 0 0 0,0 0 0 0 0,0 1 0 0 0,0-1 0 0 0,-3 6-1 0 0,4-6-283 0 0,1 0-1 0 0,0 0 0 0 0,0 0 1 0 0,0 0-1 0 0,0 0 1 0 0,0 0-1 0 0,0 0 0 0 0,0 1 1 0 0,1-1-1 0 0,-1 0 0 0 0,1 0 1 0 0,-1 5-1 0 0,2-3-972 0 0,0 0-2000 0 0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20:10.5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 9 10706 0 0,'-1'-1'419'0'0,"0"0"0"0"0,0 0 1 0 0,0 1-1 0 0,0-1 0 0 0,0 0 0 0 0,0 1 0 0 0,0-1 0 0 0,-1 1 0 0 0,1-1 0 0 0,0 1 0 0 0,0 0 0 0 0,0-1 0 0 0,-1 1 0 0 0,1 0 1 0 0,0 0-1 0 0,-2 0 0 0 0,3 0-360 0 0,-1 0 1 0 0,1 0-1 0 0,-1 0 1 0 0,1 0 0 0 0,-1 0-1 0 0,1 0 1 0 0,-1 0-1 0 0,1 1 1 0 0,0-1-1 0 0,-1 0 1 0 0,1 0-1 0 0,-1 0 1 0 0,1 1 0 0 0,0-1-1 0 0,-1 0 1 0 0,1 0-1 0 0,0 1 1 0 0,-1-1-1 0 0,1 0 1 0 0,0 1 0 0 0,-1-1-1 0 0,1 0 1 0 0,0 1-1 0 0,0-1 1 0 0,0 0-1 0 0,-1 1 1 0 0,1-1-1 0 0,0 1 1 0 0,0-1 0 0 0,0 1-1 0 0,0-1 1 0 0,0 0-1 0 0,0 1 1 0 0,0-1-1 0 0,-1 1 1 0 0,1-1 0 0 0,1 1-1 0 0,-1-1 1 0 0,0 1-1 0 0,0-1 1 0 0,0 0-1 0 0,0 1 1 0 0,0-1 0 0 0,0 1-1 0 0,10 49 282 0 0,-8-35-313 0 0,1 1-1 0 0,0-1 1 0 0,9 22 0 0 0,-12-35-32 0 0,1 0-1 0 0,0 0 1 0 0,0 0-1 0 0,1 0 1 0 0,-1 0-1 0 0,0 0 1 0 0,1 0-1 0 0,-1-1 1 0 0,1 1-1 0 0,-1 0 1 0 0,1-1-1 0 0,0 1 1 0 0,0-1-1 0 0,0 0 1 0 0,0 1-1 0 0,0-1 1 0 0,0 0-1 0 0,0 0 1 0 0,0 0-1 0 0,0-1 1 0 0,3 2-1 0 0,0-2-33 0 0,-1 1-1 0 0,0-1 0 0 0,1 0 0 0 0,-1-1 1 0 0,0 1-1 0 0,1-1 0 0 0,-1 0 0 0 0,0 0 0 0 0,0 0 1 0 0,8-3-1 0 0,0-2-225 0 0,0 0 0 0 0,0 0 0 0 0,-1-2 0 0 0,1 1 0 0 0,-2-1 1 0 0,15-14-1 0 0,-13 4 66 0 0,-12 15 178 0 0,2 1 0 0 0,-1 0-1 0 0,0 0 1 0 0,0-1 0 0 0,1 1 0 0 0,-1 0 0 0 0,1 0-1 0 0,-1 0 1 0 0,1 0 0 0 0,0 1 0 0 0,3-3 0 0 0,-4 5 36 0 0,0 1 1 0 0,0-1 0 0 0,0 1 0 0 0,0 0 0 0 0,-1 0 0 0 0,1-1 0 0 0,0 1-1 0 0,-1 0 1 0 0,0 0 0 0 0,1 0 0 0 0,-1-1 0 0 0,0 1 0 0 0,0 4-1 0 0,2 8 111 0 0,16 45-28 0 0,-12-37-17 0 0,15 36 0 0 0,-15-45-43 0 0,-2-2-2 0 0,1 0 0 0 0,0-1 0 0 0,12 18-1 0 0,-15-26-20 0 0,-1 0 0 0 0,0 0 0 0 0,0-1-1 0 0,1 1 1 0 0,-1-1 0 0 0,1 1-1 0 0,-1-1 1 0 0,1 0 0 0 0,0 1-1 0 0,-1-1 1 0 0,1 0 0 0 0,0 0-1 0 0,0 0 1 0 0,0-1 0 0 0,0 1 0 0 0,0 0-1 0 0,0-1 1 0 0,0 1 0 0 0,0-1-1 0 0,0 1 1 0 0,0-1 0 0 0,0 0-1 0 0,0 0 1 0 0,0 0 0 0 0,0 0-1 0 0,0-1 1 0 0,0 1 0 0 0,3-1-1 0 0,-3 0 25 0 0,0-1 0 0 0,0 1-1 0 0,0 0 1 0 0,-1-1 0 0 0,1 0-1 0 0,0 1 1 0 0,-1-1-1 0 0,1 0 1 0 0,-1 0 0 0 0,0 0-1 0 0,0 0 1 0 0,0 0-1 0 0,0 0 1 0 0,0 0 0 0 0,0 0-1 0 0,0-1 1 0 0,-1 1-1 0 0,1 0 1 0 0,-1 0 0 0 0,1-1-1 0 0,-1 1 1 0 0,0 0-1 0 0,0-5 1 0 0,0-1 40 0 0,0-1 0 0 0,-1 1 0 0 0,1 0 0 0 0,-1 0 0 0 0,-4-14 0 0 0,4 21-74 0 0,1-1 0 0 0,-1 0 0 0 0,1 0 0 0 0,-1 1 0 0 0,0-1-1 0 0,0 0 1 0 0,0 1 0 0 0,0-1 0 0 0,0 1 0 0 0,0 0 0 0 0,0-1 0 0 0,0 1-1 0 0,0 0 1 0 0,-1-1 0 0 0,1 1 0 0 0,-1 0 0 0 0,1 0 0 0 0,-1 0-1 0 0,1 0 1 0 0,-1 0 0 0 0,0 1 0 0 0,1-1 0 0 0,-1 0 0 0 0,0 1-1 0 0,1 0 1 0 0,-1-1 0 0 0,0 1 0 0 0,0 0 0 0 0,0 0 0 0 0,1-1-1 0 0,-1 2 1 0 0,0-1 0 0 0,-3 0 0 0 0,1 1-318 0 0,0 0-1 0 0,0 1 1 0 0,0-1-1 0 0,0 1 1 0 0,1 0-1 0 0,-1 0 1 0 0,1 0-1 0 0,-1 0 1 0 0,1 1-1 0 0,0-1 1 0 0,-1 1-1 0 0,1 0 1 0 0,1 0-1 0 0,-5 5 0 0 0,6-7-14 0 0,1 0 0 0 0,-1-1 0 0 0,1 1 0 0 0,0-1 0 0 0,-1 1-1 0 0,1 0 1 0 0,0 0 0 0 0,0-1 0 0 0,-1 1 0 0 0,1 0 0 0 0,0-1-1 0 0,0 1 1 0 0,0 0 0 0 0,0 0 0 0 0,0-1 0 0 0,0 1-1 0 0,0 0 1 0 0,0 0 0 0 0,1-1 0 0 0,-1 1 0 0 0,0 0 0 0 0,0 0-1 0 0,0-1 1 0 0,1 1 0 0 0,-1 0 0 0 0,0-1 0 0 0,1 1-1 0 0,-1-1 1 0 0,2 2 0 0 0,0 0-2880 0 0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20:10.8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34 6929 0 0,'1'-2'284'0'0,"0"0"-1"0"0,0 0 0 0 0,0 0 0 0 0,0 0 0 0 0,1 0 0 0 0,-1 0 1 0 0,1 0-1 0 0,-1 1 0 0 0,1-1 0 0 0,0 0 0 0 0,0 1 0 0 0,0-1 1 0 0,0 1-1 0 0,0 0 0 0 0,0 0 0 0 0,0 0 0 0 0,0 0 0 0 0,0 0 1 0 0,0 0-1 0 0,1 0 0 0 0,-1 1 0 0 0,0-1 0 0 0,1 1 0 0 0,-1 0 0 0 0,1-1 1 0 0,-1 1-1 0 0,0 0 0 0 0,1 0 0 0 0,-1 1 0 0 0,0-1 0 0 0,3 1 1 0 0,-2 0-218 0 0,0 0 1 0 0,0 0 0 0 0,-1 0 0 0 0,1 1-1 0 0,-1-1 1 0 0,1 1 0 0 0,-1 0 0 0 0,1-1-1 0 0,-1 1 1 0 0,0 0 0 0 0,0 0 0 0 0,0 0 0 0 0,0 1-1 0 0,0-1 1 0 0,-1 0 0 0 0,1 1 0 0 0,-1-1-1 0 0,1 1 1 0 0,-1 0 0 0 0,0-1 0 0 0,0 1-1 0 0,0 0 1 0 0,0 0 0 0 0,-1 0 0 0 0,1 3-1 0 0,1 5-36 0 0,0 2 11 0 0,-1 0 0 0 0,0 0 0 0 0,-2 15 0 0 0,1-21 8 0 0,-1 0 0 0 0,1-1 1 0 0,0 1-1 0 0,1 0 0 0 0,-1 0 1 0 0,2-1-1 0 0,-1 1 0 0 0,0-1 0 0 0,1 1 1 0 0,1-1-1 0 0,3 9 0 0 0,-5-13-18 0 0,1 1-1 0 0,0-1 1 0 0,0 0-1 0 0,0 1 1 0 0,0-1-1 0 0,0 0 1 0 0,0 0-1 0 0,1 0 0 0 0,-1 0 1 0 0,1 0-1 0 0,-1-1 1 0 0,1 1-1 0 0,0-1 1 0 0,0 0-1 0 0,-1 0 1 0 0,1 0-1 0 0,0 0 1 0 0,0 0-1 0 0,0-1 0 0 0,0 1 1 0 0,0-1-1 0 0,0 0 1 0 0,0 0-1 0 0,0 0 1 0 0,0 0-1 0 0,0 0 1 0 0,4-1-1 0 0,-1 0-62 0 0,-1-1 0 0 0,1 1 0 0 0,0-1-1 0 0,0 0 1 0 0,-1-1 0 0 0,1 1 0 0 0,-1-1 0 0 0,0 0 0 0 0,0-1-1 0 0,0 1 1 0 0,0-1 0 0 0,8-8 0 0 0,3-5-1629 0 0,-1-1 0 0 0,14-20-1 0 0,-7 7-2841 0 0,-8 8 1495 0 0,-12 14-170 0 0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20:11.5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38 232 8122 0 0,'-14'-9'4160'0'0,"13"8"-3677"0"0,-1 0 0 0 0,0 0-1 0 0,1 0 1 0 0,-1 0 0 0 0,0 0 0 0 0,1 0-1 0 0,-1-1 1 0 0,1 1 0 0 0,0 0-1 0 0,-1-1 1 0 0,1 1 0 0 0,0-1 0 0 0,0 1-1 0 0,0-1 1 0 0,-1-2 0 0 0,2 3-459 0 0,1 0 0 0 0,-1 1 1 0 0,0-1-1 0 0,1 0 1 0 0,0 1-1 0 0,-1-1 0 0 0,1 1 1 0 0,-1-1-1 0 0,1 1 1 0 0,0-1-1 0 0,-1 1 0 0 0,1-1 1 0 0,0 1-1 0 0,-1 0 1 0 0,1-1-1 0 0,0 1 1 0 0,0 0-1 0 0,-1 0 0 0 0,1 0 1 0 0,0-1-1 0 0,0 1 1 0 0,-1 0-1 0 0,2 0 0 0 0,24-3-24 0 0,-23 3 47 0 0,5-1-54 0 0,-1 0 0 0 0,1 1 0 0 0,0 0 0 0 0,-1 0 0 0 0,1 1 0 0 0,0 0 0 0 0,-1 0 1 0 0,1 1-1 0 0,11 4 0 0 0,-17-5-24 0 0,1 0 1 0 0,-1 1-1 0 0,0-1 1 0 0,1 1-1 0 0,-1 0 0 0 0,0-1 1 0 0,0 1-1 0 0,0 0 1 0 0,0 0-1 0 0,0 1 1 0 0,-1-1-1 0 0,1 0 1 0 0,-1 1-1 0 0,1-1 1 0 0,-1 1-1 0 0,0-1 0 0 0,0 1 1 0 0,0-1-1 0 0,0 1 1 0 0,0 0-1 0 0,-1-1 1 0 0,1 1-1 0 0,-1 0 1 0 0,0 0-1 0 0,0 0 1 0 0,0-1-1 0 0,0 1 0 0 0,-1 5 1 0 0,-1 6-18 0 0,-1-1-1 0 0,0 1 1 0 0,-6 13 0 0 0,-7 35 65 0 0,15-58 4 0 0,0 1 1 0 0,1 0-1 0 0,0 0 0 0 0,0 0 1 0 0,1 0-1 0 0,-1 0 0 0 0,1 0 1 0 0,0-1-1 0 0,0 1 0 0 0,4 8 1 0 0,-5-12-3 0 0,0 0 1 0 0,1 1 0 0 0,0-1 0 0 0,-1 0 0 0 0,1 0 0 0 0,0 0 0 0 0,0 0-1 0 0,-1 0 1 0 0,1 0 0 0 0,0 0 0 0 0,0 0 0 0 0,0 0 0 0 0,0 0-1 0 0,0-1 1 0 0,0 1 0 0 0,1 0 0 0 0,-1-1 0 0 0,0 1 0 0 0,0 0 0 0 0,0-1-1 0 0,1 0 1 0 0,-1 1 0 0 0,3-1 0 0 0,-1 1 8 0 0,0-2 1 0 0,0 1-1 0 0,-1 0 0 0 0,1-1 0 0 0,0 1 1 0 0,0-1-1 0 0,0 0 0 0 0,-1 0 0 0 0,1 0 1 0 0,4-2-1 0 0,2-2-8 0 0,-1-1 1 0 0,1 1-1 0 0,-1-2 0 0 0,0 1 1 0 0,9-10-1 0 0,-3-1-233 0 0,0 0-1 0 0,-1 0 1 0 0,-1-1-1 0 0,-1-1 1 0 0,0 0-1 0 0,15-40 1 0 0,-15 25 191 0 0,-1 0-1 0 0,-2-1 1 0 0,5-53 0 0 0,-12 78 86 0 0,4-24 256 0 0,-5 33-264 0 0,0-1 1 0 0,0 1 0 0 0,0 0-1 0 0,1-1 1 0 0,-1 1 0 0 0,0 0-1 0 0,1 0 1 0 0,-1 0 0 0 0,1-1-1 0 0,0 1 1 0 0,-1 0-1 0 0,1 0 1 0 0,0 0 0 0 0,0 0-1 0 0,0 0 1 0 0,-1 0 0 0 0,1 0-1 0 0,0 0 1 0 0,2 0-1 0 0,-2 1-10 0 0,0 1-1 0 0,0-1 0 0 0,0 1 1 0 0,0-1-1 0 0,0 1 0 0 0,0 0 1 0 0,-1-1-1 0 0,1 1 1 0 0,0 0-1 0 0,0 0 0 0 0,0-1 1 0 0,-1 1-1 0 0,1 0 0 0 0,0 0 1 0 0,-1 0-1 0 0,1 0 0 0 0,-1 0 1 0 0,1 0-1 0 0,-1 0 0 0 0,1 0 1 0 0,-1 0-1 0 0,0 0 0 0 0,1 2 1 0 0,8 29 306 0 0,35 212 467 0 0,-40-206-1645 0 0,-2 0 0 0 0,-2 1 0 0 0,-1-1 0 0 0,-10 56 1 0 0,4-64-890 0 0,-1 10-1997 0 0,6-14-1765 0 0,2-58 4529 0 0,1-65 1898 0 0,1 78 1285 0 0,0 0 1 0 0,1 1-1 0 0,7-25 0 0 0,-5 28-871 0 0,-4 8-957 0 0,1 0 0 0 0,0 1 0 0 0,0-1 0 0 0,0 0 0 0 0,1 1 1 0 0,0 0-1 0 0,1 0 0 0 0,-1 0 0 0 0,1 0 0 0 0,0 0 0 0 0,1 1 0 0 0,-1 0 0 0 0,6-5 0 0 0,-9 9-497 0 0,1 0 0 0 0,-1 0 0 0 0,1 1 0 0 0,0-1 0 0 0,-1 1 0 0 0,1 0 0 0 0,-1-1 1 0 0,1 1-1 0 0,0 0 0 0 0,-1 0 0 0 0,1 0 0 0 0,0 0 0 0 0,-1 0 0 0 0,1 0 0 0 0,0 1 0 0 0,-1-1 0 0 0,3 1 0 0 0,34 12-5567 0 0,-11-4-887 0 0,-14-7 4070 0 0,2-2-1744 0 0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20:11.8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125 1 7762 0 0,'-2'0'687'0'0,"1"0"0"0"0,-1 0 0 0 0,1 0 1 0 0,0 1-1 0 0,-1-1 0 0 0,1 0 1 0 0,-1 1-1 0 0,1-1 0 0 0,-1 1 0 0 0,1 0 1 0 0,0-1-1 0 0,0 1 0 0 0,-1 0 0 0 0,1 0 1 0 0,0 0-1 0 0,-1 1 0 0 0,-15 24 3186 0 0,12-12-4555 0 0,1 0 0 0 0,-5 26 1 0 0,4-15 1386 0 0,-27 74-6180 0 0,12-40-2099 0 0,12-36 2494 0 0</inkml:trace>
  <inkml:trace contextRef="#ctx0" brushRef="#br0" timeOffset="1">14 552 13115 0 0,'0'1'189'0'0,"-1"-1"1"0"0,1 0 0 0 0,0 1-1 0 0,-1-1 1 0 0,1 0-1 0 0,-1 1 1 0 0,1-1 0 0 0,0 0-1 0 0,-1 1 1 0 0,1-1-1 0 0,0 1 1 0 0,-1-1-1 0 0,1 0 1 0 0,0 1 0 0 0,0-1-1 0 0,0 1 1 0 0,-1-1-1 0 0,1 1 1 0 0,0-1 0 0 0,0 1-1 0 0,0-1 1 0 0,0 1-1 0 0,0-1 1 0 0,0 1 0 0 0,0-1-1 0 0,0 1 1 0 0,0-1-1 0 0,0 1 1 0 0,0-1-1 0 0,0 1 1 0 0,0-1 0 0 0,0 1-1 0 0,1-1 1 0 0,-1 2-1 0 0,5 3-1333 0 0,-5-5 1042 0 0,0 0-353 0 0,1 1 0 0 0,-1-1 0 0 0,0 1 1 0 0,0-1-1 0 0,0 1 0 0 0,0-1 0 0 0,1 1 0 0 0,-1-1 1 0 0,0 1-1 0 0,0-1 0 0 0,0 1 0 0 0,0-1 0 0 0,0 1 0 0 0,0-1 1 0 0,0 1-1 0 0,0-1 0 0 0,0 1 0 0 0,-1 0 0 0 0,1-1 1 0 0,0 1-1 0 0,0-1 0 0 0,-1 1 0 0 0,0 4-4091 0 0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20:13.2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845 1866 7122 0 0,'-7'0'189'0'0,"0"1"1"0"0,0 0 0 0 0,1 0 0 0 0,-1 1 0 0 0,0 0 0 0 0,-10 4 0 0 0,4 1 1370 0 0,-1-1 0 0 0,1 2-1 0 0,0-1 1 0 0,-13 12 0 0 0,26-19-1511 0 0,0 0-1 0 0,0 0 1 0 0,-1 1-1 0 0,1-1 1 0 0,0 0-1 0 0,0 0 1 0 0,0 0-1 0 0,0 0 1 0 0,0 0-1 0 0,0 0 1 0 0,0 0-1 0 0,0 0 1 0 0,0 0-1 0 0,0 1 1 0 0,0-1-1 0 0,0 0 1 0 0,-1 0-1 0 0,1 0 0 0 0,0 0 1 0 0,0 0-1 0 0,0 0 1 0 0,0 0-1 0 0,0 1 1 0 0,0-1-1 0 0,0 0 1 0 0,0 0-1 0 0,0 0 1 0 0,0 0-1 0 0,0 0 1 0 0,0 0-1 0 0,0 1 1 0 0,0-1-1 0 0,1 0 1 0 0,-1 0-1 0 0,0 0 1 0 0,0 0-1 0 0,0 0 1 0 0,0 0-1 0 0,0 0 1 0 0,0 0-1 0 0,0 1 1 0 0,0-1-1 0 0,0 0 1 0 0,0 0-1 0 0,0 0 1 0 0,0 0-1 0 0,1 0 1 0 0,-1 0-1 0 0,0 0 1 0 0,0 0-1 0 0,0 0 1 0 0,0 0-1 0 0,0 0 1 0 0,0 0-1 0 0,0 0 1 0 0,1 0-1 0 0,-1 0 1 0 0,0 0-1 0 0,0 0 1 0 0,0 0-1 0 0,0 0 1 0 0,0 0-1 0 0,0 0 1 0 0,1 0-1 0 0,-1 0 1 0 0,0 0-1 0 0,0 0 1 0 0,19 2 1240 0 0,39-3-1473 0 0,-31 0 489 0 0,66 6-243 0 0,170 32-1 0 0,-200-27-87 0 0,164 27-36 0 0,236 5 0 0 0,508-60 104 0 0,-404-3-217 0 0,-1 32-388 0 0,327 65-1441 0 0,-845-71 1867 0 0,2-2 0 0 0,-1-3 0 0 0,0-1 1 0 0,58-10-1 0 0,-87 8 217 0 0,1-2 1 0 0,0 0-1 0 0,-1-1 1 0 0,0-1-1 0 0,0-1 0 0 0,-1 0 1 0 0,0-2-1 0 0,-1 0 0 0 0,0-1 1 0 0,0-1-1 0 0,-1-1 1 0 0,19-18-1 0 0,-26 20 342 0 0,0 0-1 0 0,-1 0 1 0 0,0-1-1 0 0,0 0 1 0 0,-1 0 0 0 0,7-17-1 0 0,-13 19-291 0 0,-1 0 1 0 0,1 0-1 0 0,-2 0 0 0 0,0 0 0 0 0,0 0 0 0 0,0 0 0 0 0,-1 1 1 0 0,-1-1-1 0 0,-3-15 0 0 0,-2-15 219 0 0,-13-474 1192 0 0,17 269-1424 0 0,2 62-26 0 0,3 91-78 0 0,-4 0 0 0 0,-18-118 1 0 0,16 188-5 0 0,-2 0 1 0 0,-1 1 0 0 0,-1 0 0 0 0,-1 0-1 0 0,0 0 1 0 0,-2 1 0 0 0,0 1 0 0 0,-1 0-1 0 0,-20-25 1 0 0,9 14 36 0 0,10 11-77 0 0,-1 2 0 0 0,-19-20 1 0 0,28 32 16 0 0,-1 0-1 0 0,0 1 1 0 0,0-1 0 0 0,0 1 0 0 0,0 0 0 0 0,-1 0 0 0 0,0 1 0 0 0,0 0 0 0 0,0 0 0 0 0,-11-2 0 0 0,-4 1-49 0 0,-1 1 0 0 0,0 0 0 0 0,-39 2 1 0 0,-74 12 6 0 0,75-5 39 0 0,-472 33 13 0 0,-255 44-29 0 0,-875 70-52 0 0,1392-135-299 0 0,-504 9 157 0 0,621-31 245 0 0,-285 28 0 0 0,401-19-48 0 0,-56 15-1 0 0,82-17 4 0 0,-1 1 0 0 0,2 0 0 0 0,-1 1 0 0 0,0 1-1 0 0,1 0 1 0 0,0 0 0 0 0,0 1 0 0 0,-15 13 0 0 0,23-17 11 0 0,0 0-1 0 0,0 0 1 0 0,1 1-1 0 0,-1 0 1 0 0,1-1 0 0 0,-1 1-1 0 0,1 0 1 0 0,0 0-1 0 0,1 0 1 0 0,-1 0 0 0 0,1 1-1 0 0,0-1 1 0 0,0 0 0 0 0,0 1-1 0 0,0-1 1 0 0,1 0-1 0 0,0 1 1 0 0,0-1 0 0 0,0 1-1 0 0,0-1 1 0 0,2 8-1 0 0,3 7-8 0 0,0 0 0 0 0,1-1 0 0 0,15 32-1 0 0,-4-9 8 0 0,13 46-87 0 0,21 107 1 0 0,4 95-75 0 0,-30-153 130 0 0,21 181-94 0 0,34 150 89 0 0,-77-455 78 0 0,0 1-1 0 0,1-1 0 0 0,1 0 0 0 0,0-1 0 0 0,7 12 0 0 0,-11-20-39 0 0,1 0 0 0 0,0 0-1 0 0,1 0 1 0 0,-1 0 0 0 0,0 0 0 0 0,1-1-1 0 0,0 1 1 0 0,-1-1 0 0 0,1 0 0 0 0,0 0-1 0 0,0 0 1 0 0,0 0 0 0 0,1 0 0 0 0,-1-1 0 0 0,0 0-1 0 0,1 1 1 0 0,-1-1 0 0 0,1 0 0 0 0,-1-1-1 0 0,1 1 1 0 0,-1-1 0 0 0,6 1 0 0 0,26-3-3058 0 0,-12-1-3352 0 0,-11 1-406 0 0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20:14.4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33 41 8762 0 0,'-8'-6'4059'0'0,"-15"-15"2111"0"0,23 21-6139 0 0,0-1 0 0 0,-1 1 0 0 0,1 0 0 0 0,0 0 0 0 0,0-1 0 0 0,0 1 1 0 0,0 0-1 0 0,0 0 0 0 0,0-1 0 0 0,0 1 0 0 0,0 0 0 0 0,0 0 0 0 0,0-1 0 0 0,0 1 0 0 0,0 0 1 0 0,0 0-1 0 0,0-1 0 0 0,0 1 0 0 0,0 0 0 0 0,0 0 0 0 0,0-1 0 0 0,0 1 0 0 0,0 0 0 0 0,1 0 1 0 0,-1 0-1 0 0,0-1 0 0 0,0 1 0 0 0,0 0 0 0 0,0 0 0 0 0,0-1 0 0 0,1 1 0 0 0,-1 0 1 0 0,0 0-1 0 0,0 0 0 0 0,19-5 739 0 0,-2 4-754 0 0,-1 1 0 0 0,0 1 0 0 0,1 0 0 0 0,-1 1 0 0 0,0 1 0 0 0,22 7 0 0 0,-26-7-69 0 0,0 1 0 0 0,0 1 0 0 0,-1 0 0 0 0,0 1 0 0 0,0 0 0 0 0,0 0 0 0 0,-1 2 0 0 0,0-1 0 0 0,10 10 0 0 0,-15-11 32 0 0,1 0-1 0 0,-1 1 0 0 0,0 0 0 0 0,-1 0 0 0 0,0 1 1 0 0,0-1-1 0 0,-1 1 0 0 0,1 0 0 0 0,-2 0 1 0 0,1 0-1 0 0,-1 0 0 0 0,0 0 0 0 0,-1 1 0 0 0,0-1 1 0 0,0 0-1 0 0,-1 1 0 0 0,0-1 0 0 0,-2 11 1 0 0,-3 17 82 0 0,-1-2-1 0 0,-2 1 1 0 0,-13 37 0 0 0,3-10 91 0 0,-33 171 300 0 0,43-182-3467 0 0,0-1-3282 0 0,9-41 2443 0 0,1-8-141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6:56:17.8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147 22 9626 0 0,'-18'-13'3173'0'0,"7"4"341"0"0,28 16-2410 0 0,6 4-1073 0 0,-1 1 1 0 0,37 26-1 0 0,-50-32-115 0 0,0 1 0 0 0,-1 0 1 0 0,0 1-1 0 0,-1-1 0 0 0,0 1 0 0 0,0 1 0 0 0,-1-1 1 0 0,8 15-1 0 0,-12-16-168 0 0,0-1-1 0 0,-1 1 1 0 0,1 0-1 0 0,-2 0 1 0 0,1 0-1 0 0,-1-1 1 0 0,0 1 0 0 0,-1 0-1 0 0,0 0 1 0 0,0 0-1 0 0,-1-1 1 0 0,0 1 0 0 0,-1 0-1 0 0,-3 7 1 0 0,-2 2-138 0 0,-2 1 0 0 0,0-1 0 0 0,-1 0 0 0 0,-15 17 0 0 0,14-20 323 0 0,-1 1 0 0 0,-1-1 0 0 0,0-1 0 0 0,-25 17 0 0 0,32-25 289 0 0,0 1 0 0 0,0-1 1 0 0,-1-1-1 0 0,1 1 1 0 0,-1-1-1 0 0,0 0 0 0 0,-1-1 1 0 0,1 0-1 0 0,-1 0 0 0 0,1 0 1 0 0,-1-1-1 0 0,1 1 1 0 0,-13-1-1 0 0,20-1-119 0 0,0 0 1 0 0,1 0-1 0 0,-1 0 1 0 0,0 0-1 0 0,0 0 1 0 0,0 0-1 0 0,0 0 1 0 0,0 0-1 0 0,0 0 1 0 0,0 0-1 0 0,1 0 1 0 0,-1-1-1 0 0,0 1 1 0 0,0 0-1 0 0,0-1 1 0 0,0 1-1 0 0,1 0 1 0 0,-1-1-1 0 0,0 1 1 0 0,0-1-1 0 0,1 1 0 0 0,-1-1 1 0 0,1 1-1 0 0,-1-1 1 0 0,0 1-1 0 0,1-1 1 0 0,-1 1-1 0 0,1-1 1 0 0,-1 0-1 0 0,1 1 1 0 0,0-1-1 0 0,-1 0 1 0 0,1 1-1 0 0,0-1 1 0 0,-1-1-1 0 0,1 1-58 0 0,1 0 0 0 0,-1 0 0 0 0,0 0-1 0 0,0 0 1 0 0,1 0 0 0 0,-1 0 0 0 0,1 0 0 0 0,-1 0-1 0 0,1 0 1 0 0,0 0 0 0 0,-1 0 0 0 0,1 0 0 0 0,0 0-1 0 0,0 0 1 0 0,0 0 0 0 0,0 1 0 0 0,0-1 0 0 0,0 0-1 0 0,0 0 1 0 0,0 1 0 0 0,0-1 0 0 0,2 0 0 0 0,17-6-39 0 0,0 0 0 0 0,0 1 1 0 0,1 1-1 0 0,0 1 1 0 0,0 0-1 0 0,23-1 1 0 0,9-2-104 0 0,80-9-1169 0 0,-77 11-3024 0 0,80-17 0 0 0,-107 14 2161 0 0,-18 4-1174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6:45:33.4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8954 0 0,'11'4'257'0'0,"0"0"-1"0"0,0 1 1 0 0,0 1 0 0 0,-1 0-1 0 0,1 0 1 0 0,15 12 0 0 0,51 55-146 0 0,-18-18 381 0 0,-19-22-52 0 0,2-3-1 0 0,1-1 0 0 0,2-3 0 0 0,53 25 0 0 0,196 69 1133 0 0,-288-118-1563 0 0,152 55 190 0 0,1-8 0 0 0,3-5-1 0 0,173 21 1 0 0,-243-53-512 0 0,-8-2-1673 0 0,98 26 0 0 0,-173-34 1531 0 0,0 0 0 0 0,-1 1 0 0 0,0 1 1 0 0,0-1-1 0 0,16 10 0 0 0,-22-11 299 0 0,1 0 1 0 0,-1 0-1 0 0,0 0 0 0 0,0 0 1 0 0,0 0-1 0 0,1 0 0 0 0,-1 1 1 0 0,0-1-1 0 0,-1 1 1 0 0,0 0-1 0 0,1 0 0 0 0,-1-1 1 0 0,1 1-1 0 0,-1 0 1 0 0,0 0-1 0 0,0 0 0 0 0,0 0 1 0 0,-1 0-1 0 0,0 0 0 0 0,1 6 1 0 0,-2 9-2680 0 0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20:14.7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72 14579 0 0,'0'-2'183'0'0,"1"1"1"0"0,-1 0-1 0 0,0-1 0 0 0,0 1 1 0 0,1-1-1 0 0,-1 1 0 0 0,0 0 1 0 0,1-1-1 0 0,0 1 0 0 0,-1 0 1 0 0,1-1-1 0 0,0 1 0 0 0,-1 0 1 0 0,1 0-1 0 0,0 0 0 0 0,0 0 1 0 0,0 0-1 0 0,0 0 0 0 0,0 0 1 0 0,0 0-1 0 0,1 0 0 0 0,-1 0 1 0 0,0 1-1 0 0,0-1 0 0 0,1 0 0 0 0,-1 1 1 0 0,0-1-1 0 0,1 1 0 0 0,2-1 1 0 0,46-17 93 0 0,-48 18-195 0 0,22-7-141 0 0,0 2 1 0 0,41-4-1 0 0,-54 9-555 0 0,0-1 0 0 0,0 2-1 0 0,16 2 1 0 0,-22-2-245 0 0,1 0-1 0 0,-1 0 1 0 0,0 1 0 0 0,0 0-1 0 0,1 0 1 0 0,-1 0 0 0 0,8 6-1 0 0,-11-7 634 0 0,-1 0-1 0 0,0 0 1 0 0,0 0-1 0 0,0 0 1 0 0,0 0-1 0 0,-1 1 0 0 0,1-1 1 0 0,0 0-1 0 0,0 0 1 0 0,-1 1-1 0 0,1-1 1 0 0,0 0-1 0 0,-1 1 0 0 0,0-1 1 0 0,1 0-1 0 0,-1 1 1 0 0,1 1-1 0 0,-2 7-3152 0 0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20:15.2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39 319 8474 0 0,'-17'-6'1973'0'0,"-4"-5"2858"0"0,21 5-3073 0 0,15-3-1340 0 0,7 1-255 0 0,1 1 1 0 0,0 1-1 0 0,0 1 0 0 0,0 2 0 0 0,1 0 0 0 0,34 0 0 0 0,-30 3-1293 0 0,-1-2 1 0 0,0-2-1 0 0,1 0 1 0 0,31-10-1 0 0,-58 14 974 0 0,1-1 1 0 0,0 1-1 0 0,0-1 0 0 0,-1 1 0 0 0,1-1 0 0 0,0 0 1 0 0,-1 0-1 0 0,1 0 0 0 0,-1 0 0 0 0,1 0 0 0 0,-1 0 1 0 0,0-1-1 0 0,1 1 0 0 0,-1 0 0 0 0,0-1 0 0 0,0 1 1 0 0,0-1-1 0 0,0 1 0 0 0,0-1 0 0 0,0 1 0 0 0,0-1 1 0 0,-1 0-1 0 0,1 0 0 0 0,0 1 0 0 0,-1-1 1 0 0,0 0-1 0 0,1 0 0 0 0,-1 1 0 0 0,0-1 0 0 0,0 0 1 0 0,0 0-1 0 0,0 0 0 0 0,0 0 0 0 0,0 1 0 0 0,-1-1 1 0 0,1 0-1 0 0,-1 0 0 0 0,0-2 0 0 0,-4-8 401 0 0,0 0 0 0 0,0 0 0 0 0,-1 1 0 0 0,-13-18 0 0 0,0-2 535 0 0,13 19 160 0 0,3 4 163 0 0,-1 1 1 0 0,0-1-1 0 0,0 1 1 0 0,-1 0 0 0 0,-5-7-1 0 0,7 15 509 0 0,3 9-1179 0 0,2 11-475 0 0,-1-20 150 0 0,4 55 67 0 0,-3 0-1 0 0,-2 0 1 0 0,-2 0-1 0 0,-11 60 1 0 0,1 13 5 0 0,11-125-176 0 0,1-1 0 0 0,0 0 0 0 0,0 1 1 0 0,0-1-1 0 0,0 1 0 0 0,1-1 0 0 0,-1 1 0 0 0,1-1 1 0 0,0 0-1 0 0,0 1 0 0 0,0-1 0 0 0,2 4 1 0 0,-2-6-7 0 0,0 0 0 0 0,0 0 0 0 0,0 0 0 0 0,0 0 0 0 0,0 0 0 0 0,1-1 0 0 0,-1 1 0 0 0,0 0 0 0 0,0-1 0 0 0,0 1 0 0 0,1-1 0 0 0,-1 1 0 0 0,0-1 0 0 0,1 0 0 0 0,-1 1 0 0 0,0-1 0 0 0,1 0 0 0 0,-1 0 0 0 0,0 0 0 0 0,1 0 0 0 0,-1 0 0 0 0,0 0 0 0 0,1 0 0 0 0,-1-1 0 0 0,0 1 0 0 0,1 0 0 0 0,-1-1 0 0 0,0 1 0 0 0,1-1 0 0 0,-1 0 0 0 0,0 1 0 0 0,2-2 0 0 0,7-3-64 0 0,-1-1 1 0 0,0 0-1 0 0,0 0 1 0 0,-1-1-1 0 0,9-8 1 0 0,23-18-92 0 0,-37 32 137 0 0,-3 1 8 0 0,0 0 22 0 0,0 0 2 0 0,-16 33 445 0 0,10-16-93 0 0,-13 45 495 0 0,18-59-827 0 0,1 0 1 0 0,-1 0 0 0 0,1 1 0 0 0,-1-1 0 0 0,1 0-1 0 0,0 1 1 0 0,1-1 0 0 0,-1 0 0 0 0,0 1-1 0 0,1-1 1 0 0,0 0 0 0 0,0 0 0 0 0,0 0 0 0 0,0 1-1 0 0,2 3 1 0 0,-2-6-18 0 0,1 1 0 0 0,-1-1-1 0 0,0 1 1 0 0,1-1 0 0 0,-1 1-1 0 0,1-1 1 0 0,-1 0 0 0 0,1 0-1 0 0,-1 0 1 0 0,1 0 0 0 0,0 0-1 0 0,0 0 1 0 0,0 0 0 0 0,0 0 0 0 0,-1-1-1 0 0,1 1 1 0 0,0-1 0 0 0,0 1-1 0 0,3-1 1 0 0,0 0-20 0 0,0 0 1 0 0,0 0-1 0 0,0-1 0 0 0,0 1 1 0 0,0-1-1 0 0,0-1 0 0 0,7-2 1 0 0,5-2-551 0 0,-1-2 1 0 0,-1 0-1 0 0,22-14 0 0 0,-28 15-730 0 0,-1 1-1 0 0,1-1 1 0 0,9-11-1 0 0,-11 10-999 0 0,0 0 0 0 0,-1 0 0 0 0,8-15-1 0 0,-7 9-912 0 0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20:15.5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68 9 10570 0 0,'-4'-1'632'0'0,"-1"0"0"0"0,1 0-1 0 0,0 0 1 0 0,0 1 0 0 0,0-1-1 0 0,-7 1 1 0 0,-20-3 3821 0 0,54 9-2839 0 0,-12-3-1588 0 0,0 0 0 0 0,0 1 0 0 0,-1 0 1 0 0,14 8-1 0 0,-11-5-100 0 0,0 2 0 0 0,-1-1-1 0 0,0 1 1 0 0,0 1 0 0 0,14 17 0 0 0,-22-22 52 0 0,0 0 0 0 0,0 0 0 0 0,0 1-1 0 0,-1 0 1 0 0,0 0 0 0 0,0 0 0 0 0,0 0 0 0 0,-1 0-1 0 0,0 0 1 0 0,0 1 0 0 0,-1-1 0 0 0,0 1 0 0 0,0-1 0 0 0,0 11-1 0 0,-1-9-42 0 0,-1 0 1 0 0,0 0-1 0 0,-1-1 0 0 0,1 1 0 0 0,-1 0 0 0 0,-1-1 0 0 0,0 0 0 0 0,0 0 0 0 0,0 1 0 0 0,-1-2 0 0 0,-5 9 0 0 0,-13 11-3786 0 0,-5-7-4685 0 0,26-18 7125 0 0,1-2-1655 0 0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20:16.1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1 126 7498 0 0,'0'-1'447'0'0,"1"-1"0"0"0,0 1 0 0 0,0-1 1 0 0,-1 1-1 0 0,1-1 0 0 0,0 1 0 0 0,1 0 1 0 0,-1-1-1 0 0,0 1 0 0 0,0 0 0 0 0,0 0 1 0 0,1 0-1 0 0,-1 0 0 0 0,0 0 0 0 0,1 0 1 0 0,2-1-1 0 0,-3 2-309 0 0,0 0-1 0 0,0 0 1 0 0,0-1 0 0 0,-1 1 0 0 0,1 0 0 0 0,0 1-1 0 0,0-1 1 0 0,0 0 0 0 0,0 0 0 0 0,0 0-1 0 0,0 0 1 0 0,0 1 0 0 0,0-1 0 0 0,0 0-1 0 0,0 1 1 0 0,-1-1 0 0 0,1 1 0 0 0,0-1-1 0 0,0 1 1 0 0,0-1 0 0 0,0 2 0 0 0,2 1-93 0 0,0 0 0 0 0,-1 0 0 0 0,0 0 0 0 0,1 0 0 0 0,-1 1 0 0 0,0-1 0 0 0,-1 0 0 0 0,1 1 0 0 0,-1 0 0 0 0,1-1 0 0 0,-1 1 0 0 0,1 6 0 0 0,-1 5-10 0 0,0 0-1 0 0,-2 21 0 0 0,0-25-40 0 0,0 0 0 0 0,1 0 0 0 0,1 0 0 0 0,0 0 0 0 0,0-1-1 0 0,3 13 1 0 0,-4-23 8 0 0,1 0 0 0 0,-1 1 0 0 0,0-1 0 0 0,0 1-1 0 0,0-1 1 0 0,0 0 0 0 0,0 1 0 0 0,0-1 0 0 0,0 0-1 0 0,1 1 1 0 0,-1-1 0 0 0,0 0 0 0 0,0 1 0 0 0,0-1-1 0 0,1 0 1 0 0,-1 1 0 0 0,0-1 0 0 0,1 0 0 0 0,-1 0-1 0 0,0 1 1 0 0,0-1 0 0 0,1 0 0 0 0,-1 0 0 0 0,0 1-1 0 0,1-1 1 0 0,-1 0 0 0 0,1 0 0 0 0,-1 0 0 0 0,0 0-1 0 0,1 0 1 0 0,-1 0 0 0 0,0 0 0 0 0,1 0 0 0 0,0 0 0 0 0,11-10 20 0 0,9-29-47 0 0,-18 32 10 0 0,6-9 1 0 0,9-21 21 0 0,3 0 0 0 0,1 0 0 0 0,1 2 0 0 0,48-53 0 0 0,-70 86-8 0 0,0 1 1 0 0,0 0-1 0 0,0 0 0 0 0,0 0 1 0 0,0 0-1 0 0,1 0 0 0 0,-1 0 0 0 0,0 0 1 0 0,1 0-1 0 0,-1 0 0 0 0,0 1 1 0 0,1-1-1 0 0,-1 1 0 0 0,1-1 0 0 0,-1 1 1 0 0,1-1-1 0 0,-1 1 0 0 0,1 0 1 0 0,-1 0-1 0 0,1-1 0 0 0,-1 1 1 0 0,1 0-1 0 0,0 1 0 0 0,-1-1 0 0 0,3 1 1 0 0,-2 0-4 0 0,0 0 0 0 0,0 0 1 0 0,0 1-1 0 0,0-1 0 0 0,0 1 0 0 0,0 0 1 0 0,-1-1-1 0 0,1 1 0 0 0,-1 0 1 0 0,1 0-1 0 0,-1 0 0 0 0,0 0 0 0 0,1 0 1 0 0,0 4-1 0 0,3 8-13 0 0,0-1 0 0 0,-1 1-1 0 0,0 0 1 0 0,1 19 0 0 0,4 104 383 0 0,-1-7 27 0 0,-8-129-363 0 0,0 0 0 0 0,0 0-1 0 0,0 0 1 0 0,0 0 0 0 0,0 0 0 0 0,0 0 0 0 0,1 0 0 0 0,-1 0 0 0 0,0 0 0 0 0,1 0 0 0 0,-1 0 0 0 0,0 0-1 0 0,1 0 1 0 0,-1-1 0 0 0,1 1 0 0 0,-1 0 0 0 0,1 0 0 0 0,0 0 0 0 0,-1 0 0 0 0,1-1 0 0 0,0 1-1 0 0,-1 0 1 0 0,1-1 0 0 0,0 1 0 0 0,1 0 0 0 0,-1-1 3 0 0,0 0 1 0 0,1 0-1 0 0,-1 0 0 0 0,0-1 0 0 0,0 1 1 0 0,0 0-1 0 0,0-1 0 0 0,0 1 1 0 0,0-1-1 0 0,0 1 0 0 0,-1-1 1 0 0,1 1-1 0 0,0-1 0 0 0,0 0 1 0 0,0 0-1 0 0,0 1 0 0 0,-1-1 0 0 0,1 0 1 0 0,0-1-1 0 0,4-3 44 0 0,-1-1 1 0 0,0 1-1 0 0,-1-1 0 0 0,1 0 1 0 0,-1 0-1 0 0,3-10 0 0 0,-4 6-65 0 0,-2 1 0 0 0,1-1-1 0 0,-1 0 1 0 0,-1 1-1 0 0,0-1 1 0 0,0 1 0 0 0,-1-1-1 0 0,0 1 1 0 0,-1 0 0 0 0,0-1-1 0 0,0 1 1 0 0,-1 1 0 0 0,0-1-1 0 0,-7-10 1 0 0,1 9-291 0 0,7 6-1424 0 0,7 1-2384 0 0,4-3-3600 0 0,-8 6 7443 0 0,3-2-3709 0 0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20:17.1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 87 10258 0 0,'0'0'141'0'0,"-1"0"-1"0"0,0 0 1 0 0,1 0-1 0 0,-1-1 1 0 0,1 1-1 0 0,-1 0 1 0 0,0 0-1 0 0,1-1 1 0 0,-1 1-1 0 0,1-1 1 0 0,-1 1-1 0 0,1 0 1 0 0,-1-1-1 0 0,1 1 1 0 0,-1-1-1 0 0,1 1 1 0 0,0-1-1 0 0,-1 0 1 0 0,1 1-1 0 0,0-1 1 0 0,-1 1-1 0 0,1-1 1 0 0,0 0-1 0 0,0 1 1 0 0,-1-1-1 0 0,1 1 1 0 0,0-1-1 0 0,0 0 1 0 0,0 1-1 0 0,0-1 1 0 0,0 0-1 0 0,0 1 1 0 0,0-1-1 0 0,0 0 1 0 0,0 1-1 0 0,0-1 1 0 0,1 0-1 0 0,-1 1 1 0 0,0-1-1 0 0,0 0 1 0 0,1 1-1 0 0,-1-1 1 0 0,0 1-1 0 0,1-2 1 0 0,2 0-16 0 0,0 0-1 0 0,-1 0 1 0 0,1 0 0 0 0,0 1 0 0 0,0-1-1 0 0,0 1 1 0 0,1 0 0 0 0,4-2 0 0 0,32-9-306 0 0,1 2 0 0 0,1 2 0 0 0,0 1 0 0 0,70-1 1 0 0,-112 8 160 0 0,1 0 1 0 0,-1 0 0 0 0,0-1 0 0 0,0 1 0 0 0,0 0 0 0 0,1 0 0 0 0,-1 0 0 0 0,0 0 0 0 0,0 0 0 0 0,0 0 0 0 0,1 0-1 0 0,-1 0 1 0 0,0 0 0 0 0,0 0 0 0 0,1 0 0 0 0,-1 0 0 0 0,0 0 0 0 0,0 0 0 0 0,0 0 0 0 0,1 0 0 0 0,-1 0-1 0 0,0 0 1 0 0,0 0 0 0 0,0 1 0 0 0,1-1 0 0 0,-1 0 0 0 0,0 0 0 0 0,0 0 0 0 0,0 0 0 0 0,1 0 0 0 0,-1 1 0 0 0,0-1-1 0 0,0 0 1 0 0,0 0 0 0 0,0 0 0 0 0,0 0 0 0 0,1 1 0 0 0,-1-1 0 0 0,0 0 0 0 0,0 0 0 0 0,0 0 0 0 0,0 1-1 0 0,0-1 1 0 0,0 0 0 0 0,0 0 0 0 0,0 0 0 0 0,0 1 0 0 0,-10 8-156 0 0,-19 6 282 0 0,14-10 128 0 0,0-1-1 0 0,0 2 1 0 0,1 0-1 0 0,0 1 0 0 0,0 0 1 0 0,-12 9-1 0 0,21-13-163 0 0,1 0 0 0 0,0 0 0 0 0,0 0 0 0 0,0 0 0 0 0,0 1-1 0 0,1-1 1 0 0,-1 1 0 0 0,1 0 0 0 0,0 0 0 0 0,0 0 0 0 0,0 0 0 0 0,1 1 0 0 0,0-1 0 0 0,0 1 0 0 0,0 0-1 0 0,0 0 1 0 0,0-1 0 0 0,1 1 0 0 0,0 0 0 0 0,0 0 0 0 0,1 0 0 0 0,-1 7 0 0 0,1-9-80 0 0,0 0-1 0 0,1 0 1 0 0,-1 0 0 0 0,1 0 0 0 0,0 0-1 0 0,-1 0 1 0 0,1 0 0 0 0,1 0 0 0 0,-1 0-1 0 0,0 0 1 0 0,1-1 0 0 0,-1 1 0 0 0,1 0 0 0 0,0-1-1 0 0,0 0 1 0 0,0 1 0 0 0,0-1 0 0 0,0 0-1 0 0,1 0 1 0 0,3 3 0 0 0,-2-3-25 0 0,0 0 0 0 0,1-1 0 0 0,-1 1 0 0 0,0-1 0 0 0,0 0 0 0 0,1 0 0 0 0,-1-1 0 0 0,1 1 0 0 0,-1-1 0 0 0,1 0 1 0 0,-1 0-1 0 0,8-2 0 0 0,8-2-97 0 0,-1 0 0 0 0,1-2 0 0 0,-2 0 0 0 0,1-2 0 0 0,20-10 0 0 0,42-29-2733 0 0,-93 53 2987 0 0,1 1 0 0 0,0 0 0 0 0,0 1 0 0 0,1 0 0 0 0,0 1 1 0 0,-10 10-1 0 0,16-14 0 0 0,-1-1 1 0 0,1 1-1 0 0,0 1 1 0 0,1-1-1 0 0,-1 1 1 0 0,1-1-1 0 0,0 1 0 0 0,0 0 1 0 0,1 0-1 0 0,0 1 1 0 0,0-1-1 0 0,0 0 1 0 0,1 1-1 0 0,-1 11 1 0 0,2-16-105 0 0,1 0 1 0 0,-1 0-1 0 0,1 0 1 0 0,-1 0-1 0 0,1-1 1 0 0,0 1-1 0 0,0 0 1 0 0,0-1-1 0 0,0 1 1 0 0,0 0 0 0 0,1-1-1 0 0,-1 1 1 0 0,0-1-1 0 0,1 0 1 0 0,-1 1-1 0 0,1-1 1 0 0,-1 0-1 0 0,1 0 1 0 0,0 0-1 0 0,-1 0 1 0 0,1 0-1 0 0,0 0 1 0 0,0-1-1 0 0,0 1 1 0 0,0-1-1 0 0,-1 1 1 0 0,1-1-1 0 0,0 0 1 0 0,4 1 0 0 0,5 1-41 0 0,0-1 1 0 0,0 0 0 0 0,21-2 0 0 0,-24 1-129 0 0,-1-1 1 0 0,1 0-1 0 0,0 0 0 0 0,0-1 1 0 0,0 0-1 0 0,-1 0 0 0 0,1-1 0 0 0,-1 0 1 0 0,0 0-1 0 0,0-1 0 0 0,0 0 0 0 0,0 0 1 0 0,-1 0-1 0 0,1-1 0 0 0,-1 0 1 0 0,0 0-1 0 0,-1-1 0 0 0,1 0 0 0 0,-1 0 1 0 0,8-12-1 0 0,-6 5 111 0 0,0-1 0 0 0,0 0 1 0 0,-1 0-1 0 0,8-28 0 0 0,7-20 1175 0 0,-21 61-1088 0 0,0 1 0 0 0,0-1 0 0 0,0 0 0 0 0,1 0 0 0 0,-1 1 0 0 0,0-1 0 0 0,0 0 0 0 0,1 1 0 0 0,-1-1 0 0 0,1 0 0 0 0,-1 1 0 0 0,0-1 0 0 0,1 0 0 0 0,-1 1 0 0 0,1-1 0 0 0,0 1 0 0 0,-1-1 0 0 0,1 1 0 0 0,-1-1 0 0 0,1 1 0 0 0,0-1 0 0 0,-1 1 0 0 0,1 0 0 0 0,0-1 0 0 0,-1 1 0 0 0,1 0 0 0 0,0-1 0 0 0,0 1 0 0 0,-1 0 0 0 0,1 0 0 0 0,1 0 0 0 0,0 1-23 0 0,-1-1 1 0 0,0 1-1 0 0,0 0 1 0 0,0 0-1 0 0,1 0 0 0 0,-1 0 1 0 0,0 1-1 0 0,0-1 1 0 0,0 0-1 0 0,-1 0 0 0 0,1 0 1 0 0,0 1-1 0 0,0-1 1 0 0,0 3-1 0 0,19 56-106 0 0,-20-59 98 0 0,2 11-318 0 0,0 1 1 0 0,-1 0-1 0 0,0 0 0 0 0,-2 0 1 0 0,1 0-1 0 0,-1 0 0 0 0,-1 0 1 0 0,0-1-1 0 0,-1 1 1 0 0,0 0-1 0 0,-1-1 0 0 0,-1 0 1 0 0,0 0-1 0 0,0 0 0 0 0,-1-1 1 0 0,-1 1-1 0 0,0-2 1 0 0,0 1-1 0 0,-1-1 0 0 0,-17 18 1 0 0,23-27 453 0 0,0 1 1 0 0,0 0-1 0 0,0-1 1 0 0,0 0-1 0 0,-1 1 1 0 0,1-1-1 0 0,0 0 1 0 0,0 0-1 0 0,-1-1 1 0 0,1 1-1 0 0,-1 0 0 0 0,1-1 1 0 0,-1 1-1 0 0,1-1 1 0 0,-1 0-1 0 0,1 0 1 0 0,-1 0-1 0 0,1 0 1 0 0,-1 0-1 0 0,1 0 1 0 0,-1-1-1 0 0,1 0 1 0 0,-1 1-1 0 0,1-1 1 0 0,0 0-1 0 0,-5-2 1 0 0,-29-5 4650 0 0,36 8-4757 0 0,-1 0-1 0 0,1 0 0 0 0,0 0 0 0 0,0 0 1 0 0,-1 0-1 0 0,1 0 0 0 0,0 0 0 0 0,0 0 1 0 0,-1 0-1 0 0,1 1 0 0 0,0-1 1 0 0,-1 0-1 0 0,1 0 0 0 0,0 0 0 0 0,0 0 1 0 0,-1 0-1 0 0,1 0 0 0 0,0 1 0 0 0,0-1 1 0 0,0 0-1 0 0,-1 0 0 0 0,1 0 0 0 0,0 1 1 0 0,0-1-1 0 0,0 0 0 0 0,-1 0 1 0 0,1 1-1 0 0,0-1 0 0 0,0 0 0 0 0,0 0 1 0 0,0 1-1 0 0,0-1 0 0 0,0 0 0 0 0,0 0 1 0 0,0 1-1 0 0,0-1 0 0 0,0 0 0 0 0,0 1 1 0 0,4 14 649 0 0,12 12-254 0 0,-10-22-436 0 0,-1-1 1 0 0,1 0-1 0 0,-1 0 0 0 0,1 0 1 0 0,0-1-1 0 0,0 0 1 0 0,1 0-1 0 0,-1-1 0 0 0,1 1 1 0 0,-1-1-1 0 0,1-1 1 0 0,0 1-1 0 0,0-1 1 0 0,0-1-1 0 0,-1 1 0 0 0,13-1 1 0 0,-5-1-1281 0 0,-1 0 0 0 0,26-6 0 0 0,22-13-9409 0 0,-47 14 5538 0 0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20:17.7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37 39 10882 0 0,'-2'-11'2843'0'0,"2"8"-2376"0"0,0 1 0 0 0,0 0-1 0 0,0 0 1 0 0,-1 0 0 0 0,1-1 0 0 0,-1 1 0 0 0,1 0 0 0 0,-1 0-1 0 0,0 0 1 0 0,-2-3 0 0 0,-7 42 715 0 0,2 16-1473 0 0,3 0 1 0 0,2 1-1 0 0,2-1 1 0 0,7 56-1 0 0,-6-100-416 0 0,1-1 0 0 0,1 0 0 0 0,0 0 0 0 0,3 11-1 0 0,-4-17 432 0 0,-1-1 0 0 0,1 1-1 0 0,0-1 1 0 0,-1 0 0 0 0,1 1-1 0 0,0-1 1 0 0,0 0 0 0 0,0 1 0 0 0,0-1-1 0 0,0 0 1 0 0,0 0 0 0 0,1 0-1 0 0,0 1 1 0 0,-1-1 114 0 0,0-1-1 0 0,0 0 1 0 0,0 0-1 0 0,-1 1 1 0 0,1-1-1 0 0,0 0 1 0 0,0 0-1 0 0,0 0 0 0 0,-1 0 1 0 0,1 0-1 0 0,0 0 1 0 0,0 0-1 0 0,0-1 1 0 0,-1 1-1 0 0,1 0 1 0 0,0 0-1 0 0,0-1 1 0 0,0 1-1 0 0,-1 0 1 0 0,1-1-1 0 0,0 1 1 0 0,-1 0-1 0 0,1-1 1 0 0,0 1-1 0 0,-1-1 1 0 0,1 0-1 0 0,0 0 1 0 0,6-6-3064 0 0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20:18.1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178 4 10698 0 0,'-1'-1'137'0'0,"1"1"0"0"0,0 0 0 0 0,-1-1 0 0 0,1 1 1 0 0,-1 0-1 0 0,1 0 0 0 0,-1-1 0 0 0,1 1 0 0 0,-1 0 0 0 0,0 0 0 0 0,1 0 0 0 0,-1 0 0 0 0,1 0 0 0 0,-1 0 0 0 0,1 0 0 0 0,-1 0 0 0 0,0 0 0 0 0,1 0 0 0 0,-1 0 0 0 0,1 0 0 0 0,-1 0 0 0 0,1 0 0 0 0,-1 0 1 0 0,1 0-1 0 0,-1 1 0 0 0,1-1 0 0 0,-1 0 0 0 0,1 0 0 0 0,-1 1 0 0 0,1-1 0 0 0,-2 1 0 0 0,-9 20 1051 0 0,2 33-1555 0 0,8-50 604 0 0,1 12-232 0 0,0 0 0 0 0,1 0-1 0 0,1 0 1 0 0,0 0 0 0 0,1 0 0 0 0,9 26 0 0 0,-6-18 26 0 0,6 38 1 0 0,-11-53-33 0 0,0-1-1 0 0,-1 1 1 0 0,0 0 0 0 0,-1-1 0 0 0,0 1-1 0 0,0-1 1 0 0,-1 0 0 0 0,-4 13-1 0 0,4-15-51 0 0,-1 1 0 0 0,0-1-1 0 0,0 0 1 0 0,0-1 0 0 0,-1 1-1 0 0,1-1 1 0 0,-1 1-1 0 0,-1-1 1 0 0,1 0 0 0 0,-1 0-1 0 0,-6 5 1 0 0,8-9 47 0 0,1 1 1 0 0,0-1 0 0 0,0 0-1 0 0,-1 0 1 0 0,1 0 0 0 0,0 0-1 0 0,-1 0 1 0 0,1 0 0 0 0,-1 0-1 0 0,0-1 1 0 0,1 1-1 0 0,-1-1 1 0 0,1 0 0 0 0,-1 0-1 0 0,0 0 1 0 0,1 0 0 0 0,-1 0-1 0 0,1-1 1 0 0,-1 1 0 0 0,0-1-1 0 0,1 0 1 0 0,-1 1 0 0 0,1-1-1 0 0,0 0 1 0 0,-1-1-1 0 0,1 1 1 0 0,0 0 0 0 0,-1-1-1 0 0,1 1 1 0 0,0-1 0 0 0,-3-3-1 0 0,2 2 33 0 0,-1 0-1 0 0,1-1 0 0 0,0 1 0 0 0,0-1 0 0 0,0 0 1 0 0,1 0-1 0 0,0 0 0 0 0,-1 0 0 0 0,1 0 0 0 0,1 0 1 0 0,-1-1-1 0 0,1 1 0 0 0,-1-1 0 0 0,1 1 0 0 0,0-1 1 0 0,1 0-1 0 0,-1 1 0 0 0,1-1 0 0 0,0 0 1 0 0,0 1-1 0 0,1-1 0 0 0,-1 0 0 0 0,1 1 0 0 0,0-1 1 0 0,2-4-1 0 0,-2 4-70 0 0,1-1 1 0 0,1 1 0 0 0,-1 0 0 0 0,1 0-1 0 0,0 0 1 0 0,0 0 0 0 0,0 0-1 0 0,0 1 1 0 0,1-1 0 0 0,0 1-1 0 0,0 0 1 0 0,0 0 0 0 0,1 1-1 0 0,-1-1 1 0 0,1 1 0 0 0,0 0-1 0 0,0 0 1 0 0,0 0 0 0 0,0 1 0 0 0,6-2-1 0 0,119-27-8474 0 0,-115 28 5314 0 0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20:18.5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 6 9386 0 0,'0'0'150'0'0,"0"0"1"0"0,-1-1-1 0 0,1 1 0 0 0,0 0 1 0 0,0-1-1 0 0,0 1 1 0 0,-1 0-1 0 0,1-1 0 0 0,0 1 1 0 0,0 0-1 0 0,-1-1 0 0 0,1 1 1 0 0,0 0-1 0 0,-1 0 1 0 0,1-1-1 0 0,0 1 0 0 0,-1 0 1 0 0,1 0-1 0 0,-1 0 0 0 0,1 0 1 0 0,0-1-1 0 0,-1 1 1 0 0,1 0-1 0 0,0 0 0 0 0,-1 0 1 0 0,1 0-1 0 0,-1 0 0 0 0,1 0 1 0 0,-1 0-1 0 0,1 0 0 0 0,0 0 1 0 0,-1 0-1 0 0,1 0 1 0 0,-1 0-1 0 0,1 1 0 0 0,0-1 1 0 0,-1 0-1 0 0,1 0 0 0 0,0 0 1 0 0,-1 0-1 0 0,1 1 1 0 0,0-1-1 0 0,-1 0 0 0 0,1 0 1 0 0,0 1-1 0 0,-1-1 0 0 0,1 0 1 0 0,-1 1-1 0 0,-3 28 1050 0 0,10 37-1841 0 0,-5-57 636 0 0,1 1 0 0 0,-1-1 0 0 0,2 0 0 0 0,0 0 0 0 0,0 0 0 0 0,7 15 0 0 0,-7-20-90 0 0,-1 0-1 0 0,1-1 0 0 0,0 1 1 0 0,0-1-1 0 0,0 0 1 0 0,0 0-1 0 0,0 0 0 0 0,1 0 1 0 0,-1 0-1 0 0,1-1 0 0 0,0 1 1 0 0,0-1-1 0 0,0 0 1 0 0,0-1-1 0 0,0 1 0 0 0,7 1 1 0 0,51 20-3287 0 0,-58-21 3039 0 0,0 0-1 0 0,0 0 0 0 0,0 0 0 0 0,-1 1 1 0 0,1 0-1 0 0,0-1 0 0 0,-1 1 1 0 0,0 1-1 0 0,0-1 0 0 0,0 0 0 0 0,0 1 1 0 0,3 4-1 0 0,-6-6 407 0 0,1 0 0 0 0,-1 0 0 0 0,1 0 0 0 0,-1 0 0 0 0,0 0 0 0 0,0 0 0 0 0,0 0 0 0 0,0 0 0 0 0,0 0 0 0 0,-1 0 0 0 0,1 0 0 0 0,-1 0 0 0 0,1 0 0 0 0,-1 0 0 0 0,1 0 0 0 0,-1 0 0 0 0,0 0 0 0 0,-2 3 0 0 0,-26 38 4077 0 0,18-29-2773 0 0,-2 6-17 0 0,8-14-1034 0 0,-1 1 0 0 0,1 0 1 0 0,1 0-1 0 0,-1 1 0 0 0,1 0 0 0 0,1-1 0 0 0,-1 1 0 0 0,2 0 0 0 0,-1 1 1 0 0,1-1-1 0 0,-2 10 0 0 0,4-16-297 0 0,0-1-1 0 0,0 1 1 0 0,1-1 0 0 0,-1 0-1 0 0,0 1 1 0 0,0-1 0 0 0,1 0-1 0 0,-1 1 1 0 0,1-1 0 0 0,0 0-1 0 0,-1 1 1 0 0,1-1 0 0 0,0 0-1 0 0,0 0 1 0 0,0 0 0 0 0,-1 1-1 0 0,1-1 1 0 0,0 0 0 0 0,1 0 0 0 0,1 1-1 0 0,0 0 17 0 0,0 0-1 0 0,0-1 1 0 0,0 0 0 0 0,0 1-1 0 0,1-1 1 0 0,-1 0 0 0 0,0 0-1 0 0,7 0 1 0 0,-4 0-35 0 0,0-1 1 0 0,0 1-1 0 0,0-1 0 0 0,0-1 1 0 0,0 1-1 0 0,0-1 1 0 0,1 0-1 0 0,-1 0 1 0 0,10-5-1 0 0,-16 6-5 0 0,1 0 1 0 0,-1 0-1 0 0,1-1 1 0 0,-1 1-1 0 0,0 0 0 0 0,1-1 1 0 0,-1 1-1 0 0,0-1 1 0 0,1 1-1 0 0,-1 0 0 0 0,0-1 1 0 0,1 1-1 0 0,-1-1 1 0 0,0 1-1 0 0,0-1 0 0 0,0 1 1 0 0,1-1-1 0 0,-1 1 1 0 0,0-1-1 0 0,0 1 0 0 0,0-1 1 0 0,0 1-1 0 0,0-1 0 0 0,0 1 1 0 0,0-1-1 0 0,0 1 1 0 0,0-1-1 0 0,0 1 0 0 0,0-1 1 0 0,0 1-1 0 0,-1-1 1 0 0,1 1-1 0 0,0-1 0 0 0,0 1 1 0 0,0-1-1 0 0,-1 1 1 0 0,1-1-1 0 0,0 1 0 0 0,-1 0 1 0 0,1-1-1 0 0,0 1 1 0 0,-1-1-1 0 0,1 1 0 0 0,0 0 1 0 0,-1-1-1 0 0,1 1 1 0 0,-2-1-1 0 0,-26-23-257 0 0,15 14 9 0 0,-28-26-1194 0 0,-1-1-2550 0 0,18 8-3182 0 0,20 24 3708 0 0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20:18.9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14 8378 0 0,'1'-1'162'0'0,"-1"1"-1"0"0,0-1 1 0 0,0 0 0 0 0,0 1 0 0 0,1-1-1 0 0,-1 0 1 0 0,0 1 0 0 0,1-1 0 0 0,-1 0 0 0 0,0 1-1 0 0,1-1 1 0 0,-1 1 0 0 0,1-1 0 0 0,-1 1-1 0 0,1-1 1 0 0,-1 1 0 0 0,1-1 0 0 0,-1 1 0 0 0,1 0-1 0 0,0-1 1 0 0,-1 1 0 0 0,1 0 0 0 0,0-1-1 0 0,-1 1 1 0 0,1 0 0 0 0,0 0 0 0 0,-1 0 0 0 0,1 0-1 0 0,0-1 1 0 0,-1 1 0 0 0,1 0 0 0 0,0 0-1 0 0,-1 0 1 0 0,1 0 0 0 0,0 1 0 0 0,-1-1 0 0 0,1 0-1 0 0,0 0 1 0 0,0 0 0 0 0,-1 0 0 0 0,1 1-1 0 0,-1-1 1 0 0,1 0 0 0 0,0 1 0 0 0,-1-1 0 0 0,1 0-1 0 0,-1 1 1 0 0,1-1 0 0 0,-1 1 0 0 0,1-1-1 0 0,-1 1 1 0 0,1 0 0 0 0,1 1-2 0 0,1 1-1 0 0,-2 0 1 0 0,1-1 0 0 0,0 1 0 0 0,0 0 0 0 0,-1 0-1 0 0,0 0 1 0 0,1 0 0 0 0,-1 0 0 0 0,0 3-1 0 0,2 13-69 0 0,-1 0 0 0 0,-2 0-1 0 0,0 0 1 0 0,0 0 0 0 0,-5 22-1 0 0,-22 95-2447 0 0,21-113 1076 0 0,6-21 1058 0 0,-1-1-1 0 0,1 1 1 0 0,0-1-1 0 0,0 1 1 0 0,-1-1-1 0 0,1 1 1 0 0,0-1-1 0 0,1 1 1 0 0,-1-1-1 0 0,0 1 1 0 0,0-1-1 0 0,1 1 1 0 0,-1-1-1 0 0,0 1 1 0 0,1-1-1 0 0,0 1 1 0 0,-1-1-1 0 0,1 0 1 0 0,0 1-1 0 0,0-1 1 0 0,1 2-1 0 0,-1-2 96 0 0,-1-1-1 0 0,1 0 0 0 0,-1 1 1 0 0,1-1-1 0 0,-1 0 1 0 0,0 0-1 0 0,1 0 0 0 0,-1 1 1 0 0,1-1-1 0 0,-1 0 0 0 0,1 0 1 0 0,-1 0-1 0 0,1 0 1 0 0,-1 0-1 0 0,1 0 0 0 0,-1 0 1 0 0,1 0-1 0 0,-1 0 0 0 0,1 0 1 0 0,-1 0-1 0 0,1 0 1 0 0,-1 0-1 0 0,1-1 0 0 0,0 1 1 0 0,0-1 52 0 0,1 0 0 0 0,-1 0 0 0 0,0 0 0 0 0,0 0 0 0 0,0 0 0 0 0,0 0 0 0 0,0 0 1 0 0,0 0-1 0 0,0-1 0 0 0,0 1 0 0 0,0 0 0 0 0,1-2 0 0 0,1-7-2998 0 0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20:19.3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206 0 7274 0 0,'-3'4'123'0'0,"0"0"0"0"0,0 0 1 0 0,0 0-1 0 0,1 1 1 0 0,0-1-1 0 0,-1 1 1 0 0,2-1-1 0 0,-1 1 1 0 0,0 0-1 0 0,1-1 0 0 0,0 1 1 0 0,-1 10-1 0 0,0 7 529 0 0,3 37 0 0 0,-1-30-273 0 0,0-16-203 0 0,1 14 121 0 0,-2-1 0 0 0,-1 1-1 0 0,-6 35 1 0 0,6-56-389 0 0,1 1-1 0 0,-1-1 1 0 0,0 0-1 0 0,0 0 1 0 0,0 0-1 0 0,-1-1 1 0 0,0 1 0 0 0,0-1-1 0 0,-1 1 1 0 0,0-1-1 0 0,1 0 1 0 0,-2 0-1 0 0,1 0 1 0 0,0-1 0 0 0,-1 0-1 0 0,0 0 1 0 0,0 0-1 0 0,0 0 1 0 0,-11 5-1 0 0,14-8 84 0 0,0 0 0 0 0,-1-1 0 0 0,1 1-1 0 0,0 0 1 0 0,-1-1 0 0 0,1 0-1 0 0,0 1 1 0 0,-1-1 0 0 0,1 0-1 0 0,-1 0 1 0 0,1 0 0 0 0,0 0-1 0 0,-1-1 1 0 0,1 1 0 0 0,-1-1-1 0 0,1 1 1 0 0,0-1 0 0 0,-1 0-1 0 0,1 0 1 0 0,0 0 0 0 0,0 0-1 0 0,0 0 1 0 0,0-1 0 0 0,0 1-1 0 0,0-1 1 0 0,0 1 0 0 0,0-1-1 0 0,1 0 1 0 0,-1 1 0 0 0,1-1-1 0 0,-1 0 1 0 0,1 0 0 0 0,-1 0-1 0 0,1 0 1 0 0,0-1 0 0 0,0 1-1 0 0,-1-5 1 0 0,0 4 178 0 0,1-1-1 0 0,-1 0 0 0 0,1 0 1 0 0,0-1-1 0 0,0 1 1 0 0,1 0-1 0 0,-1 0 1 0 0,1 0-1 0 0,0 0 1 0 0,0-1-1 0 0,0 1 0 0 0,1 0 1 0 0,0 0-1 0 0,-1 0 1 0 0,1 0-1 0 0,1 0 1 0 0,-1 0-1 0 0,0 0 1 0 0,1 0-1 0 0,0 0 0 0 0,4-6 1 0 0,-1 5 60 0 0,1-1 0 0 0,0 1 1 0 0,0 1-1 0 0,0-1 0 0 0,0 1 0 0 0,1 0 0 0 0,13-6 1 0 0,57-17 1049 0 0,-33 12-735 0 0,19-5-88 0 0,-42 15-562 0 0,0-2 0 0 0,0 0 1 0 0,36-20-1 0 0,-56 27 63 0 0,0-1 1 0 0,0 0-1 0 0,0 1 0 0 0,1-1 0 0 0,-1 0 1 0 0,0 0-1 0 0,-1 0 0 0 0,1 1 1 0 0,0-1-1 0 0,0 0 0 0 0,0 0 0 0 0,0-1 1 0 0,-1 1-1 0 0,1 0 0 0 0,-1 0 1 0 0,1 0-1 0 0,-1 0 0 0 0,1 0 0 0 0,-1-1 1 0 0,1 1-1 0 0,-1 0 0 0 0,0 0 1 0 0,0-1-1 0 0,0 1 0 0 0,0 0 0 0 0,0-1 1 0 0,0 1-1 0 0,0 0 0 0 0,0-2 1 0 0,-1-6 197 0 0,4 6 660 0 0,2 10-620 0 0,2 12-152 0 0,-5-7-266 0 0,-2 1 1 0 0,0 0-1 0 0,0 0 1 0 0,-1 0-1 0 0,-1 0 1 0 0,0-1-1 0 0,-1 1 1 0 0,-6 20-1 0 0,-1-9-1866 0 0,0 0-1 0 0,-1-1 0 0 0,-20 31 1 0 0,21-38-1137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6:45:37.9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190 139 11995 0 0,'-106'-129'3056'0'0,"105"128"-3028"0"0,1 0 0 0 0,-1 1 0 0 0,1-1 0 0 0,0 0 0 0 0,-1 1 0 0 0,1-1 0 0 0,-1 1 0 0 0,1-1 0 0 0,-1 1 0 0 0,0-1 0 0 0,1 1 0 0 0,-1 0 0 0 0,1-1 0 0 0,-1 1 0 0 0,1-1 0 0 0,-1 1 0 0 0,0 0 0 0 0,0 0 0 0 0,0 0 0 0 0,0 0 0 0 0,1-1 0 0 0,-1 1 0 0 0,0 0 0 0 0,1 0 0 0 0,-2 0 0 0 0,1 1-18 0 0,0-1 1 0 0,1 0 0 0 0,-1 1 0 0 0,0 0 0 0 0,1-1-1 0 0,-1 1 1 0 0,0-1 0 0 0,0 1 0 0 0,1-1 0 0 0,-1 2-1 0 0,1-1 1 0 0,-1-1 0 0 0,1 1 0 0 0,0 0 0 0 0,-1-1-1 0 0,1 1 1 0 0,-1 2 0 0 0,-1 3-14 0 0,0 0 1 0 0,1 0-1 0 0,-1 1 0 0 0,1 10 0 0 0,1 261 45 0 0,-7 102-4326 0 0,4-360 3818 0 0,3-6-57 0 0,-2 0-1 0 0,1 0 0 0 0,-2-1 0 0 0,1 0 1 0 0,-2 0-1 0 0,0 0 0 0 0,-6 14 1 0 0,5-21 365 0 0,5-6 140 0 0,-1 0 0 0 0,1 0 1 0 0,0 0-1 0 0,0 0 0 0 0,-1 0 1 0 0,1 0-1 0 0,0 0 0 0 0,0 0 1 0 0,0 0-1 0 0,0 0 0 0 0,0 0 1 0 0,0 0-1 0 0,0 0 0 0 0,-1 0 1 0 0,1 0-1 0 0,0 0 0 0 0,0 0 1 0 0,0 0-1 0 0,-1 0 0 0 0,1 0 1 0 0,0 0-1 0 0,0 0 0 0 0,0 0 1 0 0,0 0-1 0 0,0 0 0 0 0,0 0 1 0 0,0 0-1 0 0,0 0 0 0 0,0 0 0 0 0,-1-1 1 0 0,1 1-1 0 0,0 0 0 0 0,0 0 1 0 0,0 0-1 0 0,0-1 0 0 0,0 1 1 0 0,0 0-1 0 0,0 0 0 0 0,-1 0 1 0 0,1 0-1 0 0,0 0 0 0 0,0 0 1 0 0,0 0-1 0 0,0 0 0 0 0,0-1 1 0 0,-1-3-2913 0 0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20:20.0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5 270 6905 0 0,'-1'-5'659'0'0,"0"1"0"0"0,0-1 0 0 0,0 0 0 0 0,1 0 0 0 0,-1 1 0 0 0,1-1 0 0 0,1-5 0 0 0,-1 8-433 0 0,0 1 0 0 0,0 0 0 0 0,0-1 1 0 0,1 1-1 0 0,-1-1 0 0 0,0 1 0 0 0,1 0 0 0 0,-1-1 0 0 0,1 1 1 0 0,-1 0-1 0 0,1-1 0 0 0,0 1 0 0 0,-1 0 0 0 0,1 0 0 0 0,0-1 0 0 0,0 1 1 0 0,0 0-1 0 0,0 0 0 0 0,0 0 0 0 0,0 0 0 0 0,0 0 0 0 0,0 1 1 0 0,0-1-1 0 0,1 0 0 0 0,-1 0 0 0 0,0 1 0 0 0,2-1 0 0 0,-2 1-179 0 0,0 0-1 0 0,1 0 0 0 0,-1 0 1 0 0,0 0-1 0 0,0 1 0 0 0,0-1 1 0 0,0 0-1 0 0,0 1 0 0 0,0-1 1 0 0,0 1-1 0 0,0-1 0 0 0,0 1 1 0 0,0 0-1 0 0,0-1 0 0 0,0 1 1 0 0,0 0-1 0 0,0 0 0 0 0,0 0 1 0 0,-1 0-1 0 0,1-1 0 0 0,0 1 1 0 0,-1 0-1 0 0,1 0 0 0 0,-1 0 1 0 0,1 0-1 0 0,-1 1 0 0 0,1-1 1 0 0,0 2-1 0 0,11 37 39 0 0,-11-35 1 0 0,3 10-51 0 0,0-1-1 0 0,0 0 1 0 0,11 20-1 0 0,-13-30-47 0 0,0 0-1 0 0,0-1 1 0 0,1 1-1 0 0,0 0 1 0 0,-1-1 0 0 0,1 1-1 0 0,0-1 1 0 0,1 0-1 0 0,-1 0 1 0 0,0 0-1 0 0,1-1 1 0 0,0 1-1 0 0,0-1 1 0 0,0 0-1 0 0,7 3 1 0 0,-10-4-3 0 0,1-1-1 0 0,0 1 1 0 0,0-1 0 0 0,-1 0 0 0 0,1 0 0 0 0,0 0-1 0 0,0 0 1 0 0,-1 0 0 0 0,1 0 0 0 0,0-1-1 0 0,0 1 1 0 0,-1 0 0 0 0,1-1 0 0 0,0 0-1 0 0,-1 1 1 0 0,1-1 0 0 0,0 0 0 0 0,-1 0 0 0 0,1 0-1 0 0,-1 0 1 0 0,0 0 0 0 0,1 0 0 0 0,-1 0-1 0 0,0 0 1 0 0,1-1 0 0 0,-1 1 0 0 0,0 0-1 0 0,0-1 1 0 0,0 1 0 0 0,0-1 0 0 0,-1 1 0 0 0,2-3-1 0 0,3-7 83 0 0,0 0 1 0 0,0-1-1 0 0,4-19 0 0 0,-4 13 78 0 0,2-6 57 0 0,-4 15-114 0 0,-1 0-1 0 0,1 0 0 0 0,0 1 0 0 0,1-1 0 0 0,0 1 0 0 0,6-9 0 0 0,-10 16-85 0 0,0 1 0 0 0,0 0-1 0 0,1-1 1 0 0,-1 1 0 0 0,0 0-1 0 0,0 0 1 0 0,0-1 0 0 0,1 1 0 0 0,-1 0-1 0 0,0 0 1 0 0,1-1 0 0 0,-1 1-1 0 0,0 0 1 0 0,1 0 0 0 0,-1 0-1 0 0,0 0 1 0 0,1 0 0 0 0,-1-1-1 0 0,0 1 1 0 0,1 0 0 0 0,-1 0-1 0 0,0 0 1 0 0,1 0 0 0 0,-1 0-1 0 0,0 0 1 0 0,1 0 0 0 0,-1 0-1 0 0,0 0 1 0 0,1 0 0 0 0,-1 1-1 0 0,0-1 1 0 0,1 0 0 0 0,-1 0 0 0 0,0 0-1 0 0,1 0 1 0 0,0 1 0 0 0,10 13-44 0 0,4 28-535 0 0,-13-36 304 0 0,-1-4 159 0 0,-1 0-1 0 0,1 0 1 0 0,0 0 0 0 0,0 0 0 0 0,0 0 0 0 0,0-1-1 0 0,0 1 1 0 0,0 0 0 0 0,0-1 0 0 0,0 1-1 0 0,1-1 1 0 0,-1 1 0 0 0,1-1 0 0 0,-1 0 0 0 0,1 1-1 0 0,-1-1 1 0 0,1 0 0 0 0,0 0 0 0 0,0 0-1 0 0,-1 0 1 0 0,1 0 0 0 0,3 0 0 0 0,-1 0-91 0 0,-1-1-1 0 0,1 0 1 0 0,-1 0 0 0 0,0 0 0 0 0,1 0-1 0 0,-1 0 1 0 0,1-1 0 0 0,-1 0 0 0 0,0 0-1 0 0,1 0 1 0 0,-1 0 0 0 0,5-2 0 0 0,-2 0-155 0 0,1-1-1 0 0,0 1 1 0 0,-1-1 0 0 0,0-1 0 0 0,0 1 0 0 0,0-1 0 0 0,0 0 0 0 0,-1 0 0 0 0,0-1-1 0 0,0 0 1 0 0,7-11 0 0 0,-5 3 146 0 0,-1 0 0 0 0,7-23-1 0 0,-11 34 505 0 0,-1 0 0 0 0,0-1-1 0 0,-1 1 1 0 0,1-1-1 0 0,-1 1 1 0 0,1-1 0 0 0,-1 1-1 0 0,0-1 1 0 0,0 1-1 0 0,-1 0 1 0 0,1-1 0 0 0,-1 1-1 0 0,0-1 1 0 0,0 1-1 0 0,0 0 1 0 0,0-1 0 0 0,-3-5-1 0 0,-7 0 2021 0 0,7 15-784 0 0,4-4-1427 0 0,-1 1 1 0 0,1-1 0 0 0,0 0 0 0 0,1 0-1 0 0,-1 0 1 0 0,0 0 0 0 0,1 0 0 0 0,-1 0-1 0 0,1 1 1 0 0,1 1 0 0 0,3 5 2 0 0,0-1 1 0 0,1 0-1 0 0,0 0 1 0 0,1 0-1 0 0,0-1 1 0 0,15 13-1 0 0,-2-4 7 0 0,34 19 1 0 0,-52-33-88 0 0,0-1-1 0 0,0 1 1 0 0,0-1 0 0 0,0 0 0 0 0,1 0 0 0 0,-1 0 0 0 0,0-1 0 0 0,1 1 0 0 0,-1 0-1 0 0,0-1 1 0 0,1 1 0 0 0,-1-1 0 0 0,1 0 0 0 0,-1 0 0 0 0,1 0 0 0 0,-1 0 0 0 0,5-1 0 0 0,-6 0-14 0 0,1 0 0 0 0,-1 0 0 0 0,0 0 1 0 0,1 0-1 0 0,-1 0 0 0 0,0 0 0 0 0,0-1 1 0 0,0 1-1 0 0,0 0 0 0 0,0 0 0 0 0,0-1 1 0 0,0 1-1 0 0,0-1 0 0 0,0 1 1 0 0,-1-1-1 0 0,1 1 0 0 0,-1-1 0 0 0,1 0 1 0 0,-1 1-1 0 0,0-1 0 0 0,1 1 0 0 0,-1-1 1 0 0,0 0-1 0 0,0 1 0 0 0,0-1 1 0 0,-1-3-1 0 0,1-11-108 0 0,-1 0 1 0 0,-1-1-1 0 0,0 1 1 0 0,-9-28-1 0 0,10 39 85 0 0,0 1 0 0 0,-1-1 1 0 0,1 1-1 0 0,-1-1 0 0 0,0 1 0 0 0,0 0 0 0 0,-1 0 1 0 0,1 0-1 0 0,-1 0 0 0 0,0 0 0 0 0,0 1 0 0 0,0-1 0 0 0,-1 1 1 0 0,1 0-1 0 0,-1 0 0 0 0,0 0 0 0 0,1 0 0 0 0,-1 1 0 0 0,0-1 1 0 0,-1 1-1 0 0,-4-2 0 0 0,6 4-64 0 0,0 0 1 0 0,0 0-1 0 0,0 1 0 0 0,0-1 0 0 0,-1 1 1 0 0,1-1-1 0 0,0 1 0 0 0,0 0 0 0 0,0 0 1 0 0,0 0-1 0 0,0 1 0 0 0,1-1 0 0 0,-1 1 1 0 0,0-1-1 0 0,1 1 0 0 0,-1 0 0 0 0,1 0 1 0 0,-1 0-1 0 0,1 0 0 0 0,0 1 0 0 0,0-1 1 0 0,0 1-1 0 0,0-1 0 0 0,0 1 0 0 0,1 0 1 0 0,-2 3-1 0 0,0-2-487 0 0,1 0 0 0 0,-1 0 0 0 0,1 0 0 0 0,0 0 0 0 0,1 1 1 0 0,-1-1-1 0 0,1 0 0 0 0,0 1 0 0 0,0-1 0 0 0,0 1 0 0 0,0 0 0 0 0,1-1 0 0 0,0 1 0 0 0,0 0 0 0 0,0-1 0 0 0,1 1 1 0 0,1 6-1 0 0,-2-10 485 0 0,1 0-1 0 0,-1 0 1 0 0,1 0 0 0 0,-1-1 0 0 0,1 1 0 0 0,0 0 0 0 0,-1 0 0 0 0,1-1-1 0 0,0 1 1 0 0,-1 0 0 0 0,1-1 0 0 0,0 1 0 0 0,0-1 0 0 0,0 1 0 0 0,0-1 0 0 0,1 1-1 0 0,5 1-3017 0 0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20:20.4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23 8386 0 0,'4'-10'3112'0'0,"3"-3"3911"0"0,-6 14-6947 0 0,-1-1 0 0 0,1 0 1 0 0,-1 0-1 0 0,1 1 0 0 0,-1-1 1 0 0,1 0-1 0 0,-1 1 0 0 0,1-1 0 0 0,-1 1 1 0 0,0-1-1 0 0,1 0 0 0 0,-1 1 1 0 0,0-1-1 0 0,1 1 0 0 0,-1-1 1 0 0,0 1-1 0 0,1-1 0 0 0,-1 1 0 0 0,0-1 1 0 0,0 1-1 0 0,0 0 0 0 0,1-1 1 0 0,-1 1-1 0 0,0-1 0 0 0,0 1 1 0 0,0-1-1 0 0,0 1 0 0 0,0 0 0 0 0,0 0 1 0 0,11 51 55 0 0,-1 0 0 0 0,-3 1 1 0 0,0 64-1 0 0,-5-84-549 0 0,-2-24-177 0 0,1-1 0 0 0,0-1 0 0 0,1 1 1 0 0,4 15-1 0 0,-6-21 200 0 0,1-1-1 0 0,0 1 1 0 0,-1 0 0 0 0,1-1-1 0 0,0 1 1 0 0,0 0 0 0 0,0-1-1 0 0,0 1 1 0 0,0-1 0 0 0,0 1-1 0 0,1-1 1 0 0,-1 0 0 0 0,0 0 0 0 0,1 1-1 0 0,-1-1 1 0 0,1 0 0 0 0,-1 0-1 0 0,1 0 1 0 0,-1-1 0 0 0,1 1-1 0 0,0 0 1 0 0,-1-1 0 0 0,1 1-1 0 0,0-1 1 0 0,0 1 0 0 0,-1-1-1 0 0,3 1 1 0 0,5-1-3141 0 0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20:20.7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0 10242 0 0,'-2'9'6812'0'0,"4"29"-4951"0"0,0-12-1347 0 0,-3 39-1 0 0,0-41-403 0 0,1 0 0 0 0,3 26 0 0 0,-3-49-102 0 0,0 0 0 0 0,1 0-1 0 0,-1 0 1 0 0,0 0 0 0 0,1 0 0 0 0,-1-1-1 0 0,0 1 1 0 0,1 0 0 0 0,-1 0 0 0 0,1-1-1 0 0,-1 1 1 0 0,1 0 0 0 0,0 0-1 0 0,-1-1 1 0 0,1 1 0 0 0,0-1 0 0 0,-1 1-1 0 0,1-1 1 0 0,0 1 0 0 0,0-1 0 0 0,-1 1-1 0 0,1-1 1 0 0,0 1 0 0 0,1-1-1 0 0,28 3 158 0 0,28-14-199 0 0,173-66-3590 0 0,-228 76 3330 0 0,0 0-1 0 0,0 0 1 0 0,0 0 0 0 0,0 0 0 0 0,1 0 0 0 0,-1 1 0 0 0,0 0 0 0 0,0 0 0 0 0,1-1 0 0 0,-1 2 0 0 0,0-1 0 0 0,5 1 0 0 0,-7-1 141 0 0,0 1 1 0 0,0-1-1 0 0,0 1 1 0 0,0-1-1 0 0,0 1 0 0 0,-1 0 1 0 0,1-1-1 0 0,0 1 1 0 0,0 0-1 0 0,0 0 1 0 0,-1-1-1 0 0,1 1 1 0 0,0 0-1 0 0,-1 0 1 0 0,1 0-1 0 0,0 0 1 0 0,-1 0-1 0 0,1 0 1 0 0,-1 0-1 0 0,0 0 1 0 0,1 0-1 0 0,-1 0 1 0 0,0 0-1 0 0,0 0 1 0 0,1 1-1 0 0,-1-1 0 0 0,0 0 1 0 0,0 0-1 0 0,0 0 1 0 0,0 0-1 0 0,-1 0 1 0 0,1 0-1 0 0,0 0 1 0 0,0 0-1 0 0,-1 0 1 0 0,1 1-1 0 0,-1-1 1 0 0,0 1-1 0 0,-1 8-635 0 0,-1-2-2303 0 0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20:21.1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1 173 8586 0 0,'-1'2'5623'0'0,"7"-2"-2181"0"0,18-5-1105 0 0,33-10-1834 0 0,220-65 989 0 0,-122 29-4900 0 0,-155 51 3258 0 0,1 0 1 0 0,-1 0-1 0 0,0 0 1 0 0,1 0-1 0 0,-1 0 1 0 0,0 0 0 0 0,0 0-1 0 0,1-1 1 0 0,-1 1-1 0 0,0 0 1 0 0,0 0-1 0 0,1 0 1 0 0,-1 0 0 0 0,0-1-1 0 0,0 1 1 0 0,0 0-1 0 0,1 0 1 0 0,-1 0-1 0 0,0-1 1 0 0,0 1 0 0 0,0 0-1 0 0,0 0 1 0 0,1-1-1 0 0,-1 1 1 0 0,0 0-1 0 0,0-1 1 0 0,0 1 0 0 0,0 0-1 0 0,0 0 1 0 0,0-1-1 0 0,0 1 1 0 0,0 0-1 0 0,0-1 1 0 0,0 1-1 0 0,0 0 1 0 0,0 0 0 0 0,0-1-1 0 0,0 1 1 0 0,0 0-1 0 0,0-1 1 0 0,0 1-1 0 0,-1 0 1 0 0,1-1 0 0 0,-10-9-5126 0 0,4 7 1839 0 0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20:21.5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113 1 7754 0 0,'-1'0'462'0'0,"-1"0"0"0"0,0 0 1 0 0,1 0-1 0 0,-1 1 0 0 0,0-1 1 0 0,1 0-1 0 0,-1 1 0 0 0,0 0 1 0 0,1-1-1 0 0,-1 1 0 0 0,1 0 1 0 0,-1 0-1 0 0,1-1 0 0 0,-2 3 1 0 0,-14 19 3073 0 0,12-10-3062 0 0,1-1-1 0 0,1 1 1 0 0,-4 15 0 0 0,1-1 393 0 0,-36 125 879 0 0,41-147-1741 0 0,1 1 0 0 0,-1-1 1 0 0,0 1-1 0 0,1 0 0 0 0,0-1 0 0 0,0 1 1 0 0,0 0-1 0 0,1-1 0 0 0,0 1 1 0 0,0 0-1 0 0,2 6 0 0 0,-2-9-49 0 0,0-1 1 0 0,-1 1-1 0 0,1-1 0 0 0,0 0 0 0 0,0 1 1 0 0,0-1-1 0 0,1 0 0 0 0,-1 0 0 0 0,0 0 0 0 0,0 0 1 0 0,1 0-1 0 0,-1 0 0 0 0,0 0 0 0 0,1 0 1 0 0,-1-1-1 0 0,1 1 0 0 0,-1-1 0 0 0,1 1 1 0 0,-1-1-1 0 0,1 1 0 0 0,0-1 0 0 0,-1 0 1 0 0,1 1-1 0 0,-1-1 0 0 0,1 0 0 0 0,0 0 0 0 0,-1-1 1 0 0,1 1-1 0 0,0 0 0 0 0,-1 0 0 0 0,1-1 1 0 0,-1 1-1 0 0,1-1 0 0 0,-1 1 0 0 0,4-2 1 0 0,62-23-2781 0 0,-37 13 1529 0 0,0 2 0 0 0,0 0 0 0 0,1 2 0 0 0,37-4 1 0 0,-67 11 1466 0 0,1 1 1 0 0,0-1-1 0 0,0 1 1 0 0,0 0-1 0 0,0 0 1 0 0,0 0 0 0 0,-1 0-1 0 0,1 0 1 0 0,0 0-1 0 0,0 1 1 0 0,0-1-1 0 0,0 1 1 0 0,0-1 0 0 0,-1 1-1 0 0,1 0 1 0 0,0-1-1 0 0,-1 1 1 0 0,1 0-1 0 0,0 0 1 0 0,-1 0 0 0 0,1 0-1 0 0,-1 1 1 0 0,1-1-1 0 0,-1 0 1 0 0,0 1-1 0 0,2 1 1 0 0,-2 0 28 0 0,-1 0-1 0 0,1 0 1 0 0,0 0-1 0 0,-1 0 1 0 0,0 1 0 0 0,0-1-1 0 0,0 0 1 0 0,0 0-1 0 0,0 0 1 0 0,-1 0-1 0 0,0 0 1 0 0,1 1 0 0 0,-1-1-1 0 0,-3 5 1 0 0,-14 38 69 0 0,-6 18-3001 0 0,18-21-7187 0 0,6-37 6059 0 0</inkml:trace>
  <inkml:trace contextRef="#ctx0" brushRef="#br0" timeOffset="1">610 447 12819 0 0,'5'-1'7166'0'0,"6"-3"-5196"0"0,1-2-4247 0 0,-4 0-3298 0 0,-8 5 2061 0 0,-1 0-2394 0 0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20:22.7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411 69 8570 0 0,'-4'-4'405'0'0,"0"0"-1"0"0,0 1 1 0 0,-1-1 0 0 0,1 1 0 0 0,-1 0 0 0 0,0 1-1 0 0,0-1 1 0 0,0 1 0 0 0,0 0 0 0 0,0 0-1 0 0,-1 0 1 0 0,1 1 0 0 0,-1 0 0 0 0,1 0 0 0 0,-1 0-1 0 0,1 1 1 0 0,-7 0 0 0 0,-5 0 71 0 0,0 0 0 0 0,1 1 1 0 0,-1 1-1 0 0,-26 6 0 0 0,29-4-272 0 0,2 0 0 0 0,-1 1 0 0 0,0 1-1 0 0,1 0 1 0 0,0 0 0 0 0,0 1 0 0 0,1 1-1 0 0,-16 13 1 0 0,19-14-172 0 0,1 0 0 0 0,0 0 0 0 0,0 1 1 0 0,1 0-1 0 0,0 0 0 0 0,0 1 0 0 0,1-1 0 0 0,0 1 0 0 0,1 0 0 0 0,0 1 0 0 0,0-1 0 0 0,-2 13 0 0 0,5-19-35 0 0,0 0 0 0 0,1 0 0 0 0,-1 0 0 0 0,1 0 0 0 0,0 0 0 0 0,0 0 0 0 0,0 1 0 0 0,0-1 0 0 0,0 0 0 0 0,1 0 0 0 0,0 0 0 0 0,-1 0 0 0 0,1 0 0 0 0,0 0 0 0 0,0 0 0 0 0,1 0 0 0 0,-1-1 0 0 0,1 1 0 0 0,-1 0 1 0 0,1-1-1 0 0,0 1 0 0 0,0-1 0 0 0,0 0 0 0 0,0 1 0 0 0,0-1 0 0 0,1 0 0 0 0,-1 0 0 0 0,1 0 0 0 0,-1-1 0 0 0,1 1 0 0 0,0-1 0 0 0,0 1 0 0 0,-1-1 0 0 0,1 0 0 0 0,4 1 0 0 0,-1 0-89 0 0,1-1 1 0 0,-1 1-1 0 0,1-1 1 0 0,0 0-1 0 0,-1-1 1 0 0,1 0-1 0 0,0 0 1 0 0,-1 0 0 0 0,1-1-1 0 0,0 0 1 0 0,-1 0-1 0 0,1-1 1 0 0,-1 1-1 0 0,1-2 1 0 0,9-3-1 0 0,-12 4-6 0 0,1-1-1 0 0,-1 1 0 0 0,0-1 0 0 0,0 0 1 0 0,0 0-1 0 0,0 0 0 0 0,-1-1 0 0 0,1 1 1 0 0,-1-1-1 0 0,0 0 0 0 0,0 0 0 0 0,0 0 1 0 0,3-7-1 0 0,-4 4 57 0 0,0 1 1 0 0,0 0-1 0 0,-1-1 0 0 0,0 1 1 0 0,0-1-1 0 0,-1 0 0 0 0,1 1 1 0 0,-1-1-1 0 0,-2-10 0 0 0,1 11 81 0 0,1 1-1 0 0,0-1 1 0 0,0 0-1 0 0,0 1 1 0 0,0-1-1 0 0,1 1 1 0 0,0-1-1 0 0,0 1 0 0 0,1 0 1 0 0,0-1-1 0 0,-1 1 1 0 0,2 0-1 0 0,-1 0 1 0 0,1 0-1 0 0,-1 0 1 0 0,1 1-1 0 0,5-6 1 0 0,-3 4-34 0 0,1 1 1 0 0,0 0 0 0 0,0 0-1 0 0,1 1 1 0 0,0 0 0 0 0,-1 0-1 0 0,1 0 1 0 0,1 1 0 0 0,-1 0-1 0 0,0 0 1 0 0,14-2-1 0 0,20-5-20 0 0,0 2 0 0 0,48-3 0 0 0,-66 9-353 0 0,0 2-1 0 0,0 0 1 0 0,0 1 0 0 0,0 2 0 0 0,34 7-1 0 0,-54-9 80 0 0,-1-1 1 0 0,1 1-1 0 0,0 0 0 0 0,-1 0 0 0 0,1 0 0 0 0,0 0 0 0 0,-1 1 1 0 0,1-1-1 0 0,-1 1 0 0 0,0-1 0 0 0,0 1 0 0 0,1 0 0 0 0,2 3 1 0 0,-5-4 117 0 0,1 1 1 0 0,-1-1-1 0 0,1 0 1 0 0,-1 1-1 0 0,0-1 1 0 0,1 0 0 0 0,-1 1-1 0 0,0-1 1 0 0,0 1-1 0 0,0-1 1 0 0,0 1 0 0 0,0-1-1 0 0,0 1 1 0 0,0-1-1 0 0,-1 0 1 0 0,1 1-1 0 0,-1-1 1 0 0,1 1 0 0 0,-1-1-1 0 0,1 0 1 0 0,-1 0-1 0 0,0 1 1 0 0,1-1 0 0 0,-1 0-1 0 0,0 0 1 0 0,0 0-1 0 0,0 0 1 0 0,-1 2-1 0 0,-6 7-3041 0 0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20:23.2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22 181 8338 0 0,'-7'-2'820'0'0,"-7"-4"2788"0"0,14 5-3547 0 0,0 1 0 0 0,0-1-1 0 0,0 1 1 0 0,0 0 0 0 0,0-1-1 0 0,0 1 1 0 0,1-1 0 0 0,-1 1-1 0 0,0 0 1 0 0,0-1 0 0 0,1 1-1 0 0,-1 0 1 0 0,0-1 0 0 0,0 1-1 0 0,1 0 1 0 0,-1-1 0 0 0,0 1-1 0 0,1 0 1 0 0,-1 0 0 0 0,1-1-1 0 0,-1 1 1 0 0,0 0 0 0 0,1 0-1 0 0,-1 0 1 0 0,1-1 0 0 0,-1 1-1 0 0,0 0 1 0 0,1 0 0 0 0,-1 0-1 0 0,1 0 1 0 0,-1 0 0 0 0,1 0-1 0 0,-1 0 1 0 0,1 0 0 0 0,178-51 465 0 0,-30 10-2384 0 0,-148 41 1882 0 0,-1 0 0 0 0,0 0 0 0 0,1-1 1 0 0,-1 1-1 0 0,0 0 0 0 0,1 0 0 0 0,-1 0 1 0 0,0-1-1 0 0,1 1 0 0 0,-1 0 1 0 0,0 0-1 0 0,1-1 0 0 0,-1 1 0 0 0,0 0 1 0 0,0-1-1 0 0,1 1 0 0 0,-1 0 0 0 0,0-1 1 0 0,0 1-1 0 0,0-1 0 0 0,0 1 0 0 0,0 0 1 0 0,1-1-1 0 0,-1 1 0 0 0,0-1 1 0 0,0 1-1 0 0,0 0 0 0 0,0-1 0 0 0,0 1 1 0 0,0-1-1 0 0,0 1 0 0 0,0 0 0 0 0,0-1 1 0 0,0 1-1 0 0,-1-1 0 0 0,1 1 1 0 0,0 0-1 0 0,0-1 0 0 0,0 1 0 0 0,0 0 1 0 0,-1-1-1 0 0,1 1 0 0 0,0 0 0 0 0,0-1 1 0 0,-1 1-1 0 0,1 0 0 0 0,0-1 0 0 0,0 1 1 0 0,-1 0-1 0 0,1 0 0 0 0,0-1 1 0 0,-1 1-1 0 0,1 0 0 0 0,0 0 0 0 0,-1 0 1 0 0,0-1-1 0 0,-28-22 1392 0 0,15 12-697 0 0,13 9-605 0 0,-1 1 0 0 0,1-1 0 0 0,-1 0 1 0 0,0 1-1 0 0,1-1 0 0 0,-1 1 0 0 0,0-1 1 0 0,0 1-1 0 0,0 0 0 0 0,-1 0 0 0 0,1 0 1 0 0,-3-2-1 0 0,-3 10 154 0 0,3 15-320 0 0,4 3 29 0 0,3 44-1 0 0,0-51-230 0 0,-2 0 0 0 0,1 0 0 0 0,-2 0 0 0 0,-1 0 0 0 0,-4 25 0 0 0,-1-18-1093 0 0,-1-1 1 0 0,-19 41-1 0 0,22-56 1136 0 0,0 1 1 0 0,-1-1-1 0 0,0 1 1 0 0,0-2 0 0 0,-1 1-1 0 0,0-1 1 0 0,-1 0-1 0 0,-16 13 1 0 0,22-19 337 0 0,1-2 0 0 0,-1 1 0 0 0,0 0 1 0 0,0 0-1 0 0,1 0 0 0 0,-1-1 0 0 0,0 1 0 0 0,0-1 1 0 0,0 0-1 0 0,0 1 0 0 0,0-1 0 0 0,0 0 1 0 0,0 0-1 0 0,0 0 0 0 0,1 0 0 0 0,-1 0 0 0 0,0-1 1 0 0,0 1-1 0 0,0-1 0 0 0,0 1 0 0 0,0-1 1 0 0,1 0-1 0 0,-1 1 0 0 0,0-1 0 0 0,0 0 0 0 0,1 0 1 0 0,-1 0-1 0 0,1-1 0 0 0,-1 1 0 0 0,1 0 1 0 0,-1 0-1 0 0,1-1 0 0 0,-2-2 0 0 0,1 2 68 0 0,0 0-1 0 0,1 0 1 0 0,-1 0 0 0 0,1 0-1 0 0,0 0 1 0 0,0 0 0 0 0,0 0-1 0 0,0-1 1 0 0,0 1 0 0 0,0 0-1 0 0,0-1 1 0 0,1 1-1 0 0,-1-1 1 0 0,1 1 0 0 0,0-1-1 0 0,0 1 1 0 0,0-1 0 0 0,0 1-1 0 0,0-1 1 0 0,0 1 0 0 0,0-1-1 0 0,1 1 1 0 0,0 0-1 0 0,-1-1 1 0 0,3-3 0 0 0,-2 5-164 0 0,-1 0 0 0 0,1 0 0 0 0,0 0 1 0 0,0 0-1 0 0,0 0 0 0 0,1 0 0 0 0,-1 0 1 0 0,0 0-1 0 0,0 1 0 0 0,0-1 0 0 0,1 0 1 0 0,-1 1-1 0 0,0-1 0 0 0,1 1 0 0 0,-1-1 1 0 0,0 1-1 0 0,1 0 0 0 0,-1-1 0 0 0,0 1 0 0 0,1 0 1 0 0,-1 0-1 0 0,1 0 0 0 0,-1 0 0 0 0,0 0 1 0 0,1 1-1 0 0,-1-1 0 0 0,1 0 0 0 0,-1 1 1 0 0,0-1-1 0 0,1 1 0 0 0,-1-1 0 0 0,0 1 1 0 0,2 0-1 0 0,7 4-30 0 0,1 1 0 0 0,-1 0 0 0 0,11 8 0 0 0,-5-2 26 0 0,-7-8-189 0 0,-1 0-1 0 0,1 0 1 0 0,0 0-1 0 0,-1-1 1 0 0,1 0-1 0 0,1-1 1 0 0,-1 0-1 0 0,0-1 1 0 0,1 1-1 0 0,-1-2 1 0 0,1 1-1 0 0,12-2 1 0 0,-13 0-495 0 0,0-1 0 0 0,0 0 1 0 0,0 0-1 0 0,0-1 1 0 0,0 0-1 0 0,-1 0 0 0 0,1-1 1 0 0,-1 0-1 0 0,0-1 1 0 0,0 0-1 0 0,0 0 0 0 0,-1 0 1 0 0,0-1-1 0 0,0 0 1 0 0,0-1-1 0 0,-1 0 1 0 0,0 0-1 0 0,0 0 0 0 0,8-14 1 0 0,-6 6-2514 0 0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20:23.6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253 41 9410 0 0,'-4'-5'1157'0'0,"0"0"-1"0"0,1 1 1 0 0,-1 0-1 0 0,-1 0 1 0 0,1 0-1 0 0,-1 0 1 0 0,1 1-1 0 0,-7-4 1 0 0,47 23-702 0 0,-21-9-454 0 0,1 0 1 0 0,-1 1-1 0 0,0 1 0 0 0,0 0 0 0 0,-1 1 1 0 0,16 14-1 0 0,-28-22-47 0 0,0 0 0 0 0,0 0 0 0 0,0 0 0 0 0,0 1-1 0 0,0-1 1 0 0,-1 1 0 0 0,1-1 0 0 0,-1 1 0 0 0,1-1 0 0 0,-1 1 0 0 0,0 0 0 0 0,0 0 0 0 0,0-1-1 0 0,-1 1 1 0 0,1 0 0 0 0,-1 0 0 0 0,1 0 0 0 0,-1 0 0 0 0,0 0 0 0 0,0 0 0 0 0,0 0-1 0 0,-1 0 1 0 0,1 0 0 0 0,-1 0 0 0 0,1-1 0 0 0,-1 1 0 0 0,0 0 0 0 0,0 0 0 0 0,0 0 0 0 0,-1-1-1 0 0,1 1 1 0 0,-1-1 0 0 0,1 1 0 0 0,-1-1 0 0 0,0 0 0 0 0,0 1 0 0 0,-2 1 0 0 0,-4 4-143 0 0,-1 0 1 0 0,1 0 0 0 0,-1-1 0 0 0,-1 0 0 0 0,1 0 0 0 0,-1-1-1 0 0,0-1 1 0 0,-1 0 0 0 0,1 0 0 0 0,-1-1 0 0 0,0 0 0 0 0,0-1-1 0 0,0 0 1 0 0,-17 1 0 0 0,6-2 483 0 0,0-1 1 0 0,0-1-1 0 0,0-1 1 0 0,0-1-1 0 0,0-1 0 0 0,-34-9 1 0 0,56 12-254 0 0,-1 0 1 0 0,1 0 0 0 0,-1 0 0 0 0,1 0-1 0 0,-1 0 1 0 0,1 0 0 0 0,0 0-1 0 0,-1 0 1 0 0,1 0 0 0 0,-1 0-1 0 0,1 0 1 0 0,-1 0 0 0 0,1-1-1 0 0,-1 1 1 0 0,1 0 0 0 0,0 0-1 0 0,-1 0 1 0 0,1-1 0 0 0,-1 1-1 0 0,1 0 1 0 0,0-1 0 0 0,-1 1-1 0 0,1 0 1 0 0,0-1 0 0 0,-1 1-1 0 0,1 0 1 0 0,0-1 0 0 0,0 1-1 0 0,-1-1 1 0 0,1 1 0 0 0,0-1 0 0 0,-1 0-1 0 0,16-6 223 0 0,25-1-329 0 0,104-9 105 0 0,-37 6-1721 0 0,117-29 0 0 0,-192 37-1654 0 0,-22 6-133 0 0,-10-2 3353 0 0,0-1 0 0 0,0 1 0 0 0,-1-1 1 0 0,1 1-1 0 0,0-1 0 0 0,0 1 0 0 0,-1-1 0 0 0,1 1 1 0 0,0-1-1 0 0,-1 1 0 0 0,1-1 0 0 0,0 1 0 0 0,-1-1 1 0 0,1 1-1 0 0,0-1 0 0 0,-1 0 0 0 0,1 1 0 0 0,-1-1 0 0 0,1 0 1 0 0,-1 1-1 0 0,1-1 0 0 0,-1 0 0 0 0,0 1 0 0 0,-4 2-3026 0 0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20:23.9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60 1 7146 0 0,'-17'8'1348'0'0,"-11"5"2050"0"0,27-12-3152 0 0,0-1 0 0 0,0 1-1 0 0,0-1 1 0 0,0 1-1 0 0,0 0 1 0 0,0-1-1 0 0,1 1 1 0 0,-1 0-1 0 0,0-1 1 0 0,0 1-1 0 0,1 0 1 0 0,-1 0 0 0 0,0 0-1 0 0,1 0 1 0 0,-1 0-1 0 0,1-1 1 0 0,-1 1-1 0 0,1 0 1 0 0,0 0-1 0 0,-1 2 1 0 0,2 1 178 0 0,-1 1 0 0 0,1 0 0 0 0,0 0 0 0 0,0-1 0 0 0,1 1 0 0 0,2 4 0 0 0,-2-4-352 0 0,0 0 1 0 0,-1 0-1 0 0,1 0 1 0 0,-1 1-1 0 0,0-1 1 0 0,0 7-1 0 0,-1 15-22 0 0,-1-8 58 0 0,1 1-1 0 0,3 24 1 0 0,-2-39-190 0 0,0-1 0 0 0,-1 1 0 0 0,2-1 0 0 0,-1 0 0 0 0,0 0 0 0 0,1 1 0 0 0,0-1 0 0 0,0 0 0 0 0,0-1 0 0 0,0 1 0 0 0,1 0 0 0 0,-1 0 0 0 0,1-1 0 0 0,0 0 0 0 0,6 6 1 0 0,-6-7-197 0 0,0-1 1 0 0,0 1-1 0 0,0-1 1 0 0,1 0 0 0 0,-1 1-1 0 0,0-1 1 0 0,1-1 0 0 0,-1 1-1 0 0,1 0 1 0 0,-1-1 0 0 0,1 0-1 0 0,-1 0 1 0 0,1 0 0 0 0,-1 0-1 0 0,1-1 1 0 0,-1 1-1 0 0,1-1 1 0 0,-1 0 0 0 0,0 0-1 0 0,1 0 1 0 0,4-3 0 0 0,4-1-1104 0 0,0-1 1 0 0,-1 0 0 0 0,0-1 0 0 0,16-12 0 0 0,-11 6-1898 0 0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20:24.3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37 32 9146 0 0,'-21'-18'7431'0'0,"22"11"-4679"0"0,16 2-2652 0 0,-11 4-93 0 0,-1 1 0 0 0,1 0 0 0 0,-1 0 0 0 0,1 0 0 0 0,0 1 0 0 0,-1-1 0 0 0,1 1-1 0 0,-1 1 1 0 0,1-1 0 0 0,-1 1 0 0 0,0 0 0 0 0,0 0 0 0 0,0 0 0 0 0,0 1-1 0 0,6 3 1 0 0,-5-1-12 0 0,0 0 0 0 0,0 0 0 0 0,-1 1 0 0 0,0-1 0 0 0,0 1 0 0 0,0 0-1 0 0,-1 1 1 0 0,0-1 0 0 0,0 1 0 0 0,4 8 0 0 0,-3-3 34 0 0,-1 0-1 0 0,0 1 1 0 0,-1-1 0 0 0,0 1 0 0 0,-1 0-1 0 0,0-1 1 0 0,-1 1 0 0 0,0 0 0 0 0,-1 0 0 0 0,-1 0-1 0 0,0 0 1 0 0,-1 0 0 0 0,-3 13 0 0 0,4-22-10 0 0,-1 1 0 0 0,0-1 0 0 0,0 0 0 0 0,0-1 0 0 0,-1 1 0 0 0,1 0 1 0 0,-1-1-1 0 0,0 1 0 0 0,0-1 0 0 0,0 0 0 0 0,0 0 0 0 0,-8 6 0 0 0,-53 28-2409 0 0,49-29 238 0 0,1-1-1 0 0,-17 14 0 0 0,-3 10-2800 0 0,32-29 1901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6:45:38.3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 87 8362 0 0,'-4'-87'5480'0'0,"5"92"-5356"0"0,0 0 1 0 0,1 0-1 0 0,-1-1 1 0 0,1 1-1 0 0,0 0 1 0 0,1-1-1 0 0,0 1 1 0 0,0-1-1 0 0,-1 0 1 0 0,1-1-1 0 0,1 2 1 0 0,-1-2-1 0 0,0 1 1 0 0,2-1-1 0 0,-1 0 1 0 0,5 4-1 0 0,-3-5-124 0 0,1 0-1 0 0,0 0 1 0 0,0 0-1 0 0,0-1 1 0 0,0 0-1 0 0,0-1 0 0 0,0 0 1 0 0,1 0-1 0 0,9-1 1 0 0,67-14-390 0 0,-64 11 240 0 0,11-3-297 0 0,61-4 1 0 0,-79 11 364 0 0,-2-1 0 0 0,1 2 0 0 0,0 0 1 0 0,0 1-1 0 0,0 0 0 0 0,-1 0 0 0 0,1 1 0 0 0,16 6 0 0 0,-25-7 64 0 0,0 0 1 0 0,1 0-1 0 0,-1-1 0 0 0,1 1 1 0 0,-1 1-1 0 0,0-1 1 0 0,0 1-1 0 0,-1-1 0 0 0,1 1 1 0 0,0 0-1 0 0,-1 0 1 0 0,1 0-1 0 0,-1 0 0 0 0,0 0 1 0 0,0 1-1 0 0,-1-1 0 0 0,1 1 1 0 0,1 5-1 0 0,-1-4 16 0 0,-2 0 0 0 0,1 0 0 0 0,0 0-1 0 0,-1-1 1 0 0,0 1 0 0 0,0 0 0 0 0,-1 0-1 0 0,0 0 1 0 0,1 0 0 0 0,-2 0 0 0 0,1 0 0 0 0,-1-1-1 0 0,1 1 1 0 0,-4 4 0 0 0,-4 9 49 0 0,0 0-1 0 0,-2-2 1 0 0,-1 1 0 0 0,0-1-1 0 0,-1 0 1 0 0,-16 14 0 0 0,-96 78 642 0 0,80-71-271 0 0,-15 11 154 0 0,-46 41 165 0 0,93-76-671 0 0,0 0 0 0 0,2 1-1 0 0,0 0 1 0 0,0 1 0 0 0,-13 27 0 0 0,17-28-56 0 0,1 0 0 0 0,0 0 0 0 0,-5 22 0 0 0,10-31-71 0 0,0-1 0 0 0,0 1 0 0 0,1 0 0 0 0,-1-1 0 0 0,1 1 0 0 0,0 0 0 0 0,0 0 0 0 0,1 0 0 0 0,-1-1 1 0 0,1 1-1 0 0,0-1 0 0 0,0 1 0 0 0,0-1 0 0 0,2 1 0 0 0,1 5 0 0 0,-4-9-32 0 0,1 0 0 0 0,0 1 0 0 0,0-1 1 0 0,0 0-1 0 0,0 0 0 0 0,0 1 0 0 0,0-2 0 0 0,1 2 0 0 0,-2-2 1 0 0,2 1-1 0 0,-1 0 0 0 0,0 0 0 0 0,1 0 0 0 0,-1-1 0 0 0,1 0 1 0 0,-1 1-1 0 0,0 0 0 0 0,1 0 0 0 0,1-1 0 0 0,0 0-155 0 0,0 0 0 0 0,-1 0 0 0 0,0 0 0 0 0,1 0 0 0 0,0 0 0 0 0,-1-1 0 0 0,1 0 0 0 0,-1 0 0 0 0,1 1 0 0 0,3-3 0 0 0,2-1-374 0 0,1-1 1 0 0,-2 0-1 0 0,2-1 1 0 0,-2 1 0 0 0,8-8-1 0 0,3-5-478 0 0,0-4-2007 0 0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20:24.6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49 6785 0 0,'3'-5'503'0'0,"1"0"-1"0"0,0 0 0 0 0,-1 1 0 0 0,2-1 0 0 0,-1 1 0 0 0,0 0 0 0 0,1 0 0 0 0,5-3 0 0 0,-9 6-407 0 0,0 1 1 0 0,1-1-1 0 0,-1 0 0 0 0,1 1 0 0 0,-1-1 0 0 0,1 1 0 0 0,-1-1 0 0 0,1 1 0 0 0,0 0 1 0 0,-1-1-1 0 0,1 1 0 0 0,-1 0 0 0 0,1 0 0 0 0,0 0 0 0 0,-1 1 0 0 0,1-1 0 0 0,-1 0 1 0 0,1 0-1 0 0,-1 1 0 0 0,1-1 0 0 0,0 1 0 0 0,-1 0 0 0 0,0-1 0 0 0,1 1 0 0 0,-1 0 1 0 0,1 0-1 0 0,-1 0 0 0 0,0 0 0 0 0,0 0 0 0 0,1 0 0 0 0,-1 0 0 0 0,0 0 1 0 0,0 1-1 0 0,1 0 0 0 0,9 12 150 0 0,-3-4-711 0 0,0 0 1 0 0,20 18-1 0 0,-26-26 98 0 0,0 0 0 0 0,1 0 0 0 0,-1-1 0 0 0,1 1 0 0 0,0-1 0 0 0,-1 1 1 0 0,1-1-1 0 0,0 0 0 0 0,0 0 0 0 0,0 0 0 0 0,0 0 0 0 0,0 0 0 0 0,0-1 0 0 0,0 0 1 0 0,0 1-1 0 0,0-1 0 0 0,0 0 0 0 0,4-1 0 0 0,3-2-2595 0 0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20:24.9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 0 8282 0 0,'0'0'251'0'0,"-1"0"0"0"0,1 1 0 0 0,-1-1-1 0 0,1 0 1 0 0,-1 0 0 0 0,1 0 0 0 0,-1 0 0 0 0,1 0 0 0 0,-1 1 0 0 0,1-1 0 0 0,-1 0 0 0 0,1 0 0 0 0,0 1 0 0 0,-1-1 0 0 0,1 0-1 0 0,0 1 1 0 0,-1-1 0 0 0,1 1 0 0 0,0-1 0 0 0,-1 0 0 0 0,1 1 0 0 0,0-1 0 0 0,-1 1 0 0 0,1-1 0 0 0,0 1 0 0 0,-4 18 1424 0 0,5 21-2191 0 0,-1-37 845 0 0,12 78-181 0 0,-7-61-689 0 0,-2 0 0 0 0,0 0 0 0 0,-1 1-1 0 0,-1-1 1 0 0,-2 21 0 0 0,-3-20-2120 0 0,3-35 1149 0 0,1 5 2167 0 0,0 0 0 0 0,1 0 0 0 0,0 0 0 0 0,0 0 0 0 0,1 0 0 0 0,0 0 0 0 0,6-13 0 0 0,-6 18-463 0 0,0 0 1 0 0,0 0-1 0 0,0 1 0 0 0,1-1 0 0 0,-1 1 0 0 0,1-1 0 0 0,0 1 0 0 0,0 0 0 0 0,0 0 0 0 0,1 0 0 0 0,-1 1 0 0 0,1-1 0 0 0,-1 1 0 0 0,1-1 1 0 0,0 1-1 0 0,0 1 0 0 0,7-4 0 0 0,-7 4-219 0 0,1 0-1 0 0,0 0 1 0 0,0 1 0 0 0,0-1 0 0 0,-1 1 0 0 0,1 0-1 0 0,0 1 1 0 0,0-1 0 0 0,0 1 0 0 0,0 0-1 0 0,-1 0 1 0 0,1 0 0 0 0,0 0 0 0 0,5 4 0 0 0,20 9-5673 0 0,-22-16 524 0 0,-7 0 2077 0 0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20:25.3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 1 6825 0 0,'0'0'142'0'0,"0"0"0"0"0,0 1-1 0 0,0-1 1 0 0,0 0-1 0 0,0 0 1 0 0,0 0 0 0 0,0 0-1 0 0,0 0 1 0 0,0 0-1 0 0,0 0 1 0 0,0 0 0 0 0,-1 0-1 0 0,1 0 1 0 0,0 1-1 0 0,0-1 1 0 0,0 0 0 0 0,0 0-1 0 0,0 0 1 0 0,0 0-1 0 0,0 0 1 0 0,0 0 0 0 0,-1 0-1 0 0,1 0 1 0 0,0 0-1 0 0,0 0 1 0 0,0 0 0 0 0,0 0-1 0 0,0 0 1 0 0,0 0-1 0 0,0 0 1 0 0,-1 0 0 0 0,1 0-1 0 0,0 0 1 0 0,0 0-1 0 0,0 0 1 0 0,0 0 0 0 0,0 0-1 0 0,0 0 1 0 0,0 0-1 0 0,0 0 1 0 0,-1 0 0 0 0,1 0-1 0 0,0 0 1 0 0,0-1-1 0 0,0 1 1 0 0,0 0 0 0 0,0 0-1 0 0,0 0 1 0 0,0 0-1 0 0,0 0 1 0 0,0 0 0 0 0,0 0-1 0 0,0 0 1 0 0,-1 0-1 0 0,1 0 1 0 0,0-1 0 0 0,0 1-1 0 0,0 0 1 0 0,0 0-1 0 0,0 0 1 0 0,0 0 0 0 0,0 0-1 0 0,0 0 1 0 0,0 0-1 0 0,0-1 1 0 0,-2 17 2190 0 0,2 20-1966 0 0,2-30-239 0 0,-1 1 0 0 0,1-1 0 0 0,0 0 0 0 0,0 1-1 0 0,0-1 1 0 0,1 0 0 0 0,0 0 0 0 0,1 0 0 0 0,-1-1 0 0 0,1 1-1 0 0,5 5 1 0 0,-5-7-92 0 0,-1-1 1 0 0,1-1-1 0 0,0 1 0 0 0,0 0 1 0 0,0-1-1 0 0,0 0 0 0 0,0 0 1 0 0,0 0-1 0 0,1 0 0 0 0,-1-1 0 0 0,1 0 1 0 0,-1 0-1 0 0,1 0 0 0 0,0 0 1 0 0,-1-1-1 0 0,10 1 0 0 0,-1-2-469 0 0,-1 1-1 0 0,1-2 0 0 0,-1 0 1 0 0,1 0-1 0 0,20-7 1 0 0,-24 6-934 0 0,0-1 0 0 0,0 0 1 0 0,-1-1-1 0 0,1 0 0 0 0,-1 0 1 0 0,0 0-1 0 0,-1-1 0 0 0,10-9 1 0 0,-6 4-1963 0 0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20:25.9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81 3 9930 0 0,'-2'-1'382'0'0,"0"1"0"0"0,0-1 0 0 0,-1 1 0 0 0,1 0 0 0 0,0 0 0 0 0,0 0 0 0 0,0 0 0 0 0,0 0 0 0 0,-1 0 0 0 0,1 0 0 0 0,0 1-1 0 0,0-1 1 0 0,0 1 0 0 0,0 0 0 0 0,-3 1 0 0 0,3-1-202 0 0,0 0-1 0 0,0 1 0 0 0,0-1 0 0 0,1 1 1 0 0,-1-1-1 0 0,0 1 0 0 0,1 0 1 0 0,-1 0-1 0 0,1 0 0 0 0,0 0 1 0 0,-1 0-1 0 0,0 2 0 0 0,-2 7-74 0 0,0-1 0 0 0,1 1-1 0 0,1 0 1 0 0,0 0-1 0 0,-1 11 1 0 0,0-3 635 0 0,3-17-737 0 0,-1-1-1 0 0,1 0 1 0 0,0 1-1 0 0,0-1 1 0 0,0 1-1 0 0,0-1 1 0 0,0 0-1 0 0,1 1 0 0 0,-1-1 1 0 0,0 1-1 0 0,1-1 1 0 0,-1 0-1 0 0,1 0 1 0 0,-1 1-1 0 0,1-1 1 0 0,0 0-1 0 0,-1 0 1 0 0,1 1-1 0 0,0-1 1 0 0,0 0-1 0 0,0 0 1 0 0,0 0-1 0 0,0 0 1 0 0,0 0-1 0 0,0 0 1 0 0,0-1-1 0 0,0 1 0 0 0,1 0 1 0 0,-1 0-1 0 0,0-1 1 0 0,0 1-1 0 0,1-1 1 0 0,-1 1-1 0 0,0-1 1 0 0,1 0-1 0 0,-1 1 1 0 0,0-1-1 0 0,1 0 1 0 0,-1 0-1 0 0,1 0 1 0 0,1 0-1 0 0,10 0-390 0 0,0 0-1 0 0,-1-1 1 0 0,23-4 0 0 0,-19 3-290 0 0,-14 1 583 0 0,1 1-1 0 0,-1-1 1 0 0,0 1-1 0 0,1 0 1 0 0,-1 0 0 0 0,1 0-1 0 0,-1 0 1 0 0,0 1-1 0 0,1-1 1 0 0,-1 0 0 0 0,0 1-1 0 0,1 0 1 0 0,3 1-1 0 0,-5 0 82 0 0,0-1 0 0 0,0 0-1 0 0,-1 0 1 0 0,1 0 0 0 0,-1 0-1 0 0,1 1 1 0 0,-1-1 0 0 0,1 0-1 0 0,-1 1 1 0 0,0-1 0 0 0,1 0-1 0 0,-1 1 1 0 0,0-1 0 0 0,0 0-1 0 0,0 1 1 0 0,0-1 0 0 0,0 1-1 0 0,0-1 1 0 0,-1 0 0 0 0,1 1-1 0 0,0-1 1 0 0,-1 0 0 0 0,1 0-1 0 0,-1 1 1 0 0,0 0 0 0 0,-5 19 382 0 0,2 0 0 0 0,0 0 1 0 0,1 0-1 0 0,0 36 0 0 0,2-40 49 0 0,0-11-287 0 0,1 0 0 0 0,0 0-1 0 0,0 0 1 0 0,0 0-1 0 0,1 0 1 0 0,1 7 0 0 0,-1-12-115 0 0,-1 0 1 0 0,1 0 0 0 0,-1 0 0 0 0,1 0-1 0 0,-1 0 1 0 0,1 0 0 0 0,0 0-1 0 0,-1-1 1 0 0,1 1 0 0 0,0 0-1 0 0,0 0 1 0 0,-1 0 0 0 0,1-1-1 0 0,0 1 1 0 0,0 0 0 0 0,0-1 0 0 0,0 1-1 0 0,0-1 1 0 0,0 1 0 0 0,0-1-1 0 0,0 0 1 0 0,0 1 0 0 0,0-1-1 0 0,1 0 1 0 0,-1 0 0 0 0,0 1-1 0 0,0-1 1 0 0,0 0 0 0 0,0 0 0 0 0,0 0-1 0 0,0-1 1 0 0,1 1 0 0 0,-1 0-1 0 0,0 0 1 0 0,0-1 0 0 0,0 1-1 0 0,0 0 1 0 0,2-2 0 0 0,10-1-10 0 0,1-2 0 0 0,0 0 0 0 0,-1 0 0 0 0,0-1 1 0 0,0-1-1 0 0,-1 0 0 0 0,18-14 0 0 0,-25 17-18 0 0,-1 0 0 0 0,0 0-1 0 0,0 0 1 0 0,0-1 0 0 0,0 0 0 0 0,-1 0-1 0 0,0 0 1 0 0,0 0 0 0 0,0 0 0 0 0,-1 0-1 0 0,1-1 1 0 0,-1 0 0 0 0,-1 1 0 0 0,1-1-1 0 0,-1 0 1 0 0,0 0 0 0 0,0 0 0 0 0,-1 1 0 0 0,1-1-1 0 0,-1 0 1 0 0,-1-7 0 0 0,0 9-30 0 0,1-1 1 0 0,-1 1-1 0 0,0 0 1 0 0,0-1-1 0 0,-1 1 1 0 0,1 0-1 0 0,-1 0 1 0 0,0 0-1 0 0,0 0 0 0 0,-1 0 1 0 0,1 1-1 0 0,-1-1 1 0 0,1 0-1 0 0,-1 1 1 0 0,0 0-1 0 0,-1 0 1 0 0,1 0-1 0 0,0 0 1 0 0,-1 0-1 0 0,0 1 1 0 0,-4-3-1 0 0,5 4 3 0 0,0-1 1 0 0,0 1-1 0 0,0 1 0 0 0,0-1 1 0 0,1 0-1 0 0,-1 0 0 0 0,0 1 0 0 0,0 0 1 0 0,-1 0-1 0 0,1 0 0 0 0,0 0 1 0 0,0 0-1 0 0,0 0 0 0 0,0 1 0 0 0,0 0 1 0 0,1-1-1 0 0,-1 1 0 0 0,0 0 1 0 0,0 0-1 0 0,0 1 0 0 0,1-1 0 0 0,-1 1 1 0 0,0-1-1 0 0,1 1 0 0 0,0 0 1 0 0,-1 0-1 0 0,1 0 0 0 0,0 0 1 0 0,0 0-1 0 0,0 0 0 0 0,-2 3 0 0 0,-3 4-148 0 0,-27 40-3163 0 0,33-47 3020 0 0,0 0 1 0 0,0 1-1 0 0,0-1 0 0 0,0 1 0 0 0,0-1 0 0 0,0 0 0 0 0,1 1 0 0 0,-1-1 1 0 0,1 1-1 0 0,0 0 0 0 0,0-1 0 0 0,0 1 0 0 0,0-1 0 0 0,0 1 0 0 0,0-1 1 0 0,1 1-1 0 0,-1-1 0 0 0,1 1 0 0 0,1 3 0 0 0,5 1-579 0 0,-3-4-2101 0 0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20:26.6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0 136 6945 0 0,'3'-6'631'0'0,"-1"1"-1"0"0,1-1 0 0 0,0 1 1 0 0,1 0-1 0 0,-1 0 0 0 0,1 0 1 0 0,0 0-1 0 0,1 0 0 0 0,-1 1 0 0 0,1 0 1 0 0,-1 0-1 0 0,10-5 0 0 0,-14 9-588 0 0,1 0 0 0 0,0 0 0 0 0,0 0 0 0 0,-1 0 0 0 0,1 0 0 0 0,0 0 0 0 0,-1 0 0 0 0,1 1 0 0 0,0-1 0 0 0,-1 0 0 0 0,1 1 0 0 0,0-1 0 0 0,-1 0 0 0 0,1 1 0 0 0,-1-1 0 0 0,1 1 0 0 0,-1-1-1 0 0,1 1 1 0 0,-1-1 0 0 0,1 1 0 0 0,-1-1 0 0 0,1 1 0 0 0,-1 0 0 0 0,0-1 0 0 0,1 1 0 0 0,-1 0 0 0 0,0-1 0 0 0,1 1 0 0 0,-1 0 0 0 0,0-1 0 0 0,0 1 0 0 0,0 0 0 0 0,0-1 0 0 0,0 1 0 0 0,0 0 0 0 0,0 1 0 0 0,6 37 204 0 0,-5-28-51 0 0,3 50-5 0 0,-4-49-159 0 0,1 0 0 0 0,-1 0 0 0 0,2 0-1 0 0,0 0 1 0 0,0 0 0 0 0,1-1-1 0 0,8 21 1 0 0,-11-31-22 0 0,0-1 0 0 0,1 0 0 0 0,-1 1 0 0 0,0-1-1 0 0,0 0 1 0 0,1 1 0 0 0,-1-1 0 0 0,0 0 0 0 0,0 1 0 0 0,1-1 0 0 0,-1 0 0 0 0,1 1 0 0 0,-1-1-1 0 0,0 0 1 0 0,1 0 0 0 0,-1 1 0 0 0,0-1 0 0 0,1 0 0 0 0,-1 0 0 0 0,1 0 0 0 0,-1 0 0 0 0,1 0-1 0 0,-1 0 1 0 0,0 1 0 0 0,1-1 0 0 0,-1 0 0 0 0,1 0 0 0 0,-1 0 0 0 0,1 0 0 0 0,-1-1-1 0 0,1 1 1 0 0,-1 0 0 0 0,1 0 0 0 0,17-11 210 0 0,10-21-36 0 0,5-16-220 0 0,-16 26 14 0 0,-2 0 1 0 0,-1-1-1 0 0,16-35 0 0 0,-17 24 49 0 0,-9 21 153 0 0,0 1 0 0 0,1 0 0 0 0,11-19 0 0 0,-13 100 238 0 0,11 241 67 0 0,-12-294-436 0 0,0-1 1 0 0,1 0-1 0 0,0 0 0 0 0,2 0 0 0 0,7 20 0 0 0,-10-31-27 0 0,1 1-1 0 0,-1-1 1 0 0,1 1 0 0 0,0-1-1 0 0,0 0 1 0 0,0 0 0 0 0,1 0-1 0 0,-1 0 1 0 0,5 3-1 0 0,-6-6-14 0 0,0 1-1 0 0,0-1 1 0 0,0 0-1 0 0,1 0 1 0 0,-1 0-1 0 0,0 0 0 0 0,1 0 1 0 0,-1 0-1 0 0,1-1 1 0 0,-1 1-1 0 0,1-1 1 0 0,-1 1-1 0 0,1-1 1 0 0,-1 0-1 0 0,1 0 1 0 0,-1 0-1 0 0,1-1 0 0 0,-1 1 1 0 0,4-1-1 0 0,-2-1 5 0 0,0 1-1 0 0,0-1 1 0 0,-1 0-1 0 0,1 0 1 0 0,0 0-1 0 0,-1 0 1 0 0,1-1-1 0 0,-1 0 1 0 0,0 1-1 0 0,0-1 1 0 0,0 0-1 0 0,0-1 1 0 0,0 1-1 0 0,-1 0 1 0 0,1-1-1 0 0,-1 1 1 0 0,0-1-1 0 0,0 0 1 0 0,2-5-1 0 0,-1 0-20 0 0,0-1-1 0 0,0 1 0 0 0,0-1 0 0 0,-1 0 1 0 0,-1 0-1 0 0,0 0 0 0 0,0-10 0 0 0,-1 9 19 0 0,-1 0 0 0 0,0 1 0 0 0,0-1 0 0 0,-1 1 0 0 0,0-1 0 0 0,-1 1 0 0 0,-5-12 0 0 0,6 17-68 0 0,0 0 0 0 0,-1 1 0 0 0,1-1 0 0 0,-1 1 0 0 0,0-1 0 0 0,0 1 0 0 0,-1 0 0 0 0,1 0 0 0 0,-1 1 0 0 0,0-1 0 0 0,0 1 0 0 0,0 0 0 0 0,0-1 0 0 0,-1 2 0 0 0,1-1 0 0 0,-9-3 0 0 0,11 5-137 0 0,-1 1-1 0 0,1 0 1 0 0,0-1 0 0 0,0 1 0 0 0,0 0 0 0 0,0 0-1 0 0,-1 0 1 0 0,1 1 0 0 0,0-1 0 0 0,0 0-1 0 0,0 1 1 0 0,0 0 0 0 0,0-1 0 0 0,0 1 0 0 0,0 0-1 0 0,0 0 1 0 0,0 0 0 0 0,0 0 0 0 0,-2 2 0 0 0,2-2-95 0 0,1 0 1 0 0,0 0-1 0 0,0-1 1 0 0,0 1 0 0 0,0 0-1 0 0,0 0 1 0 0,0 0-1 0 0,0 0 1 0 0,1 1-1 0 0,-1-1 1 0 0,0 0 0 0 0,0 0-1 0 0,1 0 1 0 0,-1 1-1 0 0,1-1 1 0 0,-1 0 0 0 0,1 1-1 0 0,0-1 1 0 0,-1 0-1 0 0,1 1 1 0 0,0-1-1 0 0,0 0 1 0 0,0 1 0 0 0,0-1-1 0 0,0 0 1 0 0,0 1-1 0 0,0-1 1 0 0,1 0 0 0 0,-1 1-1 0 0,0-1 1 0 0,2 2-1 0 0,-1 0-2731 0 0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20:27.0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36 10922 0 0,'0'0'175'0'0,"0"0"1"0"0,0 0-1 0 0,0-1 0 0 0,0 1 0 0 0,0 0 0 0 0,0-1 0 0 0,0 1 0 0 0,0 0 0 0 0,0-1 1 0 0,0 1-1 0 0,0 0 0 0 0,0-1 0 0 0,0 1 0 0 0,0 0 0 0 0,0-1 0 0 0,0 1 0 0 0,0 0 1 0 0,0-1-1 0 0,0 1 0 0 0,0 0 0 0 0,0-1 0 0 0,1 1 0 0 0,-1 0 0 0 0,0 0 0 0 0,0-1 1 0 0,0 1-1 0 0,1 0 0 0 0,-1 0 0 0 0,0-1 0 0 0,0 1 0 0 0,1 0 0 0 0,-1 0 0 0 0,0-1 1 0 0,0 1-1 0 0,1 0 0 0 0,17-7 2256 0 0,19 3-1648 0 0,-36 3-600 0 0,54-4 174 0 0,52-3-247 0 0,-95 8-138 0 0,0 0-1 0 0,0 1 1 0 0,0 1 0 0 0,0 0-1 0 0,0 1 1 0 0,18 6-1 0 0,-28-8 21 0 0,0 0-1 0 0,-1 0 1 0 0,1 0-1 0 0,-1 0 0 0 0,1 0 1 0 0,-1 0-1 0 0,1 0 1 0 0,-1 1-1 0 0,0-1 0 0 0,1 0 1 0 0,-1 1-1 0 0,0-1 0 0 0,0 1 1 0 0,0-1-1 0 0,0 1 1 0 0,0 0-1 0 0,-1 0 0 0 0,1-1 1 0 0,0 1-1 0 0,-1 0 0 0 0,1 0 1 0 0,-1 0-1 0 0,0-1 1 0 0,0 1-1 0 0,0 0 0 0 0,1 0 1 0 0,-2 0-1 0 0,1 0 1 0 0,0 0-1 0 0,0 0 0 0 0,-1-1 1 0 0,1 1-1 0 0,-2 3 0 0 0,0 2 13 0 0,0 0-1 0 0,-1 0 1 0 0,0 0-1 0 0,0 0 1 0 0,-1 0-1 0 0,0-1 1 0 0,-5 8-1 0 0,-17 16-1183 0 0,-45 41 0 0 0,-6 7-9268 0 0,68-66 8166 0 0,6-7-670 0 0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20:27.3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0 105 6761 0 0,'4'-7'757'0'0,"1"0"0"0"0,-1 0-1 0 0,1 1 1 0 0,0-1-1 0 0,1 1 1 0 0,-1 0 0 0 0,1 1-1 0 0,0 0 1 0 0,1 0 0 0 0,-1 0-1 0 0,1 0 1 0 0,8-3-1 0 0,-7 4-650 0 0,0 0 0 0 0,0 1 0 0 0,0 0 0 0 0,0 0 0 0 0,1 1-1 0 0,-1 0 1 0 0,1 0 0 0 0,0 1 0 0 0,-1 0 0 0 0,1 1 0 0 0,0-1 0 0 0,0 2-1 0 0,-1-1 1 0 0,1 1 0 0 0,0 1 0 0 0,-1 0 0 0 0,16 5 0 0 0,-22-6-242 0 0,-1-1 0 0 0,1 1 1 0 0,0 0-1 0 0,-1 0 1 0 0,1 0-1 0 0,-1 1 1 0 0,1-1-1 0 0,-1 0 1 0 0,0 0-1 0 0,0 1 0 0 0,1-1 1 0 0,-1 1-1 0 0,0-1 1 0 0,0 1-1 0 0,0 0 1 0 0,0-1-1 0 0,-1 1 0 0 0,2 3 1 0 0,-1-2-481 0 0,-1 0 1 0 0,1 0 0 0 0,-1-1-1 0 0,0 1 1 0 0,0 0 0 0 0,0 0-1 0 0,0 0 1 0 0,-1 0 0 0 0,1 0-1 0 0,-1 0 1 0 0,0 0 0 0 0,1-1-1 0 0,-1 1 1 0 0,-1 0-1 0 0,1 0 1 0 0,0-1 0 0 0,-4 5-1 0 0,-1 2-2482 0 0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20:27.7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25 129 10818 0 0,'-14'-2'3247'0'0,"3"-1"-99"0"0,23-5-1390 0 0,60-16-1073 0 0,2 4 1 0 0,126-20-1 0 0,-141 30-566 0 0,79-5-791 0 0,-78 13-5930 0 0,-35-1-653 0 0,-20 1 3783 0 0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20:28.0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125 0 6697 0 0,'-8'2'917'0'0,"0"0"0"0"0,0 0 0 0 0,1 0 0 0 0,-1 1 0 0 0,1 0 0 0 0,0 1 0 0 0,0 0 0 0 0,0 0 0 0 0,0 0 0 0 0,-6 6 0 0 0,9-6-755 0 0,0 0 1 0 0,1 0-1 0 0,0 1 1 0 0,0-1-1 0 0,0 1 1 0 0,0 0-1 0 0,1-1 0 0 0,0 1 1 0 0,0 0-1 0 0,0 0 1 0 0,0 1-1 0 0,1-1 1 0 0,0 0-1 0 0,0 0 1 0 0,0 1-1 0 0,1-1 1 0 0,0 1-1 0 0,0-1 1 0 0,0 0-1 0 0,1 1 1 0 0,0-1-1 0 0,0 0 1 0 0,2 8-1 0 0,-2-6-146 0 0,1 0 0 0 0,1 0 0 0 0,-1-1 0 0 0,1 1 0 0 0,0 0 0 0 0,1-1 0 0 0,-1 0 0 0 0,1 0 0 0 0,1 0 0 0 0,-1 0 0 0 0,1-1 0 0 0,0 1 0 0 0,0-1 0 0 0,0-1 0 0 0,1 1 0 0 0,12 7 0 0 0,-13-9-17 0 0,1-1 0 0 0,1 0 0 0 0,-1 0 0 0 0,0 0 0 0 0,0-1 0 0 0,1 0 0 0 0,-1 0 0 0 0,10-1 0 0 0,-13 0-10 0 0,-1 0 1 0 0,1 0 0 0 0,0 0-1 0 0,-1 0 1 0 0,1-1-1 0 0,-1 1 1 0 0,1-1 0 0 0,0 0-1 0 0,-1 0 1 0 0,1 0-1 0 0,-1 0 1 0 0,0 0 0 0 0,1 0-1 0 0,-1-1 1 0 0,0 1 0 0 0,0-1-1 0 0,0 1 1 0 0,0-1-1 0 0,0 0 1 0 0,0 0 0 0 0,0 0-1 0 0,-1 0 1 0 0,3-3-1 0 0,-4 3-7 0 0,1-1 0 0 0,0 1 1 0 0,-1-1-1 0 0,1 0 0 0 0,-1 1 0 0 0,0-1 0 0 0,0 1 0 0 0,0-1 0 0 0,0 0 0 0 0,0 1 0 0 0,-1-1 0 0 0,1 1 0 0 0,-1-1 0 0 0,0 1 0 0 0,0-1 0 0 0,0 1 0 0 0,0-1 0 0 0,0 1 0 0 0,0 0 0 0 0,0 0 0 0 0,-1-1 0 0 0,1 1 0 0 0,-1 0 0 0 0,0 0 0 0 0,0 0 0 0 0,-3-2 0 0 0,2 1-95 0 0,0-1 0 0 0,-1 1 0 0 0,0 0 0 0 0,1 1 1 0 0,-1-1-1 0 0,0 1 0 0 0,0 0 0 0 0,0 0 0 0 0,0 0 0 0 0,-1 0 0 0 0,1 1 0 0 0,-1-1 0 0 0,1 1 0 0 0,-6-1 0 0 0,3 2-505 0 0,0 1-1 0 0,1-1 0 0 0,-1 1 0 0 0,-13 4 1 0 0,17-4-48 0 0,0 0 0 0 0,1 0 0 0 0,-1 0 0 0 0,0 0 1 0 0,0 1-1 0 0,1 0 0 0 0,-1-1 0 0 0,1 1 0 0 0,-1 0 1 0 0,1 0-1 0 0,0 1 0 0 0,-4 4 0 0 0,2-1-2877 0 0</inkml:trace>
  <inkml:trace contextRef="#ctx0" brushRef="#br0" timeOffset="1">329 428 11418 0 0,'5'9'6326'0'0,"-5"-9"-6324"0"0,0 0 1 0 0,0 1 0 0 0,1-1 0 0 0,-1 0-1 0 0,0 0 1 0 0,0 0 0 0 0,1 0-1 0 0,-1 1 1 0 0,0-1 0 0 0,1 0-1 0 0,-1 0 1 0 0,0 0 0 0 0,1 0 0 0 0,-1 0-1 0 0,0 0 1 0 0,1 0 0 0 0,-1 0-1 0 0,0 0 1 0 0,1 0 0 0 0,-1 0-1 0 0,0 0 1 0 0,1 0 0 0 0,-1 0 0 0 0,0 0-1 0 0,1 0 1 0 0,-1 0 0 0 0,0-1-1 0 0,1 1 1 0 0,-1 0 0 0 0,0 0-1 0 0,1 0 1 0 0,-1 0 0 0 0,0-1 0 0 0,0 1-1 0 0,1 0 1 0 0,-1 0 0 0 0,0-1-1 0 0,0 1 1 0 0,0 0 0 0 0,1 0-1 0 0,-1-1 1 0 0,5-17-9529 0 0,-5 14 4692 0 0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20:28.7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 17 13595 0 0,'-13'-6'3884'0'0,"13"6"-2456"0"0,29 4-910 0 0,23-11-521 0 0,30-1-2878 0 0,-29 13-4026 0 0,-52-5 6695 0 0,0 0 0 0 0,0 1 0 0 0,0-1-1 0 0,1 1 1 0 0,-1-1 0 0 0,0 1 0 0 0,0-1 0 0 0,0 1 0 0 0,0 0 0 0 0,0 0 0 0 0,0-1-1 0 0,0 1 1 0 0,1 2 0 0 0,2 2-3003 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6:45:38.7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161 65 7346 0 0,'6'-17'4967'0'0,"11"-13"-3260"0"0,-15 29-1763 0 0,-2-1 0 0 0,2 0 0 0 0,-1 1 0 0 0,1 0 0 0 0,-1-1 0 0 0,1 1 0 0 0,-1 0 0 0 0,1 0-1 0 0,0-1 1 0 0,-1 2 0 0 0,3-2 0 0 0,-3 2 78 0 0,0 0-1 0 0,0-1 1 0 0,0 1-1 0 0,0 0 1 0 0,0 0 0 0 0,0 0-1 0 0,0 0 1 0 0,0 0-1 0 0,0 0 1 0 0,0 0-1 0 0,0 1 1 0 0,0-1-1 0 0,0 0 1 0 0,0 0 0 0 0,0 0-1 0 0,0 1 1 0 0,0-1-1 0 0,0 1 1 0 0,0-1-1 0 0,-1 1 1 0 0,1 0-1 0 0,1 0 1 0 0,-1 1 19 0 0,0-2 0 0 0,0 2-1 0 0,0-1 1 0 0,0 0 0 0 0,0 0 0 0 0,-1 0 0 0 0,1 1-1 0 0,0-1 1 0 0,-1 1 0 0 0,0-1 0 0 0,1 0 0 0 0,-1 1-1 0 0,1-1 1 0 0,-1 1 0 0 0,0-1 0 0 0,0 1 0 0 0,0 1-1 0 0,-2 29 396 0 0,0-23-354 0 0,-29 269 452 0 0,23-226-1192 0 0,-1 0 0 0 0,-17 53 0 0 0,21-87-29 0 0,-2 0 0 0 0,0 0 0 0 0,-1 0 0 0 0,-1-1 0 0 0,-1 0 0 0 0,0-1 0 0 0,-1 0 0 0 0,-26 28 0 0 0,35-41 564 0 0,-1-1-1 0 0,1 1 0 0 0,-1-1 0 0 0,0 0 1 0 0,0 0-1 0 0,1 0 0 0 0,-2 0 0 0 0,2 0 1 0 0,-2 0-1 0 0,1-1 0 0 0,0 1 0 0 0,-1-2 1 0 0,-2 2-1 0 0,-4-1-2791 0 0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20:29.0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7778 0 0,'4'2'199'0'0,"0"0"0"0"0,0 0 0 0 0,0 0 0 0 0,0-1-1 0 0,0 0 1 0 0,0 0 0 0 0,1 0 0 0 0,-1 0 0 0 0,8-1 0 0 0,-8 1-55 0 0,17 2-70 0 0,1 2 0 0 0,-1 0 0 0 0,0 1 0 0 0,0 1-1 0 0,22 12 1 0 0,-32-14 171 0 0,0 1 0 0 0,0 0 0 0 0,0 1 0 0 0,-1 0 0 0 0,0 1 0 0 0,-1 0 0 0 0,0 0-1 0 0,0 1 1 0 0,0 0 0 0 0,9 15 0 0 0,-15-19 148 0 0,0 0-1 0 0,-1 1 1 0 0,0-1 0 0 0,0 1-1 0 0,-1-1 1 0 0,1 1 0 0 0,-1 0-1 0 0,-1-1 1 0 0,1 1-1 0 0,-1 0 1 0 0,0 0 0 0 0,0 0-1 0 0,0-1 1 0 0,-1 1 0 0 0,0 0-1 0 0,-3 10 1 0 0,0-10-240 0 0,1 1 0 0 0,-1 0 0 0 0,-1-1 0 0 0,-8 10 1 0 0,-10 16-2130 0 0,19-25-150 0 0,0 1 0 0 0,0 0-1 0 0,1 0 1 0 0,-4 16 0 0 0,5-12-2163 0 0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23:03.7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 9 10922 0 0,'0'-1'307'0'0,"-1"1"0"0"0,0-1-1 0 0,0 0 1 0 0,0 0 0 0 0,0 1-1 0 0,0-1 1 0 0,0 1 0 0 0,0-1-1 0 0,0 1 1 0 0,0-1 0 0 0,0 1-1 0 0,0 0 1 0 0,0-1 0 0 0,0 1-1 0 0,0 0 1 0 0,-2 0 0 0 0,4 2-148 0 0,13 1 39 0 0,54 5-189 0 0,-33-5-390 0 0,59 13-1 0 0,-89-15 270 0 0,16 5-1061 0 0,37 14 0 0 0,-53-18 627 0 0,0 1 0 0 0,0-1 0 0 0,0 1 0 0 0,0 0 1 0 0,0 0-1 0 0,-1 1 0 0 0,0-1 0 0 0,1 1 1 0 0,-1 0-1 0 0,-1 0 0 0 0,1 0 0 0 0,5 9 0 0 0,-4-3-2798 0 0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23:04.9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9 7554 0 0,'16'-1'6547'0'0,"19"-2"-4469"0"0,43-2-1544 0 0,-71 5-528 0 0,-1 0-1 0 0,1 1 1 0 0,0 0 0 0 0,-1 0-1 0 0,0 0 1 0 0,1 1 0 0 0,-1-1-1 0 0,0 2 1 0 0,0-1 0 0 0,0 1-1 0 0,0 0 1 0 0,0 0 0 0 0,0 0-1 0 0,6 6 1 0 0,-6-3-7 0 0,0 0 1 0 0,0 0-1 0 0,-1 1 1 0 0,1 0-1 0 0,-1 0 0 0 0,-1 1 1 0 0,1-1-1 0 0,-1 1 1 0 0,-1 0-1 0 0,5 12 1 0 0,1 13 50 0 0,-2 1 0 0 0,0 0 0 0 0,-3 0 1 0 0,-1 0-1 0 0,-2 58 0 0 0,0-90-144 0 0,-2 0 1 0 0,1 0-1 0 0,0-1 0 0 0,0 1 1 0 0,-1 0-1 0 0,1 0 1 0 0,0 0-1 0 0,-1 0 0 0 0,0-1 1 0 0,0 1-1 0 0,1 0 0 0 0,-1 0 1 0 0,0-1-1 0 0,0 1 0 0 0,0-1 1 0 0,-1 1-1 0 0,-1 2 1 0 0,1-3-486 0 0,0 0 0 0 0,0 1 0 0 0,0-1 0 0 0,0 0 0 0 0,0 0 1 0 0,0 0-1 0 0,0 0 0 0 0,0-1 0 0 0,0 1 0 0 0,0-1 1 0 0,-1 1-1 0 0,1-1 0 0 0,0 0 0 0 0,-4 0 0 0 0,-1 0-2665 0 0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23:05.2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 33 10282 0 0,'-24'-20'5773'0'0,"24"20"-5741"0"0,0 0 0 0 0,0 0 0 0 0,0 0 1 0 0,0-1-1 0 0,-1 1 0 0 0,1 0 1 0 0,0 0-1 0 0,0 0 0 0 0,0-1 1 0 0,0 1-1 0 0,0 0 0 0 0,0 0 0 0 0,0-1 1 0 0,1 1-1 0 0,-1 0 0 0 0,0 0 1 0 0,0 0-1 0 0,0-1 0 0 0,0 1 0 0 0,0 0 1 0 0,0 0-1 0 0,0 0 0 0 0,0-1 1 0 0,0 1-1 0 0,1 0 0 0 0,-1 0 1 0 0,0 0-1 0 0,0 0 0 0 0,0-1 0 0 0,0 1 1 0 0,1 0-1 0 0,-1 0 0 0 0,0 0 1 0 0,0 0-1 0 0,1 0 0 0 0,17-5 373 0 0,2 4-594 0 0,0 1 0 0 0,1 1-1 0 0,-1 1 1 0 0,0 1 0 0 0,1 1-1 0 0,-2 0 1 0 0,1 2-1 0 0,30 12 1 0 0,-45-16-255 0 0,0 0 0 0 0,-1 0 0 0 0,1 1 0 0 0,0 0-1 0 0,-1 0 1 0 0,0 0 0 0 0,0 1 0 0 0,0-1 0 0 0,7 9 0 0 0,-9-10 122 0 0,0 1 1 0 0,-1-1-1 0 0,1 1 1 0 0,0 0 0 0 0,-1 0-1 0 0,0-1 1 0 0,0 1-1 0 0,1 0 1 0 0,-2 0-1 0 0,1 0 1 0 0,0 0-1 0 0,-1 0 1 0 0,1 0-1 0 0,-1 0 1 0 0,0 1 0 0 0,0-1-1 0 0,0 0 1 0 0,-1 5-1 0 0,-1 0-2398 0 0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23:05.6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66 67 6593 0 0,'-66'12'9176'0'0,"126"-16"-8462"0"0,1-2 1 0 0,78-18 0 0 0,6-1-7051 0 0,-140 25 5578 0 0,0-1 0 0 0,0 0 0 0 0,1-1-1 0 0,-1 1 1 0 0,0-1 0 0 0,0 0 0 0 0,7-4 0 0 0,-4 1-2089 0 0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23:05.9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 77 7346 0 0,'-9'-17'2673'0'0,"-5"-12"215"0"0,14 28-2764 0 0,-1 0 0 0 0,1 0 0 0 0,-1 0 0 0 0,1 0 0 0 0,0-1 0 0 0,-1 1 0 0 0,1 0 0 0 0,0 0 0 0 0,0 0 0 0 0,0-1 0 0 0,0 1 0 0 0,0 0 0 0 0,0 0 0 0 0,1 0 0 0 0,-1-1 0 0 0,0 1 0 0 0,0 0 0 0 0,1 0 0 0 0,0-2 0 0 0,0 3-105 0 0,0-1 1 0 0,0 0-1 0 0,0 1 0 0 0,0-1 0 0 0,0 1 0 0 0,0 0 1 0 0,0-1-1 0 0,0 1 0 0 0,0 0 0 0 0,0-1 0 0 0,0 1 1 0 0,0 0-1 0 0,1 0 0 0 0,-1 0 0 0 0,0 0 0 0 0,0 0 1 0 0,0 0-1 0 0,0 0 0 0 0,0 1 0 0 0,1-1 0 0 0,0 0 1 0 0,28 8-55 0 0,-26-7 59 0 0,4 3-32 0 0,0-1 0 0 0,0 1 0 0 0,-1 0-1 0 0,1 1 1 0 0,-1 0 0 0 0,0 0 0 0 0,0 0 0 0 0,0 1-1 0 0,-1 0 1 0 0,0 0 0 0 0,0 1 0 0 0,-1 0-1 0 0,1 0 1 0 0,-1 0 0 0 0,5 11 0 0 0,-3-4 155 0 0,0 1 1 0 0,0 0 0 0 0,-1 1-1 0 0,-1-1 1 0 0,-1 1 0 0 0,0 0-1 0 0,2 21 1 0 0,-5-23-14 0 0,-1 0 1 0 0,0 0-1 0 0,0 0 0 0 0,-5 21 1 0 0,-9 9-2742 0 0,12-39 1406 0 0,0 0 0 0 0,-1-1 0 0 0,0 1 0 0 0,0-1 0 0 0,0 0 0 0 0,-5 5 0 0 0,5-6 219 0 0,1-2-1750 0 0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23:06.2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0 327 6001 0 0,'10'-21'2449'0'0,"-6"12"-1508"0"0,0 1 1 0 0,0 0-1 0 0,1 0 1 0 0,0 0 0 0 0,1 0-1 0 0,10-11 1 0 0,8-3-729 0 0,41-29 1 0 0,-42 34-567 0 0,-22 16 374 0 0,-1 0 0 0 0,1 1 1 0 0,-1-1-1 0 0,1 1 0 0 0,-1-1 0 0 0,1 1 0 0 0,-1 0 0 0 0,1-1 0 0 0,0 1 0 0 0,-1-1 0 0 0,1 1 0 0 0,-1 0 1 0 0,1 0-1 0 0,0-1 0 0 0,-1 1 0 0 0,1 0 0 0 0,0 0 0 0 0,-1 0 0 0 0,1 0 0 0 0,0 0 0 0 0,0 0 1 0 0,-1 0-1 0 0,1 0 0 0 0,0 0 0 0 0,0 0 0 0 0,3 18 743 0 0,-3-6-887 0 0,0 73-210 0 0,0-16-2104 0 0,-1-57 792 0 0,2 1 1 0 0,0-1-1 0 0,4 17 0 0 0,-3-22 438 0 0,1-1-1813 0 0</inkml:trace>
  <inkml:trace contextRef="#ctx0" brushRef="#br0" timeOffset="1">351 21 8874 0 0,'2'-20'5889'0'0,"1"20"-4198"0"0,0 12-881 0 0,0 8-536 0 0,-1-1-1 0 0,0 0 1 0 0,-3 35 0 0 0,0-36-335 0 0,1 0 0 0 0,0 0-1 0 0,1 0 1 0 0,1-1 0 0 0,5 22 0 0 0,0-16-1118 0 0,1 0 0 0 0,17 37 0 0 0,-20-50 216 0 0,1-1-1 0 0,0 0 1 0 0,0 0-1 0 0,1-1 1 0 0,0 0-1 0 0,0 0 1 0 0,1 0-1 0 0,13 10 1 0 0,-11-12-2116 0 0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23:06.9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52 97 12075 0 0,'-26'-10'4054'0'0,"24"9"-3899"0"0,-1 1-1 0 0,1-1 1 0 0,-1 0 0 0 0,1 0 0 0 0,-1 0 0 0 0,1 0 0 0 0,0-1 0 0 0,-5-2-1 0 0,9 2-123 0 0,0 1-1 0 0,0-1 1 0 0,0 1-1 0 0,0-1 0 0 0,0 1 1 0 0,0 0-1 0 0,1-1 1 0 0,-1 1-1 0 0,0 0 0 0 0,1 1 1 0 0,2-2-1 0 0,-4 2-8 0 0,43-15-896 0 0,0 3-1 0 0,0 2 1 0 0,92-10-1 0 0,-135 20 862 0 0,0-1 0 0 0,0 1 1 0 0,0 0-1 0 0,0 0 0 0 0,0 0 0 0 0,0 0 0 0 0,1 0 1 0 0,-1 0-1 0 0,0 0 0 0 0,0 0 0 0 0,0 0 0 0 0,0 1 1 0 0,0-1-1 0 0,0 0 0 0 0,0 1 0 0 0,0-1 0 0 0,0 0 1 0 0,-1 1-1 0 0,3 0 0 0 0,-3 0 22 0 0,0-1 1 0 0,0 1-1 0 0,0 0 1 0 0,0-1-1 0 0,0 1 0 0 0,0-1 1 0 0,0 1-1 0 0,0 0 0 0 0,0-1 1 0 0,0 1-1 0 0,0-1 1 0 0,0 1-1 0 0,0 0 0 0 0,0-1 1 0 0,-1 1-1 0 0,1-1 0 0 0,0 1 1 0 0,0-1-1 0 0,-1 1 1 0 0,1-1-1 0 0,0 1 0 0 0,-1-1 1 0 0,1 1-1 0 0,-1 0 0 0 0,-39 38 1260 0 0,26-26-568 0 0,-24 25 511 0 0,25-25-854 0 0,0 0 1 0 0,-13 18-1 0 0,22-25-314 0 0,0 0-1 0 0,1 0 0 0 0,0 1 1 0 0,0-1-1 0 0,0 1 0 0 0,1-1 1 0 0,0 1-1 0 0,0 0 1 0 0,-1 10-1 0 0,1-9-21 0 0,2 0 0 0 0,-1 1 0 0 0,1-1 0 0 0,1 1 0 0 0,-1-1 0 0 0,1 0-1 0 0,1 1 1 0 0,0-1 0 0 0,4 14 0 0 0,-5-19-33 0 0,0-1-1 0 0,1 0 0 0 0,-1 1 1 0 0,0-1-1 0 0,1 0 1 0 0,-1 0-1 0 0,1 0 1 0 0,0 0-1 0 0,-1-1 1 0 0,1 1-1 0 0,0 0 1 0 0,0-1-1 0 0,0 1 1 0 0,0-1-1 0 0,1 0 0 0 0,-1 1 1 0 0,0-1-1 0 0,1 0 1 0 0,-1 0-1 0 0,0-1 1 0 0,1 1-1 0 0,-1 0 1 0 0,1-1-1 0 0,-1 0 1 0 0,1 1-1 0 0,-1-1 0 0 0,1 0 1 0 0,0 0-1 0 0,-1-1 1 0 0,1 1-1 0 0,-1 0 1 0 0,1-1-1 0 0,-1 0 1 0 0,0 1-1 0 0,1-1 1 0 0,2-2-1 0 0,7-2-180 0 0,0 0 0 0 0,0-1 0 0 0,-1 0 0 0 0,0-1-1 0 0,0 0 1 0 0,-1-1 0 0 0,0 0 0 0 0,0-1 0 0 0,-1 0 0 0 0,0 0 0 0 0,-1-1 0 0 0,0 0-1 0 0,0 0 1 0 0,8-16 0 0 0,6-15 542 0 0,-2 0 0 0 0,23-70 0 0 0,-42 108-281 0 0,-1 3-66 0 0,13-27 1436 0 0,-8 28-714 0 0,1 15-705 0 0,0 8-147 0 0,-1 1-1 0 0,-2 0 1 0 0,0 0-1 0 0,-1 34 1 0 0,-14 101-1789 0 0,12-153 1830 0 0,0 14-52 0 0,2-21 118 0 0,0-13 145 0 0,2-27 514 0 0,-4 26-509 0 0,2 0 0 0 0,-1 0 0 0 0,6-16 0 0 0,-6 26-124 0 0,0 0 0 0 0,0 0 1 0 0,1 1-1 0 0,0-1 0 0 0,0 1 1 0 0,0-1-1 0 0,0 1 0 0 0,0 0 1 0 0,1 0-1 0 0,-1 0 0 0 0,1 0 1 0 0,0 0-1 0 0,0 1 0 0 0,0-1 1 0 0,0 1-1 0 0,4-2 0 0 0,-3 1-352 0 0,0 2-1 0 0,0-1 1 0 0,0 0-1 0 0,1 1 1 0 0,-1 0-1 0 0,1 0 1 0 0,-1 1-1 0 0,1-1 1 0 0,-1 1-1 0 0,1 0 1 0 0,-1 0-1 0 0,1 0 1 0 0,-1 0-1 0 0,7 2 0 0 0,21 1-6370 0 0,-27-5 5879 0 0,-3 2-1762 0 0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23:07.2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62 128 5697 0 0,'-19'-26'2226'0'0,"14"21"-1534"0"0,1 0 0 0 0,0 0 0 0 0,0-1 0 0 0,1 1 0 0 0,-1-1 0 0 0,1 0 0 0 0,0 0 0 0 0,0 0 0 0 0,1 0 0 0 0,0 0 0 0 0,0-1 0 0 0,1 1-1 0 0,-2-8 1 0 0,3 13-686 0 0,0 1 0 0 0,0-1 0 0 0,0 1 0 0 0,1-1 0 0 0,-1 1 0 0 0,0-1 0 0 0,0 1 0 0 0,0-1 0 0 0,0 1 0 0 0,0-1 0 0 0,1 1 0 0 0,-1-1-1 0 0,0 1 1 0 0,0-1 0 0 0,1 1 0 0 0,-1-1 0 0 0,0 1 0 0 0,1 0 0 0 0,-1-1 0 0 0,0 1 0 0 0,1 0 0 0 0,-1-1 0 0 0,1 1 0 0 0,-1 0 0 0 0,1-1 0 0 0,-1 1-1 0 0,0 0 1 0 0,1 0 0 0 0,-1 0 0 0 0,2-1 0 0 0,20 1 210 0 0,21 14 57 0 0,-42-13-272 0 0,73 33-296 0 0,-68-31 267 0 0,0 0-1 0 0,0 1 0 0 0,0 0 0 0 0,-1 0 1 0 0,1 0-1 0 0,-1 1 0 0 0,0 0 1 0 0,-1 0-1 0 0,8 10 0 0 0,-10-12 33 0 0,-1 0-1 0 0,0 0 0 0 0,0 1 0 0 0,0-1 0 0 0,0 0 0 0 0,-1 0 1 0 0,1 1-1 0 0,-1-1 0 0 0,0 1 0 0 0,0-1 0 0 0,0 0 0 0 0,-1 1 1 0 0,1-1-1 0 0,-1 0 0 0 0,1 1 0 0 0,-1-1 0 0 0,0 0 0 0 0,0 0 0 0 0,-2 4 1 0 0,-4 8 159 0 0,-1-1 0 0 0,-16 24 0 0 0,6-11 243 0 0,10-13-87 0 0,-18 32 368 0 0,25-43-639 0 0,-1 1-1 0 0,1-1 1 0 0,0 1 0 0 0,0 0 0 0 0,0-1-1 0 0,0 1 1 0 0,1 0 0 0 0,-1-1 0 0 0,1 1 0 0 0,0 7-1 0 0,1-9-44 0 0,0 0 1 0 0,0-1-1 0 0,0 1 0 0 0,0 0 0 0 0,0-1 0 0 0,0 1 0 0 0,0-1 0 0 0,0 1 0 0 0,0-1 1 0 0,1 0-1 0 0,-1 1 0 0 0,1-1 0 0 0,-1 0 0 0 0,1 0 0 0 0,-1 0 0 0 0,1 0 0 0 0,0 0 1 0 0,0-1-1 0 0,-1 1 0 0 0,1 0 0 0 0,0-1 0 0 0,0 1 0 0 0,0-1 0 0 0,-1 0 0 0 0,1 0 1 0 0,0 1-1 0 0,0-1 0 0 0,0 0 0 0 0,3-1 0 0 0,8 1-179 0 0,-1-1-1 0 0,0 0 1 0 0,14-3-1 0 0,20-4-1365 0 0,28-6-2205 0 0,-29-2-3692 0 0,-44 16 6186 0 0,-1 0-1745 0 0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23:07.6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38 63 7650 0 0,'-5'3'998'0'0,"1"0"0"0"0,0 0 0 0 0,1 1 1 0 0,-1-1-1 0 0,1 1 0 0 0,-1 0 0 0 0,-4 8 0 0 0,8-11-931 0 0,0-1-1 0 0,-1 1 0 0 0,1-1 1 0 0,0 1-1 0 0,0 0 0 0 0,-1-1 0 0 0,1 1 1 0 0,0 0-1 0 0,0-1 0 0 0,0 1 0 0 0,0 0 1 0 0,0-1-1 0 0,0 1 0 0 0,0 0 0 0 0,0-1 1 0 0,0 1-1 0 0,0 0 0 0 0,0-1 1 0 0,1 1-1 0 0,-1 0 0 0 0,0-1 0 0 0,0 1 1 0 0,1 0-1 0 0,0 0 0 0 0,0 0-23 0 0,0 0 1 0 0,1 0-1 0 0,-1 0 0 0 0,0 0 0 0 0,1 0 0 0 0,-1 0 0 0 0,1-1 1 0 0,-1 1-1 0 0,1-1 0 0 0,0 1 0 0 0,-1-1 0 0 0,1 1 0 0 0,-1-1 1 0 0,4 0-1 0 0,7 1-209 0 0,0-1 0 0 0,-1 0 0 0 0,1-1 0 0 0,0 0 0 0 0,-1-1 1 0 0,1 0-1 0 0,21-8 0 0 0,-20 6-763 0 0,0-1-1 0 0,-1 0 1 0 0,1-1 0 0 0,-1-1-1 0 0,-1 0 1 0 0,1 0 0 0 0,-1-1-1 0 0,-1-1 1 0 0,1 0 0 0 0,-1 0-1 0 0,9-12 1 0 0,-9 8-2019 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6:45:39.0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1 284 11170 0 0,'3'-20'2916'0'0,"2"17"-2690"0"0,4 9-246 0 0,80 108 331 0 0,-51-65-259 0 0,8 18-34 0 0,63 122 0 0 0,-59-84-147 0 0,-12-24-210 0 0,-41-122 754 0 0,-11-239 880 0 0,12 198-1270 0 0,2 14 35 0 0,2 0 0 0 0,2 1 0 0 0,20-93 0 0 0,-21 152-17 0 0,-1-1 1 0 0,0 0-1 0 0,1 0 1 0 0,0 0-1 0 0,7-12 0 0 0,-8 18-65 0 0,0 1 0 0 0,0-2-1 0 0,0 2 1 0 0,0-1 0 0 0,1 1-1 0 0,-1-1 1 0 0,1 1 0 0 0,0 0 0 0 0,-1 0-1 0 0,1 0 1 0 0,1 0 0 0 0,-2 0-1 0 0,2 0 1 0 0,-1 1 0 0 0,0 0-1 0 0,0 0 1 0 0,6-1 0 0 0,0 0-790 0 0,1 2 0 0 0,0-1-1 0 0,-1 1 1 0 0,0 1 0 0 0,1-1 0 0 0,-1 2 0 0 0,13 2 0 0 0,24 3-4296 0 0,-37-7 2368 0 0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23:07.9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 11 12219 0 0,'0'0'178'0'0,"-1"0"0"0"0,1 0 0 0 0,0-1 1 0 0,-1 1-1 0 0,1 0 0 0 0,0 0 0 0 0,-1-1 1 0 0,1 1-1 0 0,0 0 0 0 0,-1-1 0 0 0,1 1 1 0 0,0 0-1 0 0,-1-1 0 0 0,1 1 0 0 0,0 0 1 0 0,0-1-1 0 0,0 1 0 0 0,-1 0 0 0 0,1-1 1 0 0,0 1-1 0 0,0-1 0 0 0,0 1 0 0 0,0-1 1 0 0,0 1-1 0 0,0 0 0 0 0,0-1 1 0 0,0 1-1 0 0,0-1 0 0 0,0 0 0 0 0,13 2-247 0 0,6 1 224 0 0,-17-2-141 0 0,18-1 63 0 0,1 2 1 0 0,-1 1 0 0 0,27 4-1 0 0,-42-5-121 0 0,0 0 0 0 0,-1 1 0 0 0,1-1 0 0 0,0 1 0 0 0,-1 0 0 0 0,1 0 0 0 0,-1 0-1 0 0,0 0 1 0 0,0 1 0 0 0,0 0 0 0 0,0 0 0 0 0,0 0 0 0 0,0 0 0 0 0,-1 1 0 0 0,0-1 0 0 0,0 1 0 0 0,0 0 0 0 0,0 0-1 0 0,5 9 1 0 0,-7-10 56 0 0,0 0-1 0 0,0 0 1 0 0,-1 0-1 0 0,1 0 1 0 0,-1 0-1 0 0,1 0 1 0 0,-1 0-1 0 0,0 0 1 0 0,0 0-1 0 0,0 0 0 0 0,-1 0 1 0 0,1 1-1 0 0,-1-1 1 0 0,0 0-1 0 0,0 0 1 0 0,0 0-1 0 0,0-1 1 0 0,0 1-1 0 0,0 0 1 0 0,-4 5-1 0 0,-3 3 245 0 0,-1 1 1 0 0,0-1-1 0 0,-16 14 1 0 0,16-17-101 0 0,1 1-1 0 0,0 0 1 0 0,-9 12 0 0 0,8-4-444 0 0,1-1 0 0 0,-13 34 1 0 0,10-4-2826 0 0,10-2-3296 0 0,1-44 6289 0 0,0 1 0 0 0,0 0-1 0 0,1-1 1 0 0,-1 1 0 0 0,0-1 0 0 0,0 1-1 0 0,0-1 1 0 0,0 1 0 0 0,1-1 0 0 0,-1 1-1 0 0,0-1 1 0 0,1 1 0 0 0,-1-1-1 0 0,0 1 1 0 0,1-1 0 0 0,-1 0 0 0 0,0 1-1 0 0,1-1 1 0 0,-1 0 0 0 0,1 1 0 0 0,-1-1-1 0 0,1 0 1 0 0,-1 1 0 0 0,1-1 0 0 0,-1 0-1 0 0,1 0 1 0 0,0 1 0 0 0,2-1-2551 0 0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23:08.2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1 258 6593 0 0,'2'-6'1055'0'0,"0"-1"0"0"0,0 0 0 0 0,0 0-1 0 0,-1 0 1 0 0,0-1 0 0 0,-1 1-1 0 0,1 0 1 0 0,-2-8 0 0 0,1 9 147 0 0,0 6-1179 0 0,1 0 0 0 0,-1 0 1 0 0,0 0-1 0 0,1 0 0 0 0,-1 0 1 0 0,1 0-1 0 0,-1 0 0 0 0,0 0 1 0 0,1 0-1 0 0,-1 0 0 0 0,0 0 0 0 0,1 0 1 0 0,-1 1-1 0 0,0-1 0 0 0,1 0 1 0 0,-1 0-1 0 0,0 0 0 0 0,0 0 1 0 0,1 1-1 0 0,-1-1 0 0 0,0 0 1 0 0,1 0-1 0 0,-1 1 0 0 0,0-1 1 0 0,0 0-1 0 0,1 0 0 0 0,-1 1 0 0 0,0-1 1 0 0,0 0-1 0 0,0 1 0 0 0,0-1 1 0 0,1 0-1 0 0,-1 1 0 0 0,0-1 1 0 0,0 1-1 0 0,16 18-608 0 0,-12-14 320 0 0,14 17-1660 0 0,-9-11-382 0 0,0 0 0 0 0,0-1 1 0 0,15 12-1 0 0,-17-16-1065 0 0</inkml:trace>
  <inkml:trace contextRef="#ctx0" brushRef="#br0" timeOffset="1">254 96 8394 0 0,'-2'-11'1420'0'0,"-1"1"1"0"0,0-1-1 0 0,0 1 1 0 0,-2 0-1 0 0,1 0 1 0 0,-1 1-1 0 0,-10-16 1 0 0,14 39 550 0 0,3 16-2201 0 0,-2-22 401 0 0,20 186-370 0 0,6-68-3151 0 0,-23-114 2030 0 0,1-1-1 0 0,10 23 0 0 0,-12-31 736 0 0,-1 0-1 0 0,1 1 1 0 0,0-1 0 0 0,0 0-1 0 0,1 0 1 0 0,-1 0 0 0 0,1 0-1 0 0,-1-1 1 0 0,1 1-1 0 0,0-1 1 0 0,0 1 0 0 0,0-1-1 0 0,5 3 1 0 0,1-3-2882 0 0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23:08.6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433 6 10146 0 0,'0'0'178'0'0,"-1"-1"1"0"0,1 1-1 0 0,0 0 0 0 0,0-1 0 0 0,-1 1 1 0 0,1 0-1 0 0,0-1 0 0 0,0 1 0 0 0,-1 0 1 0 0,1-1-1 0 0,0 1 0 0 0,-1 0 0 0 0,1 0 0 0 0,-1 0 1 0 0,1-1-1 0 0,0 1 0 0 0,-1 0 0 0 0,1 0 1 0 0,-1 0-1 0 0,1 0 0 0 0,0 0 0 0 0,-1 0 1 0 0,1 0-1 0 0,-1 0 0 0 0,-22 7 1960 0 0,-9 16-790 0 0,26-17-1005 0 0,0 1-1 0 0,0-1 1 0 0,0 1 0 0 0,1 0 0 0 0,0 0-1 0 0,1 1 1 0 0,-1-1 0 0 0,1 1 0 0 0,1 0-1 0 0,-4 12 1 0 0,-16 38-372 0 0,-42 97-1734 0 0,52-128-2538 0 0,-29 41 0 0 0,41-67 3925 0 0,0 0 1 0 0,0 1 0 0 0,0-1-1 0 0,0 0 1 0 0,0 0-1 0 0,0 0 1 0 0,-1 0-1 0 0,1 0 1 0 0,0 0 0 0 0,-1 0-1 0 0,1-1 1 0 0,-1 1-1 0 0,-2 1 1 0 0,-4-2-3152 0 0</inkml:trace>
  <inkml:trace contextRef="#ctx0" brushRef="#br0" timeOffset="1">9 66 11306 0 0,'-6'-18'4856'0'0,"3"9"-944"0"0,15 21-1964 0 0,81 89-758 0 0,54 52-1670 0 0,-121-129-931 0 0,2-1 0 0 0,0-1 0 0 0,61 34 0 0 0,-78-50-301 0 0,1 0-1 0 0,0-1 1 0 0,0-1 0 0 0,0 0 0 0 0,23 5 0 0 0,-24-8-2230 0 0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23:08.9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9170 0 0,'2'21'6800'0'0,"-1"-17"-6539"0"0,-1 0 0 0 0,1 0 1 0 0,0 0-1 0 0,1 0 0 0 0,-1 0 1 0 0,1-1-1 0 0,0 1 0 0 0,0 0 0 0 0,0-1 1 0 0,4 6-1 0 0,-5-7-1890 0 0,-4-2-8134 0 0,0-1 5328 0 0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23:09.9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47 91 8274 0 0,'-14'-15'3757'0'0,"-11"-15"-805"0"0,24 28-2822 0 0,0 1-1 0 0,0-1 1 0 0,1 1 0 0 0,-1-1 0 0 0,0 1 0 0 0,1-1 0 0 0,-1 0 0 0 0,1 1 0 0 0,-1-1-1 0 0,1 0 1 0 0,0 1 0 0 0,0-1 0 0 0,0 0 0 0 0,0 0 0 0 0,0 1 0 0 0,0-1 0 0 0,0 0 0 0 0,1-2-1 0 0,0 3-114 0 0,-1 1 0 0 0,1-1 0 0 0,-1 0 0 0 0,1 0 0 0 0,0 0 0 0 0,-1 1 0 0 0,1-1 0 0 0,0 0 0 0 0,0 1 0 0 0,0-1 0 0 0,0 0 0 0 0,-1 1 0 0 0,1-1 0 0 0,0 1 0 0 0,0 0 0 0 0,0-1 0 0 0,0 1 0 0 0,0 0 0 0 0,0-1 0 0 0,0 1 0 0 0,0 0 0 0 0,0 0 0 0 0,0 0 0 0 0,0 0 0 0 0,0 0 0 0 0,1 0 0 0 0,-1 0 0 0 0,0 1 0 0 0,0-1 0 0 0,0 0 0 0 0,0 0 0 0 0,0 1 0 0 0,0-1 0 0 0,-1 1 0 0 0,1-1 0 0 0,2 1 0 0 0,34 18-5 0 0,-18-8-53 0 0,-1 2 1 0 0,0-1-1 0 0,-1 2 1 0 0,0 0 0 0 0,16 20-1 0 0,-29-30 3 0 0,0 0-1 0 0,-1 1 1 0 0,1-1-1 0 0,-1 1 1 0 0,0 0 0 0 0,0 0-1 0 0,-1 0 1 0 0,0 0-1 0 0,0 1 1 0 0,0-1-1 0 0,0 0 1 0 0,-1 1 0 0 0,0 0-1 0 0,0-1 1 0 0,0 1-1 0 0,-1-1 1 0 0,0 1-1 0 0,0 0 1 0 0,0 0 0 0 0,-1-1-1 0 0,0 1 1 0 0,0-1-1 0 0,0 1 1 0 0,-1-1-1 0 0,-3 9 1 0 0,0-6 64 0 0,0 0-1 0 0,-1 0 1 0 0,0-1 0 0 0,-1 0 0 0 0,1 0 0 0 0,-1 0-1 0 0,-1-1 1 0 0,1 0 0 0 0,-1-1 0 0 0,0 1-1 0 0,0-1 1 0 0,-16 6 0 0 0,-20 15 836 0 0,41-24-727 0 0,0 0 0 0 0,-1 0-1 0 0,1 0 1 0 0,-1 0-1 0 0,0-1 1 0 0,1 1-1 0 0,-6 0 1 0 0,8-2-147 0 0,2 1 7 0 0,-1-1-1 0 0,0 0 0 0 0,0 1 1 0 0,1-1-1 0 0,-1 0 0 0 0,0 0 0 0 0,1 1 1 0 0,-1-1-1 0 0,1 0 0 0 0,-1 0 1 0 0,0 1-1 0 0,1-1 0 0 0,-1 0 0 0 0,1 0 1 0 0,-1 0-1 0 0,0 0 0 0 0,1 0 1 0 0,-1 0-1 0 0,1 0 0 0 0,-1 1 0 0 0,1-1 1 0 0,-1-1-1 0 0,1 1 0 0 0,-1 0 1 0 0,0 0-1 0 0,1 0 0 0 0,-1 0 1 0 0,1 0-1 0 0,-1 0 0 0 0,1 0 0 0 0,-1 0 1 0 0,0-1-1 0 0,2 1 0 0 0,22-8-67 0 0,-17 6-62 0 0,89-26-3054 0 0,-1-6-5820 0 0,-82 29 5571 0 0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23:10.3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47 8 12379 0 0,'-18'-6'4096'0'0,"16"6"-4070"0"0,1-1 0 0 0,0 1 0 0 0,-1 0 0 0 0,1 0 0 0 0,-1 0 0 0 0,1 0 0 0 0,0 0 0 0 0,-1 0 0 0 0,1 0 0 0 0,0 1 0 0 0,-1-1 0 0 0,1 0 0 0 0,0 1 0 0 0,-1-1 0 0 0,1 1 0 0 0,0-1-1 0 0,0 1 1 0 0,0 0 0 0 0,-2 1 0 0 0,3-2-29 0 0,0 1 0 0 0,0-1 0 0 0,0 0 1 0 0,0 1-1 0 0,0-1 0 0 0,0 1 0 0 0,0-1 0 0 0,0 0 0 0 0,1 1 0 0 0,-1-1 0 0 0,0 1 0 0 0,0-1 0 0 0,0 0 0 0 0,1 1 0 0 0,-1-1 0 0 0,0 0 0 0 0,0 0 0 0 0,1 1 0 0 0,-1-1 1 0 0,0 0-1 0 0,1 1 0 0 0,-1-1 0 0 0,0 0 0 0 0,1 0 0 0 0,-1 0 0 0 0,1 1 0 0 0,-1-1 0 0 0,0 0 0 0 0,1 0 0 0 0,-1 0 0 0 0,1 0 0 0 0,0 0 0 0 0,13 6-17 0 0,91 13-85 0 0,-73-15 46 0 0,0 2 0 0 0,57 17 1 0 0,-87-22-31 0 0,0 0 0 0 0,0-1 1 0 0,0 1-1 0 0,0 0 1 0 0,0 0-1 0 0,-1 0 1 0 0,1 0-1 0 0,0 0 1 0 0,0 0-1 0 0,-1 1 0 0 0,1-1 1 0 0,-1 0-1 0 0,1 1 1 0 0,-1-1-1 0 0,0 1 1 0 0,0 0-1 0 0,1-1 0 0 0,-1 1 1 0 0,0 0-1 0 0,0 0 1 0 0,-1 0-1 0 0,1 0 1 0 0,0 0-1 0 0,-1 0 1 0 0,1 0-1 0 0,-1 0 0 0 0,0 0 1 0 0,1 0-1 0 0,-1 3 1 0 0,-1 4-618 0 0,-1-1 0 0 0,0 0-1 0 0,0 1 1 0 0,-1-1 0 0 0,0 0 0 0 0,-4 8 0 0 0,3-9 323 0 0,1 0-1 0 0,1 0 1 0 0,-1 0 0 0 0,1 0 0 0 0,0 1 0 0 0,-1 9-1 0 0,3-17 357 0 0,0 1-1 0 0,0-1 0 0 0,0 0 1 0 0,0 0-1 0 0,0 0 0 0 0,0 0 1 0 0,0 0-1 0 0,0 1 1 0 0,0-1-1 0 0,0 0 0 0 0,0 0 1 0 0,0 0-1 0 0,0 0 0 0 0,0 0 1 0 0,0 1-1 0 0,0-1 0 0 0,0 0 1 0 0,0 0-1 0 0,0 0 0 0 0,0 0 1 0 0,1 0-1 0 0,-1 1 1 0 0,0-1-1 0 0,0 0 0 0 0,0 0 1 0 0,0 0-1 0 0,0 0 0 0 0,0 0 1 0 0,0 0-1 0 0,0 1 0 0 0,1-1 1 0 0,-1 0-1 0 0,0 0 0 0 0,0 0 1 0 0,0 0-1 0 0,0 0 0 0 0,0 0 1 0 0,0 0-1 0 0,1 0 1 0 0,-1 0-1 0 0,0 0 0 0 0,0 0 1 0 0,0 0-1 0 0,0 0 0 0 0,1 0 1 0 0,-1 0-1 0 0,0 0 0 0 0,3-1-2605 0 0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23:10.7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0 170 5881 0 0,'2'-5'341'0'0,"0"-1"-1"0"0,1 1 1 0 0,-1 0-1 0 0,1 0 1 0 0,5-6-1 0 0,7-15 2581 0 0,4-8 1827 0 0,-19 34-4320 0 0,0 0-78 0 0,3 29 557 0 0,-8 46-535 0 0,2-59-372 0 0,1 0-1 0 0,1 0 1 0 0,1-1-1 0 0,0 1 1 0 0,1 0 0 0 0,0 0-1 0 0,2 0 1 0 0,3 16-1 0 0,-5-30-48 0 0,-1 0-1 0 0,1-1 1 0 0,0 1-1 0 0,-1 0 1 0 0,1 0-1 0 0,0 0 1 0 0,0-1-1 0 0,0 1 1 0 0,0 0-1 0 0,1-1 0 0 0,-1 1 1 0 0,0-1-1 0 0,1 0 1 0 0,-1 1-1 0 0,1-1 1 0 0,-1 0-1 0 0,1 0 1 0 0,0 0-1 0 0,-1 0 1 0 0,1 0-1 0 0,0 0 0 0 0,2 1 1 0 0,-1-2-26 0 0,-1 0 0 0 0,1 0 1 0 0,-1 0-1 0 0,1-1 0 0 0,-1 1 0 0 0,0 0 1 0 0,1-1-1 0 0,-1 0 0 0 0,0 1 0 0 0,1-1 1 0 0,-1 0-1 0 0,0 0 0 0 0,0 0 0 0 0,0-1 1 0 0,3-1-1 0 0,5-5-125 0 0,0 0 0 0 0,-1-1-1 0 0,0 0 1 0 0,0 0 0 0 0,11-17 0 0 0,-5 4 173 0 0,-1 0 0 0 0,0-1 0 0 0,15-38 0 0 0,-23 45 419 0 0,-1 0 1 0 0,-1 0-1 0 0,0 0 0 0 0,-1 0 0 0 0,-1-1 0 0 0,1-29 1 0 0,-3 29 1026 0 0,1 26-115 0 0,1 24-912 0 0,0-23-497 0 0,23 148 145 0 0,-5-53-6535 0 0,-10-74 586 0 0,-7-22 1748 0 0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23:11.1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66 0 12043 0 0,'-25'3'5134'0'0,"0"5"-3961"0"0,24-8-1188 0 0,0 1 0 0 0,0-1 0 0 0,0 1-1 0 0,0-1 1 0 0,0 1 0 0 0,1 0 0 0 0,-1-1-1 0 0,0 1 1 0 0,0 0 0 0 0,1-1 0 0 0,-1 1-1 0 0,0 0 1 0 0,1 0 0 0 0,-1 0 0 0 0,1 0-1 0 0,-1-1 1 0 0,1 1 0 0 0,-1 0 0 0 0,1 0-1 0 0,0 0 1 0 0,-1 0 0 0 0,1 0 0 0 0,0 0-1 0 0,0 0 1 0 0,0 0 0 0 0,0 0 0 0 0,0 0-1 0 0,0 0 1 0 0,0 0 0 0 0,0 0 0 0 0,0 0-1 0 0,0 0 1 0 0,0 0 0 0 0,1 0 0 0 0,-1 0-1 0 0,0 0 1 0 0,1 0 0 0 0,-1 0 0 0 0,1 0-1 0 0,-1 0 1 0 0,1 0 0 0 0,0 0 0 0 0,-1-1-1 0 0,1 1 1 0 0,0 0 0 0 0,-1-1 0 0 0,3 2-1 0 0,0 2-217 0 0,1-1-1 0 0,0-1 1 0 0,0 1-1 0 0,0 0 1 0 0,0-1-1 0 0,0 0 1 0 0,1 0-1 0 0,-1 0 0 0 0,1 0 1 0 0,-1-1-1 0 0,9 2 1 0 0,-7-2-361 0 0,0 1 1 0 0,0 0-1 0 0,0 0 1 0 0,-1 0-1 0 0,1 1 1 0 0,0 0-1 0 0,5 4 0 0 0,-8-5-328 0 0,-2-1 719 0 0,0-1 0 0 0,-1 1 0 0 0,1-1 0 0 0,0 1 0 0 0,-1-1 0 0 0,1 1 0 0 0,0 0 0 0 0,-1-1 0 0 0,1 1-1 0 0,-1 0 1 0 0,1 0 0 0 0,-1-1 0 0 0,1 1 0 0 0,-1 0 0 0 0,0 0 0 0 0,0 0 0 0 0,1 0 0 0 0,-1 1-1 0 0,1 2-2497 0 0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23:11.5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41 1 6673 0 0,'-25'4'4842'0'0,"24"-4"-4797"0"0,1 0 0 0 0,-1 0 0 0 0,0 0 1 0 0,1 0-1 0 0,-1 0 0 0 0,1 0 0 0 0,-1 1 0 0 0,0-1 1 0 0,1 0-1 0 0,-1 0 0 0 0,1 0 0 0 0,-1 1 1 0 0,1-1-1 0 0,-1 0 0 0 0,1 1 0 0 0,-1-1 1 0 0,1 0-1 0 0,-1 1 0 0 0,1-1 0 0 0,-1 1 0 0 0,1-1 1 0 0,0 1-1 0 0,-1-1 0 0 0,1 1 0 0 0,0-1 1 0 0,-1 1-1 0 0,1-1 0 0 0,0 1 0 0 0,-1-1 1 0 0,1 1-1 0 0,0 0 0 0 0,0-1 0 0 0,0 1 0 0 0,0-1 1 0 0,0 1-1 0 0,0 1 0 0 0,1-1-34 0 0,0-1 1 0 0,0 1-1 0 0,0 0 0 0 0,0 0 1 0 0,0 0-1 0 0,1-1 0 0 0,-1 1 1 0 0,0 0-1 0 0,1-1 0 0 0,-1 0 1 0 0,0 1-1 0 0,1-1 0 0 0,-1 0 0 0 0,0 1 1 0 0,1-1-1 0 0,-1 0 0 0 0,3 0 1 0 0,31 0 162 0 0,-27 0-153 0 0,2 0-24 0 0,0 0 0 0 0,-1 1 0 0 0,1 0 0 0 0,0 1 0 0 0,-1 0 0 0 0,1 0 0 0 0,-1 1 0 0 0,0 0 0 0 0,12 6 0 0 0,-18-7 10 0 0,0 0 0 0 0,-1-1 0 0 0,1 1 0 0 0,0 1 0 0 0,-1-1 0 0 0,1 0 0 0 0,-1 0 0 0 0,0 1 0 0 0,1 0 0 0 0,-1-1-1 0 0,-1 1 1 0 0,1 0 0 0 0,0 0 0 0 0,-1 0 0 0 0,1 0 0 0 0,-1 0 0 0 0,0 0 0 0 0,0 1 0 0 0,0-1 0 0 0,0 0 0 0 0,-1 0 0 0 0,1 1 0 0 0,-1-1 0 0 0,0 1 0 0 0,0-1 0 0 0,0 0 0 0 0,-1 1 0 0 0,1-1 0 0 0,-2 6 0 0 0,-1 1 66 0 0,0-1-1 0 0,-1 0 1 0 0,0 1 0 0 0,0-1 0 0 0,-1-1 0 0 0,0 1 0 0 0,-1-1 0 0 0,-7 9 0 0 0,-13 22 1524 0 0,25-39-1575 0 0,1 0-1 0 0,0 0 1 0 0,-1 1-1 0 0,1-1 0 0 0,0 0 1 0 0,0 1-1 0 0,-1-1 1 0 0,1 0-1 0 0,0 1 1 0 0,0-1-1 0 0,0 0 0 0 0,0 1 1 0 0,-1-1-1 0 0,1 0 1 0 0,0 1-1 0 0,0-1 0 0 0,0 0 1 0 0,0 1-1 0 0,0-1 1 0 0,0 1-1 0 0,0-1 0 0 0,0 0 1 0 0,0 1-1 0 0,0-1 1 0 0,0 0-1 0 0,0 1 0 0 0,0-1 1 0 0,0 1-1 0 0,0-1 1 0 0,1 0-1 0 0,-1 1 1 0 0,0-1-1 0 0,0 0 0 0 0,0 1 1 0 0,1-1-1 0 0,-1 0 1 0 0,0 0-1 0 0,0 1 0 0 0,1-1 1 0 0,-1 0-1 0 0,0 1 1 0 0,0-1-1 0 0,1 0 0 0 0,21 0 334 0 0,26-16-278 0 0,-32 9-88 0 0,-1-1 0 0 0,0 0 0 0 0,-1-1 0 0 0,0-1 0 0 0,-1 0 0 0 0,0-1 0 0 0,0 0 0 0 0,-1-1-1 0 0,13-16 1 0 0,-24 27 9 0 0,-1 0-1 0 0,1 1 1 0 0,-1-1 0 0 0,0 0-1 0 0,1 0 1 0 0,-1 0-1 0 0,0 0 1 0 0,1 0-1 0 0,-1 1 1 0 0,0-1-1 0 0,0 0 1 0 0,0 0 0 0 0,0 0-1 0 0,1 0 1 0 0,-2 0-1 0 0,1 0 1 0 0,0 0-1 0 0,0 0 1 0 0,0 1-1 0 0,0-1 1 0 0,0 0 0 0 0,-1 0-1 0 0,1 0 1 0 0,-1-1-1 0 0,0 0-13 0 0,-1 0 0 0 0,1 0 0 0 0,-1 1 0 0 0,1-1-1 0 0,-1 0 1 0 0,0 1 0 0 0,1 0 0 0 0,-1-1 0 0 0,0 1-1 0 0,-2-1 1 0 0,-2-2-68 0 0,-1 1-1 0 0,0 1 1 0 0,0-1 0 0 0,0 1-1 0 0,-9-2 1 0 0,-1 1-159 0 0,-43-4-712 0 0,18 8-2475 0 0,22-1-2191 0 0,18-3 2182 0 0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23:11.8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63 1 12451 0 0,'-2'0'292'0'0,"0"0"1"0"0,0 0-1 0 0,0 0 1 0 0,0 0-1 0 0,0 1 1 0 0,-1-1-1 0 0,1 1 1 0 0,0 0-1 0 0,0 0 1 0 0,0 0-1 0 0,1 0 1 0 0,-1 0-1 0 0,0 0 1 0 0,0 0-1 0 0,0 0 1 0 0,1 1-1 0 0,-4 2 1 0 0,3-1-136 0 0,-1 0 0 0 0,1 1 0 0 0,0-1 0 0 0,0 1-1 0 0,1-1 1 0 0,-1 1 0 0 0,1 0 0 0 0,-1-1 0 0 0,0 6 0 0 0,0 2-127 0 0,0 0 0 0 0,1 0 0 0 0,1 1-1 0 0,0-1 1 0 0,2 21 0 0 0,3-8-396 0 0,1-1-1 0 0,1 1 1 0 0,1-1 0 0 0,1-1-1 0 0,14 26 1 0 0,10 24-9432 0 0,-32-69 8191 0 0,1-1-1709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6:45:39.6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31 190 8306 0 0,'0'0'100'0'0,"-1"0"1"0"0,1 0-1 0 0,0 0 1 0 0,0 1-1 0 0,-1-1 0 0 0,1 0 1 0 0,-1 0-1 0 0,1 0 1 0 0,-1 0-1 0 0,1 0 1 0 0,0 0-1 0 0,0 1 1 0 0,0-1-1 0 0,-1 0 1 0 0,1 1-1 0 0,0-1 0 0 0,-1 0 1 0 0,1 0-1 0 0,0 0 1 0 0,0 1-1 0 0,0-1 1 0 0,0 0-1 0 0,0 1 1 0 0,0-1-1 0 0,-1 0 1 0 0,1 0-1 0 0,0 1 0 0 0,0-1 1 0 0,0 1-1 0 0,0-1 1 0 0,0 0-1 0 0,0 0 1 0 0,0 2-1 0 0,-1 108 2172 0 0,5 197-1194 0 0,-2-191-3123 0 0,-3-93 373 0 0,-1 0-1 0 0,-9 45 0 0 0,6-57 824 0 0,0-15 521 0 0,1-18 234 0 0,3-16 116 0 0,2 0-1 0 0,3 1 0 0 0,12-66 1 0 0,-3 32 131 0 0,-8 34 68 0 0,-3 13 718 0 0,2 0 1 0 0,1-1-1 0 0,1 1 1 0 0,13-34 0 0 0,-19 57-882 0 0,0 0 0 0 0,1 0 0 0 0,-1 1 0 0 0,0-1 0 0 0,0 0 0 0 0,1 0 0 0 0,-1 0 0 0 0,1 0 0 0 0,-1 1 0 0 0,0-1 1 0 0,1 0-1 0 0,0 1 0 0 0,-1-1 0 0 0,1 0 0 0 0,0 1 0 0 0,-1-1 0 0 0,1 1 0 0 0,0-1 0 0 0,-1 1 0 0 0,1 0 1 0 0,0-1-1 0 0,0 0 0 0 0,-1 1 0 0 0,2 0 0 0 0,-2 0 0 0 0,2 0 0 0 0,-1 0-18 0 0,0 0-1 0 0,0 1 1 0 0,0 0 0 0 0,0-1-1 0 0,0 1 1 0 0,0 0 0 0 0,0-1-1 0 0,0 2 1 0 0,-1-2 0 0 0,2 1-1 0 0,-2 0 1 0 0,1 0-1 0 0,0 0 1 0 0,-1 0 0 0 0,0 0-1 0 0,1 0 1 0 0,0 1 0 0 0,-1 0-1 0 0,15 36 106 0 0,-2 0-1 0 0,11 57 0 0 0,-12-46-97 0 0,1 5-51 0 0,43 144-85 0 0,-53-191 85 0 0,0-1-1 0 0,0 1 0 0 0,0-1 1 0 0,2 1-1 0 0,-1-1 0 0 0,0 0 1 0 0,10 11-1 0 0,-12-16 8 0 0,-1 0 0 0 0,1 1 0 0 0,-1-1 0 0 0,1 0 0 0 0,0 1 0 0 0,-1-2 0 0 0,1 2 0 0 0,0-2 0 0 0,0 1 0 0 0,-1 1 0 0 0,1-2 0 0 0,0 0 0 0 0,0 1 0 0 0,0 0 0 0 0,0-1 0 0 0,0 0 0 0 0,0 0 0 0 0,0 0 0 0 0,0 0 0 0 0,0 0 0 0 0,0 0 0 0 0,0 0-1 0 0,0 0 1 0 0,0-1 0 0 0,0 0 0 0 0,0 1 0 0 0,0 0 0 0 0,0-2 0 0 0,-1 1 0 0 0,1 1 0 0 0,0-2 0 0 0,0 2 0 0 0,2-4 0 0 0,3-1 38 0 0,-2-1 1 0 0,1-1-1 0 0,-1 1 0 0 0,1 0 0 0 0,-2-1 1 0 0,1 0-1 0 0,-1 0 0 0 0,0-1 1 0 0,4-10-1 0 0,3-13 186 0 0,8-31 0 0 0,-15 48-159 0 0,12-50 228 0 0,-3 0-1 0 0,-2-1 1 0 0,1-74 0 0 0,-9 43 90 0 0,6-62 316 0 0,-8 146-661 0 0,0 0-1 0 0,1 0 1 0 0,1 1 0 0 0,5-13-1 0 0,-7 20-121 0 0,0 2 0 0 0,0-1 0 0 0,1 0 0 0 0,0 0-1 0 0,-1 1 1 0 0,0-1 0 0 0,1 0 0 0 0,0 1 0 0 0,1-1-1 0 0,-1 1 1 0 0,0 0 0 0 0,0 0 0 0 0,0 0 0 0 0,1 0 0 0 0,-1 0-1 0 0,1 1 1 0 0,0-1 0 0 0,0 1 0 0 0,-1-1 0 0 0,1 1-1 0 0,4-1 1 0 0,-6 2-63 0 0,-1 0 1 0 0,0 0-1 0 0,1 0 0 0 0,0 0 1 0 0,-1 0-1 0 0,0 0 0 0 0,1 0 1 0 0,0 0-1 0 0,-1 0 0 0 0,0 0 0 0 0,1 0 1 0 0,0 1-1 0 0,-1-1 0 0 0,0 0 1 0 0,1 0-1 0 0,0 0 0 0 0,-1 0 1 0 0,0 1-1 0 0,0-1 0 0 0,1 1 0 0 0,0-1 1 0 0,-1 0-1 0 0,1 0 0 0 0,-1 1 1 0 0,0 0-1 0 0,0-1 0 0 0,1 0 0 0 0,-1 1 1 0 0,0-1-1 0 0,1 1 0 0 0,-1 0 1 0 0,0-1-1 0 0,0 0 0 0 0,0 1 1 0 0,0 0-1 0 0,0-1 0 0 0,0 0 0 0 0,0 1 1 0 0,0 0-1 0 0,0-1 0 0 0,0 0 1 0 0,0 1-1 0 0,0 0 0 0 0,0-1 1 0 0,0 0-1 0 0,0 2 0 0 0,-5 28-2788 0 0,4-27 2727 0 0,-3 13-2969 0 0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23:12.2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 34 12619 0 0,'-7'-10'2541'0'0,"-3"-8"190"0"0,11 18-2704 0 0,0-1 1 0 0,-1 1 0 0 0,1-1-1 0 0,0 1 1 0 0,-1-1-1 0 0,1 1 1 0 0,0 0 0 0 0,-1-1-1 0 0,1 1 1 0 0,0 0-1 0 0,0-1 1 0 0,0 1 0 0 0,-1 0-1 0 0,1 0 1 0 0,0 0-1 0 0,0 0 1 0 0,0 0 0 0 0,0 0-1 0 0,-1 0 1 0 0,1 0-1 0 0,0 0 1 0 0,0 0 0 0 0,0 0-1 0 0,0 1 1 0 0,-1-1-1 0 0,2 1 1 0 0,23 1 73 0 0,-6 0-187 0 0,-1 0 0 0 0,1 1 0 0 0,33 10 0 0 0,-42-9-172 0 0,23 8-861 0 0,-32-11 1053 0 0,0-1-1 0 0,0 0 1 0 0,1 1-1 0 0,-1 0 1 0 0,0-1-1 0 0,0 1 1 0 0,0 0 0 0 0,-1 0-1 0 0,1-1 1 0 0,0 1-1 0 0,0 0 1 0 0,0 0 0 0 0,0 0-1 0 0,-1 0 1 0 0,1 0-1 0 0,0 0 1 0 0,-1 0 0 0 0,1 0-1 0 0,-1 0 1 0 0,1 0-1 0 0,-1 1 1 0 0,1 1 0 0 0,-2-2 60 0 0,1 0 0 0 0,-1 0 0 0 0,0 0 0 0 0,1 1 0 0 0,-1-1 1 0 0,0 0-1 0 0,0 0 0 0 0,0 0 0 0 0,0 0 0 0 0,0 0 0 0 0,0 0 0 0 0,0 0 1 0 0,0-1-1 0 0,0 1 0 0 0,0 0 0 0 0,0-1 0 0 0,0 1 0 0 0,-1 0 0 0 0,1-1 1 0 0,0 0-1 0 0,0 1 0 0 0,-2-1 0 0 0,-30 9 811 0 0,20-6-374 0 0,7-3-185 0 0,0 1 0 0 0,0 0 0 0 0,0 1 1 0 0,0 0-1 0 0,0 0 0 0 0,0 0 1 0 0,0 0-1 0 0,1 1 0 0 0,-1 0 1 0 0,-6 5-1 0 0,12-8-240 0 0,0 0 0 0 0,0 0 0 0 0,-1 0 0 0 0,1 1 0 0 0,0-1 0 0 0,0 0 0 0 0,0 0 0 0 0,0 0 0 0 0,0 1 0 0 0,0-1 0 0 0,0 0 0 0 0,-1 0 0 0 0,1 1 0 0 0,0-1 0 0 0,0 0 0 0 0,0 0 0 0 0,0 1 0 0 0,0-1 0 0 0,0 0 0 0 0,0 0 0 0 0,0 1 0 0 0,0-1 0 0 0,0 0 0 0 0,1 0 0 0 0,-1 1 0 0 0,0-1 0 0 0,0 0 0 0 0,0 0 0 0 0,0 0 0 0 0,0 1 0 0 0,0-1 0 0 0,0 0 0 0 0,1 0 0 0 0,-1 0 0 0 0,0 1 0 0 0,0-1 0 0 0,1 0 0 0 0,11 9 57 0 0,16 2-27 0 0,-27-11-24 0 0,9 3-110 0 0,0-1 1 0 0,0-1 0 0 0,0 0 0 0 0,0 0-1 0 0,0-1 1 0 0,15-1 0 0 0,-13 0-1764 0 0,0 1-1 0 0,1 0 1 0 0,17 3 0 0 0,-30-3 1676 0 0,1 0 1 0 0,-1 0-1 0 0,0 0 1 0 0,0 0 0 0 0,1 0-1 0 0,-1 0 1 0 0,0 1-1 0 0,1-1 1 0 0,-1 0-1 0 0,0 0 1 0 0,0 0-1 0 0,1 0 1 0 0,-1 0-1 0 0,0 1 1 0 0,0-1-1 0 0,1 0 1 0 0,-1 0 0 0 0,0 0-1 0 0,0 1 1 0 0,0-1-1 0 0,1 0 1 0 0,-1 0-1 0 0,0 1 1 0 0,0-1-1 0 0,0 0 1 0 0,0 0-1 0 0,0 1 1 0 0,0-1 0 0 0,1 0-1 0 0,-1 1 1 0 0,0-1-1 0 0,-2 2-2911 0 0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23:12.5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 1 5729 0 0,'-14'6'7078'0'0,"4"2"-4528"0"0,9-2-2116 0 0,17-3 295 0 0,44-11-341 0 0,-52 6-390 0 0,0 0 0 0 0,0 1 0 0 0,0-1 0 0 0,0 2 0 0 0,0-1 0 0 0,0 1 0 0 0,0 0 0 0 0,0 1-1 0 0,0 0 1 0 0,0 0 0 0 0,0 0 0 0 0,10 4 0 0 0,-18-4-5 0 0,1 0 1 0 0,0-1-1 0 0,-1 1 1 0 0,1 0-1 0 0,-1-1 1 0 0,1 1-1 0 0,-1 0 1 0 0,0-1-1 0 0,1 1 1 0 0,-1 0-1 0 0,0 0 1 0 0,1 0-1 0 0,-1-1 1 0 0,0 1-1 0 0,0 0 1 0 0,0 0-1 0 0,0 0 0 0 0,0-1 1 0 0,0 1-1 0 0,0 0 1 0 0,0 0-1 0 0,0 0 1 0 0,0 0-1 0 0,0-1 1 0 0,-1 1-1 0 0,1 0 1 0 0,0 0-1 0 0,0 0 1 0 0,-1-1-1 0 0,1 1 1 0 0,-1 0-1 0 0,1-1 1 0 0,-1 1-1 0 0,1 0 0 0 0,-1-1 1 0 0,0 2-1 0 0,-22 29 250 0 0,20-28-129 0 0,0 1 103 0 0,-1 1 1 0 0,1-1-1 0 0,0 1 1 0 0,0-1 0 0 0,0 1-1 0 0,1 0 1 0 0,-1 0-1 0 0,1 1 1 0 0,-2 9 0 0 0,4-13-191 0 0,-1 0 1 0 0,1 0 0 0 0,0 0 0 0 0,0 0 0 0 0,1 0-1 0 0,-1 0 1 0 0,0 1 0 0 0,1-1 0 0 0,-1 0 0 0 0,1 0-1 0 0,0 0 1 0 0,-1 0 0 0 0,1 0 0 0 0,0 0 0 0 0,0-1-1 0 0,0 1 1 0 0,1 0 0 0 0,-1 0 0 0 0,0-1-1 0 0,1 1 1 0 0,-1-1 0 0 0,1 1 0 0 0,-1-1 0 0 0,1 1-1 0 0,0-1 1 0 0,0 0 0 0 0,-1 0 0 0 0,4 1 0 0 0,1 1-197 0 0,0-1 1 0 0,0 0-1 0 0,0 0 1 0 0,1 0-1 0 0,-1-1 1 0 0,0 0-1 0 0,1 0 1 0 0,-1-1-1 0 0,1 1 1 0 0,-1-1-1 0 0,1-1 1 0 0,-1 0-1 0 0,1 1 1 0 0,-1-2-1 0 0,1 1 1 0 0,-1-1-1 0 0,11-5 1 0 0,-3 2-1371 0 0,0-1 0 0 0,-1-1 0 0 0,0 0 0 0 0,-1-1 0 0 0,1 0 0 0 0,19-19 0 0 0,-16 12-2000 0 0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23:12.9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 3 12323 0 0,'-1'-1'147'0'0,"1"1"0"0"0,0 0 0 0 0,-1 0 0 0 0,1-1 0 0 0,-1 1 0 0 0,1 0 0 0 0,-1 0 0 0 0,1 0 0 0 0,-1 0 0 0 0,0 0 0 0 0,1-1 0 0 0,-1 1 0 0 0,1 0 0 0 0,-1 0 0 0 0,1 0 0 0 0,-1 1 0 0 0,1-1 0 0 0,-1 0 1 0 0,1 0-1 0 0,-1 0 0 0 0,1 0 0 0 0,-1 0 0 0 0,1 1 0 0 0,-1-1 0 0 0,1 0 0 0 0,-1 0 0 0 0,1 1 0 0 0,-1-1 0 0 0,1 0 0 0 0,-1 1 0 0 0,1 0 0 0 0,-7 18 1323 0 0,6 22-537 0 0,4 56-380 0 0,-3-58-1012 0 0,7 61 0 0 0,-6-89 6 0 0,2 0 0 0 0,-1-1 0 0 0,1 1 0 0 0,1 0 0 0 0,0-1-1 0 0,0 0 1 0 0,1 0 0 0 0,0 0 0 0 0,1 0 0 0 0,7 8 0 0 0,-11-15 181 0 0,1 0 0 0 0,0 0 0 0 0,0 0 0 0 0,0-1 0 0 0,0 1 0 0 0,0-1 0 0 0,0 0 0 0 0,1 0 0 0 0,-1 0 0 0 0,1-1 0 0 0,-1 1 0 0 0,1-1 0 0 0,0 0 1 0 0,0 0-1 0 0,-1 0 0 0 0,1 0 0 0 0,0-1 0 0 0,0 1 0 0 0,0-1 0 0 0,0 0 0 0 0,0 0 0 0 0,0-1 0 0 0,0 1 0 0 0,-1-1 0 0 0,1 0 0 0 0,0 0 0 0 0,0 0 0 0 0,-1 0 1 0 0,1-1-1 0 0,0 1 0 0 0,-1-1 0 0 0,6-4 0 0 0,2-2-2387 0 0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23:13.2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219 81 5281 0 0,'-1'-6'566'0'0,"0"1"0"0"0,-1-1 0 0 0,1 0 0 0 0,-1 0 0 0 0,0 1 1 0 0,-1-1-1 0 0,1 1 0 0 0,-1 0 0 0 0,-5-7 0 0 0,7 10-406 0 0,0 1 0 0 0,-1-1 0 0 0,1 1 0 0 0,-1-1 1 0 0,0 1-1 0 0,1 0 0 0 0,-1 0 0 0 0,0 0 0 0 0,0 0 1 0 0,0 0-1 0 0,1 0 0 0 0,-1 0 0 0 0,0 1 0 0 0,0-1 0 0 0,0 1 1 0 0,0-1-1 0 0,0 1 0 0 0,0 0 0 0 0,-1 0 0 0 0,1 0 1 0 0,0 0-1 0 0,0 0 0 0 0,0 0 0 0 0,0 1 0 0 0,0-1 0 0 0,0 1 1 0 0,0-1-1 0 0,0 1 0 0 0,0 0 0 0 0,-3 1 0 0 0,-2 3 63 0 0,-1-1-1 0 0,1 1 0 0 0,1 0 0 0 0,-1 0 0 0 0,1 0 1 0 0,0 1-1 0 0,0 0 0 0 0,0 1 0 0 0,1-1 0 0 0,0 1 1 0 0,0 0-1 0 0,1 0 0 0 0,0 1 0 0 0,-3 8 1 0 0,-3 6-201 0 0,1 2 1 0 0,1-1-1 0 0,-7 39 1 0 0,15-60-29 0 0,-1 0 0 0 0,1 0-1 0 0,0 1 1 0 0,0-1 0 0 0,-1 0 0 0 0,1 0 0 0 0,1 0 0 0 0,-1 0 0 0 0,0 0 0 0 0,0 1 0 0 0,1-1-1 0 0,0 2 1 0 0,-1-4-24 0 0,1 1 0 0 0,-1 0 0 0 0,0-1 0 0 0,1 1 0 0 0,-1-1 0 0 0,1 1 0 0 0,-1-1 0 0 0,1 1 0 0 0,-1-1-1 0 0,1 1 1 0 0,-1-1 0 0 0,1 0 0 0 0,-1 1 0 0 0,1-1 0 0 0,-1 0 0 0 0,1 1 0 0 0,0-1 0 0 0,-1 0 0 0 0,1 0 0 0 0,0 0 0 0 0,-1 0-1 0 0,1 1 1 0 0,0-1 0 0 0,-1 0 0 0 0,2 0 0 0 0,2-1-141 0 0,-1 0 0 0 0,1 0 0 0 0,0 0 0 0 0,-1 0 0 0 0,1 0 0 0 0,-1-1 0 0 0,1 0 0 0 0,-1 0 0 0 0,1 0 0 0 0,-1 0 0 0 0,4-4 0 0 0,9-5-171 0 0,0-2 0 0 0,-1 0 1 0 0,-1 0-1 0 0,0-2 0 0 0,-1 1 0 0 0,0-2 1 0 0,12-20-1 0 0,-19 16 1805 0 0,-3 15 541 0 0,5 18-1752 0 0,5 15-285 0 0,15 29-1860 0 0,-24-51 1125 0 0,-1 0-1 0 0,1-1 1 0 0,0 0 0 0 0,0 1 0 0 0,1-1-1 0 0,9 8 1 0 0,-13-12 564 0 0,0 0 1 0 0,1 0-1 0 0,-1-1 0 0 0,1 1 0 0 0,-1 0 0 0 0,1 0 0 0 0,-1-1 1 0 0,1 1-1 0 0,-1-1 0 0 0,1 0 0 0 0,-1 1 0 0 0,1-1 0 0 0,0 0 1 0 0,-1 0-1 0 0,1 0 0 0 0,-1 0 0 0 0,1 0 0 0 0,0 0 0 0 0,-1 0 1 0 0,1-1-1 0 0,0 1 0 0 0,-1 0 0 0 0,1-1 0 0 0,1 0 0 0 0,2-4-2277 0 0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23:13.5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8 100 6329 0 0,'-1'-44'3821'0'0,"2"38"-3136"0"0,-1-1 0 0 0,1 1 0 0 0,-2-1 0 0 0,1 1 0 0 0,-1-1 0 0 0,-3-10 0 0 0,3 51 3085 0 0,-1-3-3601 0 0,7 13 80 0 0,2-1 0 0 0,22 74 0 0 0,5 26-57 0 0,-28-95-401 0 0,1 73 1 0 0,-6-48-3715 0 0,-1-64 3014 0 0,3-21-4936 0 0,0 0 3721 0 0,-1-2-1672 0 0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23:13.9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19 159 9474 0 0,'-11'1'5313'0'0,"3"7"-3661"0"0,9 1-1529 0 0,14-5 608 0 0,-3-4-485 0 0,84-3 524 0 0,-85 2-823 0 0,0 0 0 0 0,0-1 1 0 0,1 0-1 0 0,-1-1 0 0 0,-1-1 1 0 0,14-5-1 0 0,-24 9 36 0 0,0 0 0 0 0,1 0 0 0 0,-1 0 0 0 0,0-1 0 0 0,1 1 1 0 0,-1 0-1 0 0,0 0 0 0 0,0-1 0 0 0,1 1 0 0 0,-1 0 0 0 0,0 0 0 0 0,0-1 0 0 0,1 1 0 0 0,-1 0 1 0 0,0-1-1 0 0,0 1 0 0 0,0 0 0 0 0,0-1 0 0 0,1 1 0 0 0,-1 0 0 0 0,0-1 0 0 0,0 1 1 0 0,0 0-1 0 0,0-1 0 0 0,0 1 0 0 0,0 0 0 0 0,0-1 0 0 0,0 1 0 0 0,0-1 0 0 0,0 1 0 0 0,0 0 1 0 0,0-1-1 0 0,0 1 0 0 0,0 0 0 0 0,-1-1 0 0 0,1 1 0 0 0,0 0 0 0 0,0-1 0 0 0,0 1 1 0 0,0 0-1 0 0,-1-1 0 0 0,1 1 0 0 0,0 0 0 0 0,0 0 0 0 0,-1-1 0 0 0,1 1 0 0 0,0 0 0 0 0,0 0 1 0 0,-1-1-1 0 0,1 1 0 0 0,0 0 0 0 0,-1 0 0 0 0,1 0 0 0 0,0 0 0 0 0,-1-1 0 0 0,1 1 1 0 0,0 0-1 0 0,-1 0 0 0 0,0 0 0 0 0,-26-14-205 0 0,21 12 187 0 0,-31-19 63 0 0,27 14 43 0 0,0 1-1 0 0,-1 0 1 0 0,0 1 0 0 0,0 0 0 0 0,-23-6-1 0 0,34 10-47 0 0,-1 1 0 0 0,0 0 0 0 0,1 0 0 0 0,-1 0 0 0 0,1 0 0 0 0,-1 0 0 0 0,0 1 0 0 0,1-1 0 0 0,-1 0-1 0 0,0 0 1 0 0,1 0 0 0 0,-1 1 0 0 0,1-1 0 0 0,-1 0 0 0 0,1 0 0 0 0,-1 1 0 0 0,0-1 0 0 0,1 0 0 0 0,-1 1 0 0 0,1-1-1 0 0,0 1 1 0 0,-1-1 0 0 0,1 1 0 0 0,-1-1 0 0 0,1 1 0 0 0,-1 0 0 0 0,-6 22 270 0 0,4 22-72 0 0,5-29-128 0 0,0 0 0 0 0,1 0 0 0 0,1 0 0 0 0,6 16 1 0 0,-8-25-52 0 0,1 0 0 0 0,0 0 1 0 0,0-1-1 0 0,0 1 0 0 0,1-1 0 0 0,0 0 1 0 0,0 0-1 0 0,0 0 0 0 0,1 0 1 0 0,0-1-1 0 0,8 7 0 0 0,-10-10-30 0 0,-1 0 0 0 0,1-1-1 0 0,0 1 1 0 0,0-1 0 0 0,0 1 0 0 0,0-1 0 0 0,0 0-1 0 0,0 0 1 0 0,1-1 0 0 0,-1 1 0 0 0,0-1 0 0 0,0 1-1 0 0,1-1 1 0 0,-1 0 0 0 0,0 0 0 0 0,0 0 0 0 0,1-1-1 0 0,2 0 1 0 0,0-1-14 0 0,0 0 1 0 0,0 0-1 0 0,-1-1 0 0 0,1 1 0 0 0,-1-1 0 0 0,0-1 0 0 0,0 1 1 0 0,0-1-1 0 0,5-5 0 0 0,3-3-107 0 0,-1-2-1 0 0,0 0 1 0 0,-1 0-1 0 0,-1-1 1 0 0,14-25-1 0 0,-15 24-61 0 0,-2-1 0 0 0,9-25-1 0 0,-14 38 165 0 0,-1 0 0 0 0,0 0-1 0 0,0 0 1 0 0,0 0 0 0 0,0 0-1 0 0,-1 0 1 0 0,0 0 0 0 0,0-1 0 0 0,0 1-1 0 0,0 0 1 0 0,0 0 0 0 0,-1 0-1 0 0,0 0 1 0 0,0 0 0 0 0,0 0-1 0 0,0 0 1 0 0,-3-5 0 0 0,4 9 16 0 0,0 0-1 0 0,0 0 1 0 0,0 0-1 0 0,0-1 1 0 0,0 1 0 0 0,0 0-1 0 0,0 0 1 0 0,-1 0 0 0 0,1 0-1 0 0,0-1 1 0 0,0 1 0 0 0,0 0-1 0 0,0 0 1 0 0,0 0 0 0 0,-1 0-1 0 0,1 0 1 0 0,0 0 0 0 0,0-1-1 0 0,0 1 1 0 0,0 0-1 0 0,0 0 1 0 0,-1 0 0 0 0,1 0-1 0 0,0 0 1 0 0,0 0 0 0 0,0 0-1 0 0,-1 0 1 0 0,1 0 0 0 0,0 0-1 0 0,0 0 1 0 0,0 0 0 0 0,-1 0-1 0 0,1 0 1 0 0,0 0 0 0 0,0 0-1 0 0,0 0 1 0 0,0 0-1 0 0,-1 0 1 0 0,1 0 0 0 0,0 0-1 0 0,0 0 1 0 0,0 0 0 0 0,-1 1-1 0 0,1-1 1 0 0,0 0 0 0 0,0 0-1 0 0,0 0 1 0 0,0 0 0 0 0,0 0-1 0 0,-1 1 1 0 0,-4 12 207 0 0,0 17 22 0 0,5-9-110 0 0,0-1-1 0 0,5 25 1 0 0,-4-40-119 0 0,0 0 0 0 0,1 1 0 0 0,-1-1 0 0 0,1 0 0 0 0,0 0 0 0 0,0 0 0 0 0,0 0 0 0 0,1 0 0 0 0,0 0 0 0 0,0-1 0 0 0,0 1 0 0 0,0-1 0 0 0,7 7 0 0 0,-8-10 7 0 0,0 0 0 0 0,-1 1-1 0 0,1-1 1 0 0,0 0 0 0 0,0 0 0 0 0,0 0-1 0 0,0-1 1 0 0,0 1 0 0 0,0 0 0 0 0,0-1-1 0 0,0 1 1 0 0,0-1 0 0 0,0 0-1 0 0,0 0 1 0 0,1 0 0 0 0,-1 0 0 0 0,0 0-1 0 0,2 0 1 0 0,1-1 16 0 0,-1 0 0 0 0,1-1 0 0 0,-1 1 0 0 0,1-1 0 0 0,-1 0 0 0 0,0 0 1 0 0,0 0-1 0 0,4-4 0 0 0,7-5 16 0 0,-1-1 1 0 0,-1-1 0 0 0,16-17 0 0 0,-25 25-72 0 0,7-7-22 0 0,1 0-138 0 0,0-1 0 0 0,-1 0 0 0 0,-1-1 0 0 0,0 0 0 0 0,0-1 0 0 0,13-29-1 0 0,-22 37-777 0 0,0-2-1911 0 0,1 6-6248 0 0,0 5 5593 0 0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23:14.5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91 13 11458 0 0,'-21'-5'3833'0'0,"17"4"-3528"0"0,0-1 1 0 0,0 1-1 0 0,0 0 0 0 0,0 0 1 0 0,-1 1-1 0 0,1-1 0 0 0,0 1 1 0 0,0 0-1 0 0,0 0 0 0 0,-1 0 1 0 0,1 1-1 0 0,0-1 0 0 0,0 1 1 0 0,-8 2-1 0 0,12-2-291 0 0,0 0 1 0 0,0 0-1 0 0,0 0 0 0 0,0 0 1 0 0,1-1-1 0 0,-1 1 1 0 0,0 0-1 0 0,0 0 0 0 0,1-1 1 0 0,-1 1-1 0 0,0 0 0 0 0,1 0 1 0 0,-1-1-1 0 0,1 1 1 0 0,-1 0-1 0 0,1-1 0 0 0,-1 1 1 0 0,1-1-1 0 0,0 1 0 0 0,-1-1 1 0 0,1 1-1 0 0,-1-1 1 0 0,2 1-1 0 0,17 16-71 0 0,-2-3 14 0 0,-1 0 0 0 0,0 1-1 0 0,-1 0 1 0 0,14 19 0 0 0,-24-27-44 0 0,0 0 1 0 0,-1 0-1 0 0,0 1 0 0 0,0 0 1 0 0,0 0-1 0 0,-1 0 0 0 0,-1 0 1 0 0,1 0-1 0 0,-1 1 0 0 0,0-1 0 0 0,-1 1 1 0 0,1 15-1 0 0,-3-6-260 0 0,1-18 339 0 0,0 0 0 0 0,0 0 0 0 0,0 0-1 0 0,0 0 1 0 0,0 0 0 0 0,0 0 0 0 0,0 0-1 0 0,0 0 1 0 0,0 0 0 0 0,0 0 0 0 0,1 0 0 0 0,-1 0-1 0 0,0 0 1 0 0,0 0 0 0 0,0 0 0 0 0,0 1 0 0 0,0-1-1 0 0,0 0 1 0 0,0 0 0 0 0,0 0 0 0 0,0 0-1 0 0,0 0 1 0 0,0 0 0 0 0,0 0 0 0 0,0 0 0 0 0,1 0-1 0 0,-1 0 1 0 0,0 0 0 0 0,0 0 0 0 0,0 0-1 0 0,0 0 1 0 0,0 0 0 0 0,9-10-102 0 0,-4 6 91 0 0,1-1 0 0 0,0 1-1 0 0,0 0 1 0 0,0 0 0 0 0,0 1 0 0 0,7-3 0 0 0,-9 4-23 0 0,-1 1 0 0 0,1-1-1 0 0,-1 1 1 0 0,1 0 0 0 0,-1 0 0 0 0,1 0 0 0 0,0 1 0 0 0,-1-1 0 0 0,1 1 0 0 0,0 0 0 0 0,0 0 0 0 0,-1 1 0 0 0,5 0 0 0 0,-7-1 31 0 0,0 0-1 0 0,-1 0 1 0 0,1 1 0 0 0,-1-1 0 0 0,1 0-1 0 0,-1 1 1 0 0,1-1 0 0 0,-1 0-1 0 0,0 1 1 0 0,1-1 0 0 0,-1 1 0 0 0,1-1-1 0 0,-1 0 1 0 0,0 1 0 0 0,1-1-1 0 0,-1 1 1 0 0,0-1 0 0 0,0 1 0 0 0,1 0-1 0 0,-1-1 1 0 0,0 1 0 0 0,0-1-1 0 0,0 1 1 0 0,0-1 0 0 0,0 1-1 0 0,0-1 1 0 0,1 2 0 0 0,-6 21 112 0 0,-15 16 431 0 0,14-30-358 0 0,1-2-12 0 0,1 0-1 0 0,-1 1 0 0 0,2 0 1 0 0,-1-1-1 0 0,-3 10 0 0 0,7-16-149 0 0,0 1 0 0 0,-1-1 0 0 0,1 0 0 0 0,0 1 0 0 0,0-1 0 0 0,-1 0 0 0 0,1 1 0 0 0,0-1 0 0 0,0 0 0 0 0,1 1 0 0 0,-1-1 0 0 0,0 0 0 0 0,0 0-1 0 0,1 1 1 0 0,-1-1 0 0 0,0 0 0 0 0,1 0 0 0 0,0 1 0 0 0,-1-1 0 0 0,1 0 0 0 0,0 0 0 0 0,-1 0 0 0 0,1 0 0 0 0,0 0 0 0 0,0 0 0 0 0,0 0-1 0 0,0 0 1 0 0,0 0 0 0 0,0 0 0 0 0,0-1 0 0 0,0 1 0 0 0,0 0 0 0 0,0-1 0 0 0,1 1 0 0 0,-1-1 0 0 0,0 1 0 0 0,0-1 0 0 0,1 1 0 0 0,-1-1 0 0 0,2 0-1 0 0,9 2-13 0 0,-1-1 0 0 0,1-1 0 0 0,-1 0 0 0 0,1-1 0 0 0,-1 0-1 0 0,1-1 1 0 0,-1 0 0 0 0,0-1 0 0 0,1 0 0 0 0,15-7-1 0 0,12-2 37 0 0,25-13 106 0 0,-14 4-2641 0 0,-50 20-3466 0 0,-5 2 1680 0 0,-1 0-149 0 0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23:15.6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56 175 4033 0 0,'-16'-2'5650'0'0,"13"2"-5124"0"0,1-1 0 0 0,-1 1 0 0 0,0-1 0 0 0,1 1 0 0 0,-1 0 0 0 0,1 0 0 0 0,-1 0 0 0 0,0 0 1 0 0,1 1-1 0 0,-1-1 0 0 0,0 1 0 0 0,1-1 0 0 0,-3 2 0 0 0,5-2-485 0 0,0 1 1 0 0,0-1-1 0 0,0 1 1 0 0,0-1-1 0 0,0 0 1 0 0,1 1 0 0 0,-1-1-1 0 0,0 1 1 0 0,0-1-1 0 0,0 0 1 0 0,1 1-1 0 0,-1-1 1 0 0,0 0 0 0 0,1 1-1 0 0,-1-1 1 0 0,0 0-1 0 0,1 1 1 0 0,-1-1-1 0 0,0 0 1 0 0,1 0-1 0 0,-1 1 1 0 0,0-1 0 0 0,1 0-1 0 0,-1 0 1 0 0,1 0-1 0 0,-1 0 1 0 0,0 0-1 0 0,1 1 1 0 0,-1-1 0 0 0,1 0-1 0 0,-1 0 1 0 0,1 0-1 0 0,18 4 455 0 0,42-11-244 0 0,0-2 0 0 0,59-19 0 0 0,116-48-4857 0 0,-92 17-4400 0 0,-125 51 5569 0 0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23:15.9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130 0 14835 0 0,'-7'1'324'0'0,"0"0"-1"0"0,0 1 1 0 0,0-1-1 0 0,0 1 1 0 0,0 0 0 0 0,0 1-1 0 0,1 0 1 0 0,-1 0-1 0 0,1 1 1 0 0,0-1 0 0 0,-10 9-1 0 0,12-9-341 0 0,1 0-1 0 0,-1 1 1 0 0,1 0 0 0 0,0 0-1 0 0,0 0 1 0 0,1 0 0 0 0,-1 0-1 0 0,1 0 1 0 0,0 1-1 0 0,0-1 1 0 0,0 1 0 0 0,1-1-1 0 0,-1 1 1 0 0,1 0 0 0 0,0 0-1 0 0,1 0 1 0 0,-1-1 0 0 0,1 8-1 0 0,2 9 29 0 0,1 0-1 0 0,1 0 0 0 0,0 0 1 0 0,2 0-1 0 0,1 0 0 0 0,0-1 1 0 0,2-1-1 0 0,11 21 1 0 0,-7-12-1752 0 0,-1 0 1 0 0,-1 0-1 0 0,8 36 1 0 0,-12 20-4437 0 0,-5-74 3621 0 0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23:16.2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0 114 6825 0 0,'2'-22'4634'0'0,"-1"22"-4592"0"0,-1 0 0 0 0,0 0 0 0 0,0 0 0 0 0,0 0 0 0 0,0 0 0 0 0,0 0 0 0 0,1 0 0 0 0,-1 0 0 0 0,0 0-1 0 0,0 0 1 0 0,0 0 0 0 0,1 0 0 0 0,-1 0 0 0 0,0 0 0 0 0,0 0 0 0 0,0 0 0 0 0,0 0 0 0 0,1 0 0 0 0,-1 0 0 0 0,0 0-1 0 0,0 0 1 0 0,0 0 0 0 0,0 0 0 0 0,0 0 0 0 0,1 0 0 0 0,-1 0 0 0 0,0 0 0 0 0,0 0 0 0 0,0 1 0 0 0,0-1 0 0 0,0 0-1 0 0,1 0 1 0 0,-1 0 0 0 0,0 0 0 0 0,0 0 0 0 0,0 1 0 0 0,0-1 0 0 0,0 0 0 0 0,0 0 0 0 0,0 0 0 0 0,0 0 0 0 0,0 0 0 0 0,0 1-1 0 0,0-1 1 0 0,0 0 0 0 0,0 0 0 0 0,0 0 0 0 0,0 0 0 0 0,0 1 0 0 0,0-1 0 0 0,0 0 0 0 0,16 44 771 0 0,-10-24-182 0 0,-3-11-551 0 0,1 0-1 0 0,0-1 1 0 0,1 1-1 0 0,0-1 1 0 0,0 0-1 0 0,1 0 1 0 0,-1 0-1 0 0,2-1 1 0 0,-1 0-1 0 0,13 10 1 0 0,-15-14-85 0 0,0 0-1 0 0,1-1 1 0 0,-1 1-1 0 0,1-1 1 0 0,0 0 0 0 0,-1 0-1 0 0,1 0 1 0 0,0-1-1 0 0,0 1 1 0 0,1-1 0 0 0,-1-1-1 0 0,0 1 1 0 0,0-1 0 0 0,0 1-1 0 0,1-2 1 0 0,-1 1-1 0 0,0 0 1 0 0,0-1 0 0 0,0 0-1 0 0,0 0 1 0 0,6-3-1 0 0,-2 1-52 0 0,-1-1 0 0 0,1 0-1 0 0,-1 0 1 0 0,0-1 0 0 0,0 0 0 0 0,-1-1-1 0 0,1 1 1 0 0,-1-2 0 0 0,10-10-1 0 0,-13 12 26 0 0,0 0 0 0 0,0 0-1 0 0,0 0 1 0 0,0-1 0 0 0,-1 1-1 0 0,0-1 1 0 0,0 0 0 0 0,-1 0-1 0 0,0 0 1 0 0,0-1 0 0 0,0 1-1 0 0,-1 0 1 0 0,1-1 0 0 0,-1-9-1 0 0,-1 11 40 0 0,-1 1 0 0 0,0-1 0 0 0,0 1-1 0 0,-1-1 1 0 0,1 1 0 0 0,-1 0 0 0 0,0 0-1 0 0,0 0 1 0 0,0 0 0 0 0,0 0 0 0 0,-1 0-1 0 0,0 0 1 0 0,0 1 0 0 0,0-1-1 0 0,0 1 1 0 0,0 0 0 0 0,-1 0 0 0 0,1 0-1 0 0,-7-4 1 0 0,2 2 41 0 0,1 0-1 0 0,-1 1 1 0 0,0 0 0 0 0,0 0 0 0 0,0 1-1 0 0,-1 0 1 0 0,1 0 0 0 0,-1 1-1 0 0,-11-1 1 0 0,16 3-28 0 0,-1 0 1 0 0,0 1-1 0 0,0-1 1 0 0,1 1-1 0 0,-1 0 0 0 0,0 1 1 0 0,1-1-1 0 0,-1 1 1 0 0,1 0-1 0 0,0 0 0 0 0,0 0 1 0 0,-1 1-1 0 0,2-1 1 0 0,-1 1-1 0 0,0 0 0 0 0,0 0 1 0 0,1 1-1 0 0,0-1 1 0 0,-4 5-1 0 0,2-2-186 0 0,1-1 1 0 0,0 1-1 0 0,1-1 1 0 0,-1 1-1 0 0,-4 11 1 0 0,7-13-289 0 0,0 0 0 0 0,-1 1 1 0 0,1-1-1 0 0,0 0 0 0 0,1 0 0 0 0,-1 0 1 0 0,1 1-1 0 0,0-1 0 0 0,0 5 1 0 0,1-7-54 0 0,-1-1 0 0 0,1 1 0 0 0,-1 0 0 0 0,1-1 0 0 0,0 1 0 0 0,-1-1 0 0 0,1 1 0 0 0,0-1 0 0 0,0 1 0 0 0,0-1 1 0 0,0 1-1 0 0,2 0 0 0 0,2 1-1941 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6:46:23.5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 0 4889 0 0,'-6'42'2833'0'0,"37"-33"-708"0"0,-14 1-1952 0 0,1 0 0 0 0,-2 1 0 0 0,0 0 0 0 0,0 2-1 0 0,-1 0 1 0 0,24 27 0 0 0,-1 1-157 0 0,-2 2 1 0 0,-2 1-1 0 0,-3 2 0 0 0,29 53 1 0 0,-46-72-5 0 0,-1 0 1 0 0,-1 1 0 0 0,-1 1 0 0 0,-2 0 0 0 0,-1 0 0 0 0,-1 1 0 0 0,-1 0 0 0 0,-2 0 0 0 0,0 33 0 0 0,-4-52 70 0 0,0 0 1 0 0,-1 0 0 0 0,0 0 0 0 0,-1 0-1 0 0,0 0 1 0 0,-1 0 0 0 0,0 0 0 0 0,-1-1-1 0 0,0 1 1 0 0,-1-1 0 0 0,0 0-1 0 0,0-1 1 0 0,-1 1 0 0 0,-1-1 0 0 0,1 0-1 0 0,-1 0 1 0 0,-1-1 0 0 0,0 0 0 0 0,0-1-1 0 0,0 1 1 0 0,-1-1 0 0 0,-10 5-1 0 0,-12 7 840 0 0,16-12-611 0 0,0 2-1 0 0,0 0 0 0 0,1 0 1 0 0,0 2-1 0 0,1-1 1 0 0,1 2-1 0 0,-23 24 1 0 0,31-30-338 0 0,0 1 0 0 0,1 0-1 0 0,0-1 1 0 0,-4 12 0 0 0,6-15-283 0 0,0-1 0 0 0,0 1 0 0 0,0 0-1 0 0,1 0 1 0 0,-1-1 0 0 0,1 1 0 0 0,0 0-1 0 0,-1 0 1 0 0,2 0 0 0 0,-1 0 0 0 0,0 0-1 0 0,0-1 1 0 0,1 1 0 0 0,1 5 0 0 0,-1-8 155 0 0,-1 1 1 0 0,1-1 0 0 0,0 1-1 0 0,-1-1 1 0 0,1 1 0 0 0,0-1-1 0 0,-1 1 1 0 0,1-1 0 0 0,0 0-1 0 0,0 0 1 0 0,0 1 0 0 0,-1-1-1 0 0,1 0 1 0 0,0 0 0 0 0,0 0-1 0 0,0 0 1 0 0,-1 0 0 0 0,1 0-1 0 0,0 0 1 0 0,0 0 0 0 0,0 0-1 0 0,0 0 1 0 0,-1 0 0 0 0,1-1-1 0 0,0 1 1 0 0,0 0 0 0 0,0-1-1 0 0,-1 1 1 0 0,1 0 0 0 0,0-1-1 0 0,0 0 1 0 0,8-4-3194 0 0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23:16.6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50 36 9266 0 0,'-1'-1'200'0'0,"0"1"0"0"0,0-1 0 0 0,0 1 0 0 0,0 0 0 0 0,1-1 0 0 0,-1 1 0 0 0,0 0 0 0 0,0 0 0 0 0,0 0 1 0 0,0 0-1 0 0,0 0 0 0 0,0 0 0 0 0,0 0 0 0 0,0 0 0 0 0,0 0 0 0 0,0 0 0 0 0,0 0 0 0 0,0 0 0 0 0,0 1 0 0 0,0-1 0 0 0,1 0 0 0 0,-1 1 0 0 0,0-1 0 0 0,-1 2 0 0 0,0-1-45 0 0,0 1-1 0 0,1 0 0 0 0,-1-1 1 0 0,1 1-1 0 0,-1 0 1 0 0,1 0-1 0 0,0 0 0 0 0,0 0 1 0 0,0 0-1 0 0,-1 3 0 0 0,0 0-17 0 0,0 0-1 0 0,1 1 0 0 0,-1-1 1 0 0,1 1-1 0 0,1-1 0 0 0,-1 1 0 0 0,1 10 1 0 0,0-11-119 0 0,1-1 1 0 0,0 0 0 0 0,0 0 0 0 0,1 1 0 0 0,-1-1-1 0 0,1 0 1 0 0,0 0 0 0 0,0 0 0 0 0,0-1 0 0 0,0 1-1 0 0,1 0 1 0 0,-1-1 0 0 0,1 0 0 0 0,0 1 0 0 0,0-1-1 0 0,0 0 1 0 0,1 0 0 0 0,-1-1 0 0 0,1 1 0 0 0,0-1-1 0 0,-1 0 1 0 0,1 0 0 0 0,0 0 0 0 0,0 0 0 0 0,0-1 0 0 0,1 1-1 0 0,-1-1 1 0 0,6 1 0 0 0,-1-1-4 0 0,0 0-1 0 0,-1-1 1 0 0,1 0 0 0 0,0 0-1 0 0,0 0 1 0 0,0-2 0 0 0,-1 1-1 0 0,1-1 1 0 0,0 0 0 0 0,-1 0-1 0 0,0-1 1 0 0,1-1 0 0 0,7-3-1 0 0,-5 0-14 0 0,0 0 0 0 0,0 0-1 0 0,15-14 1 0 0,-23 18-9 0 0,0 0 0 0 0,0 1-1 0 0,0-1 1 0 0,-1 0 0 0 0,1 0 0 0 0,-1-1 0 0 0,0 1 0 0 0,0 0-1 0 0,0-1 1 0 0,0 0 0 0 0,-1 1 0 0 0,1-1 0 0 0,-1 0 0 0 0,0 0-1 0 0,0 1 1 0 0,0-6 0 0 0,-1 5-6 0 0,-1 1-1 0 0,1 0 0 0 0,-1-1 1 0 0,0 1-1 0 0,0 0 1 0 0,-1 0-1 0 0,1 0 1 0 0,0 0-1 0 0,-1 0 0 0 0,0 0 1 0 0,0 0-1 0 0,0 0 1 0 0,0 1-1 0 0,0-1 1 0 0,0 1-1 0 0,-1-1 1 0 0,1 1-1 0 0,-1 0 0 0 0,0 0 1 0 0,1 0-1 0 0,-1 1 1 0 0,0-1-1 0 0,0 0 1 0 0,0 1-1 0 0,-1 0 0 0 0,-4-2 1 0 0,3 1-100 0 0,-1 1 1 0 0,0-1-1 0 0,1 1 1 0 0,-1 0-1 0 0,0 0 1 0 0,0 0-1 0 0,0 1 1 0 0,0 0-1 0 0,0 0 1 0 0,0 1-1 0 0,1 0 1 0 0,-1 0-1 0 0,0 0 1 0 0,-7 3-1 0 0,6-1-297 0 0,1 1 0 0 0,0 0 0 0 0,0 0 0 0 0,0 0 0 0 0,0 1 0 0 0,1 0 0 0 0,0 0 0 0 0,-6 7 0 0 0,-32 51-5630 0 0,33-47 3552 0 0,3-4 139 0 0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23:17.3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58 110 10314 0 0,'-8'-6'907'0'0,"1"-1"-1"0"0,0 0 0 0 0,0 0 1 0 0,-8-14-1 0 0,13 20-876 0 0,1-1 0 0 0,0 1 0 0 0,0-1 0 0 0,0 1 1 0 0,0-1-1 0 0,0 0 0 0 0,0 1 0 0 0,0-1 0 0 0,0 0 0 0 0,1 0 0 0 0,-1 0 0 0 0,1 0 0 0 0,-1 0 0 0 0,1 1 0 0 0,0-1 0 0 0,0 0 0 0 0,0 0 0 0 0,0 0 0 0 0,0 0 0 0 0,0 0 0 0 0,0 0 1 0 0,1 0-1 0 0,-1 0 0 0 0,1 0 0 0 0,-1 1 0 0 0,1-1 0 0 0,0 0 0 0 0,0 0 0 0 0,0 1 0 0 0,1-4 0 0 0,-1 5-14 0 0,-1 0 0 0 0,1-1 0 0 0,-1 1 0 0 0,1-1 0 0 0,0 1 0 0 0,-1 0 0 0 0,1 0 0 0 0,-1-1-1 0 0,1 1 1 0 0,0 0 0 0 0,-1 0 0 0 0,1 0 0 0 0,-1-1 0 0 0,1 1 0 0 0,0 0 0 0 0,-1 0 0 0 0,1 0 0 0 0,0 0 0 0 0,-1 0 0 0 0,1 0 0 0 0,0 1 0 0 0,-1-1 0 0 0,1 0-1 0 0,-1 0 1 0 0,1 0 0 0 0,0 1 0 0 0,0-1 0 0 0,20 16 137 0 0,10 24-74 0 0,-16-13 27 0 0,-1 0 0 0 0,-1 1 0 0 0,-1 0 0 0 0,-1 1 0 0 0,7 33 0 0 0,-18-62-106 0 0,0 1 0 0 0,0-1 0 0 0,0 0 0 0 0,0 1 0 0 0,0-1 1 0 0,0 0-1 0 0,0 0 0 0 0,0 1 0 0 0,0-1 0 0 0,0 0 0 0 0,1 1 0 0 0,-1-1 1 0 0,0 0-1 0 0,0 0 0 0 0,0 1 0 0 0,0-1 0 0 0,0 0 0 0 0,1 0 0 0 0,-1 0 1 0 0,0 1-1 0 0,0-1 0 0 0,0 0 0 0 0,1 0 0 0 0,-1 0 0 0 0,0 1 1 0 0,0-1-1 0 0,1 0 0 0 0,-1 0 0 0 0,0 0 0 0 0,1 0 0 0 0,-1 0 0 0 0,0 0 1 0 0,0 0-1 0 0,1 0 0 0 0,-1 1 0 0 0,0-1 0 0 0,1 0 0 0 0,-1 0 0 0 0,10-11 14 0 0,8-30 15 0 0,-13 28-25 0 0,9-15-120 0 0,-6 11 111 0 0,0-1 1 0 0,1 1-1 0 0,1 1 1 0 0,0-1-1 0 0,2 2 1 0 0,0 0-1 0 0,18-19 1 0 0,-29 33 3 0 0,-1 1 1 0 0,1-1-1 0 0,0 0 1 0 0,0 0-1 0 0,0 1 1 0 0,-1-1-1 0 0,1 1 1 0 0,0-1-1 0 0,0 0 1 0 0,0 1-1 0 0,0 0 1 0 0,0-1-1 0 0,0 1 0 0 0,0 0 1 0 0,0-1-1 0 0,0 1 1 0 0,1 0-1 0 0,-1 0 1 0 0,0 0-1 0 0,0 0 1 0 0,0 0-1 0 0,0 0 1 0 0,0 0-1 0 0,0 0 1 0 0,2 1-1 0 0,-2 0-1 0 0,0 0 0 0 0,0 0 0 0 0,1 0 0 0 0,-1 0-1 0 0,0 0 1 0 0,0 0 0 0 0,0 1 0 0 0,0-1-1 0 0,0 0 1 0 0,-1 1 0 0 0,1-1 0 0 0,0 1 0 0 0,-1-1-1 0 0,1 1 1 0 0,0 1 0 0 0,2 9-18 0 0,0 0 0 0 0,-1 1 1 0 0,0 18-1 0 0,-1-23 10 0 0,-1 21 76 0 0,-1-24-46 0 0,1 0 0 0 0,-1 0 1 0 0,1 0-1 0 0,1 0 0 0 0,-1 0 0 0 0,1 0 0 0 0,-1 0 1 0 0,1 0-1 0 0,1 0 0 0 0,3 8 0 0 0,-4-12-26 0 0,-1 0-1 0 0,1-1 0 0 0,0 1 1 0 0,1 0-1 0 0,-1-1 1 0 0,0 1-1 0 0,0-1 0 0 0,0 0 1 0 0,0 1-1 0 0,0-1 0 0 0,0 0 1 0 0,1 1-1 0 0,-1-1 1 0 0,0 0-1 0 0,0 0 0 0 0,0 0 1 0 0,1 0-1 0 0,-1 0 0 0 0,0 0 1 0 0,0-1-1 0 0,0 1 1 0 0,1 0-1 0 0,-1-1 0 0 0,0 1 1 0 0,0-1-1 0 0,0 1 0 0 0,0-1 1 0 0,0 1-1 0 0,0-1 1 0 0,0 0-1 0 0,0 1 0 0 0,1-2 1 0 0,4-1-32 0 0,-1-1 0 0 0,0 1 0 0 0,0-1 0 0 0,-1 0 1 0 0,5-5-1 0 0,3-8 100 0 0,-1 1 1 0 0,-1-2-1 0 0,-1 1 1 0 0,0-2-1 0 0,10-31 1 0 0,-5 13 193 0 0,-15 46-218 0 0,0 1 1 0 0,1-1-1 0 0,0 0 1 0 0,1 1-1 0 0,0-1 1 0 0,2 10-1 0 0,-2-13-443 0 0,0 0 0 0 0,0 0 0 0 0,0 0-1 0 0,1 0 1 0 0,0 0 0 0 0,0 0 0 0 0,1-1-1 0 0,-1 1 1 0 0,1-1 0 0 0,1 0 0 0 0,-1 1-1 0 0,1-1 1 0 0,7 8 0 0 0,-9-12 137 0 0,-1 0 1 0 0,1 0-1 0 0,-1 0 1 0 0,1 0-1 0 0,-1 0 0 0 0,1 0 1 0 0,0 0-1 0 0,0-1 1 0 0,-1 1-1 0 0,1 0 1 0 0,0-1-1 0 0,0 0 1 0 0,0 1-1 0 0,-1-1 0 0 0,1 0 1 0 0,0 0-1 0 0,0 0 1 0 0,0 0-1 0 0,0 0 1 0 0,3-1-1 0 0,-2-1 117 0 0,0 0-1 0 0,1 0 1 0 0,-1 0-1 0 0,0 0 1 0 0,0 0-1 0 0,0 0 1 0 0,-1-1-1 0 0,1 0 1 0 0,3-4-1 0 0,2-1-2334 0 0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23:17.6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0 122 5249 0 0,'3'-14'249'0'0,"4"-23"1259"0"0,-5 14 2478 0 0,-3 22 561 0 0,-2 10-3254 0 0,-1 15-807 0 0,7 9 2 0 0,6 52-130 0 0,-7-77-322 0 0,-1 0 0 0 0,1 0 1 0 0,1 0-1 0 0,-1-1 0 0 0,1 1 0 0 0,1-1 0 0 0,7 13 0 0 0,-11-19-32 0 0,1 0 0 0 0,0 0 0 0 0,-1 0 0 0 0,1 0 0 0 0,0 0 0 0 0,0-1 0 0 0,0 1-1 0 0,-1 0 1 0 0,1 0 0 0 0,0-1 0 0 0,0 1 0 0 0,0 0 0 0 0,0-1 0 0 0,0 1 0 0 0,1-1 0 0 0,-1 1 0 0 0,0-1-1 0 0,0 0 1 0 0,0 1 0 0 0,0-1 0 0 0,0 0 0 0 0,1 0 0 0 0,-1 0 0 0 0,0 0 0 0 0,0 0 0 0 0,2 0 0 0 0,0-1-18 0 0,-1 0 0 0 0,1 0 0 0 0,-1 0 0 0 0,0 0 0 0 0,0-1 1 0 0,1 1-1 0 0,-1-1 0 0 0,0 1 0 0 0,0-1 0 0 0,0 0 0 0 0,2-3 1 0 0,3-3-86 0 0,-1-1 1 0 0,0 1 0 0 0,-1-1-1 0 0,0 0 1 0 0,5-12-1 0 0,-1-7-199 0 0,9-53 0 0 0,0 4 470 0 0,-13 63 389 0 0,-3 13-108 0 0,0 22 57 0 0,-1 5-633 0 0,3 3 132 0 0,-2-11-456 0 0,0-1 1 0 0,2 0-1 0 0,0 0 0 0 0,7 18 0 0 0,-10-31 31 0 0,0-1 1 0 0,0 0-1 0 0,1 0 0 0 0,-1 0 0 0 0,1 0 0 0 0,0 0 0 0 0,0 0 0 0 0,0-1 0 0 0,0 1 0 0 0,1-1 0 0 0,-1 1 1 0 0,1-1-1 0 0,-1 0 0 0 0,1 0 0 0 0,0 0 0 0 0,0 0 0 0 0,0 0 0 0 0,0-1 0 0 0,0 1 0 0 0,0-1 1 0 0,0 0-1 0 0,1 0 0 0 0,-1 0 0 0 0,0 0 0 0 0,1-1 0 0 0,6 1 0 0 0,0-2-2500 0 0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23:18.2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124 267 6825 0 0,'-4'-3'515'0'0,"0"1"-1"0"0,-1 0 1 0 0,1 0-1 0 0,0 1 0 0 0,-1-1 1 0 0,1 1-1 0 0,-1 0 0 0 0,1 0 1 0 0,-1 0-1 0 0,0 1 0 0 0,1-1 1 0 0,-1 1-1 0 0,0 0 1 0 0,-5 1-1 0 0,8 0-427 0 0,0-1 0 0 0,-1 0-1 0 0,1 1 1 0 0,0-1 0 0 0,0 1 0 0 0,0 0 0 0 0,-1 0-1 0 0,1 0 1 0 0,0 0 0 0 0,0 0 0 0 0,0 0 0 0 0,1 1-1 0 0,-1-1 1 0 0,0 1 0 0 0,0-1 0 0 0,1 1 0 0 0,-1 0-1 0 0,1-1 1 0 0,-1 1 0 0 0,1 0 0 0 0,0 0 0 0 0,0 0-1 0 0,0 0 1 0 0,0 0 0 0 0,0 0 0 0 0,0 1-1 0 0,0-1 1 0 0,1 0 0 0 0,-1 0 0 0 0,1 3 0 0 0,-1 8-85 0 0,0 1-1 0 0,1-1 1 0 0,1 1 0 0 0,0-1 0 0 0,0 1 0 0 0,6 17 0 0 0,-6-26-32 0 0,0 0 0 0 0,1-1 0 0 0,-1 1 0 0 0,1 0-1 0 0,0-1 1 0 0,0 1 0 0 0,1-1 0 0 0,-1 0 0 0 0,1 0 0 0 0,0 0 0 0 0,0 0 0 0 0,0-1 0 0 0,1 1 0 0 0,-1-1-1 0 0,1 1 1 0 0,0-1 0 0 0,0 0 0 0 0,0-1 0 0 0,0 1 0 0 0,8 3 0 0 0,-9-6-63 0 0,-1 1 1 0 0,0 0-1 0 0,1-1 1 0 0,-1 0-1 0 0,0 1 0 0 0,1-1 1 0 0,-1 0-1 0 0,1 0 1 0 0,-1 0-1 0 0,1-1 1 0 0,-1 1-1 0 0,0 0 0 0 0,1-1 1 0 0,-1 0-1 0 0,0 0 1 0 0,1 1-1 0 0,-1-1 1 0 0,4-3-1 0 0,-2 2-124 0 0,0-1 1 0 0,0-1-1 0 0,-1 1 1 0 0,1-1-1 0 0,-1 1 1 0 0,0-1-1 0 0,0 0 1 0 0,5-7-1 0 0,0-6-399 0 0,0 1 1 0 0,-1-1-1 0 0,9-31 0 0 0,-6 5 616 0 0,-2 1-1 0 0,3-52 1 0 0,-6 41 955 0 0,-2 33-433 0 0,-1-1 485 0 0,0-1 0 0 0,11-35 0 0 0,-10 61 258 0 0,1 15-725 0 0,1 25-150 0 0,1 55 55 0 0,-4-55-285 0 0,1 0-1 0 0,2 0 0 0 0,2 0 1 0 0,13 44-1 0 0,-19-86-148 0 0,-1 0 0 0 0,1 0 0 0 0,0 0-1 0 0,0 0 1 0 0,0 0 0 0 0,0 0 0 0 0,0 0 0 0 0,0 0 0 0 0,1 0 0 0 0,-1 0 0 0 0,0 0 0 0 0,1-1 0 0 0,0 1-1 0 0,-1-1 1 0 0,1 1 0 0 0,0-1 0 0 0,0 0 0 0 0,0 0 0 0 0,2 2 0 0 0,-3-3-9 0 0,1 0-1 0 0,-1 0 1 0 0,1 0 0 0 0,0 0 0 0 0,-1 0 0 0 0,1 0 0 0 0,-1-1-1 0 0,1 1 1 0 0,0-1 0 0 0,-1 1 0 0 0,1-1 0 0 0,-1 1 0 0 0,1-1 0 0 0,-1 0-1 0 0,0 1 1 0 0,1-1 0 0 0,-1 0 0 0 0,0 0 0 0 0,1 0 0 0 0,-1 0-1 0 0,0 0 1 0 0,0-1 0 0 0,0 1 0 0 0,0 0 0 0 0,0 0 0 0 0,0-1-1 0 0,1-1 1 0 0,10-18-157 0 0,0 0-1 0 0,-1 0 0 0 0,-1-1 0 0 0,-1-1 1 0 0,8-30-1 0 0,-7 20 257 0 0,22-46 0 0 0,-19 116 1130 0 0,-9-19-1415 0 0,2 0-1 0 0,0 0 1 0 0,1-1 0 0 0,0 0-1 0 0,1 0 1 0 0,2 0-1 0 0,15 21 1 0 0,-21-34-559 0 0,-1-2 1 0 0,1 1-1 0 0,0 0 0 0 0,0-1 1 0 0,0 1-1 0 0,0-1 0 0 0,0 0 1 0 0,0-1-1 0 0,0 1 1 0 0,1-1-1 0 0,-1 1 0 0 0,1-1 1 0 0,-1-1-1 0 0,1 1 0 0 0,7-1 1 0 0,-2 2-2644 0 0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23:19.4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223 140 8458 0 0,'-17'-7'1594'0'0,"0"1"1"0"0,0 0-1 0 0,-1 1 0 0 0,-22-3 1 0 0,35 8-1446 0 0,0-1 1 0 0,1 1 0 0 0,-1 0-1 0 0,0 0 1 0 0,0 0 0 0 0,0 1 0 0 0,1 0-1 0 0,-1 0 1 0 0,0 0 0 0 0,1 0-1 0 0,-1 1 1 0 0,1-1 0 0 0,-1 1-1 0 0,1 1 1 0 0,0-1 0 0 0,0 0-1 0 0,0 1 1 0 0,0 0 0 0 0,0 0-1 0 0,1 0 1 0 0,-6 6 0 0 0,8-7-146 0 0,0-1 0 0 0,-1 1 1 0 0,1 0-1 0 0,0-1 0 0 0,0 1 0 0 0,1 0 1 0 0,-1 0-1 0 0,0 0 0 0 0,1-1 0 0 0,-1 1 1 0 0,1 0-1 0 0,-1 0 0 0 0,1 0 0 0 0,0 0 1 0 0,0 0-1 0 0,0 0 0 0 0,0 0 0 0 0,0 0 1 0 0,1 2-1 0 0,0 0-14 0 0,0 0-1 0 0,0 0 1 0 0,1-1 0 0 0,-1 1-1 0 0,1-1 1 0 0,0 1 0 0 0,0-1 0 0 0,1 0-1 0 0,2 4 1 0 0,2 1-30 0 0,0-1-1 0 0,0 0 1 0 0,1-1-1 0 0,0 1 0 0 0,0-1 1 0 0,16 8-1 0 0,-18-11-125 0 0,1 1-1 0 0,0-1 0 0 0,1-1 0 0 0,-1 0 0 0 0,0 0 0 0 0,1 0 0 0 0,0-1 0 0 0,-1 0 0 0 0,1 0 0 0 0,0 0 1 0 0,-1-1-1 0 0,13-2 0 0 0,-18 1 130 0 0,-1 0 1 0 0,1 0-1 0 0,-1 1 0 0 0,0-1 1 0 0,1 0-1 0 0,-1-1 1 0 0,0 1-1 0 0,0 0 0 0 0,1 0 1 0 0,-1-1-1 0 0,0 1 1 0 0,-1 0-1 0 0,1-1 1 0 0,0 1-1 0 0,0-1 0 0 0,0 1 1 0 0,-1-1-1 0 0,1 1 1 0 0,-1-1-1 0 0,1 0 1 0 0,-1 1-1 0 0,0-1 0 0 0,0 0 1 0 0,0 1-1 0 0,1-1 1 0 0,-2 0-1 0 0,1-2 0 0 0,-6-54-342 0 0,4 44 341 0 0,-1-7 199 0 0,1-1 0 0 0,1-25 1 0 0,1 42-37 0 0,0 0-1 0 0,1-1 1 0 0,-1 1 0 0 0,1 0 0 0 0,1-1 0 0 0,-1 1 0 0 0,1 0 0 0 0,-1 0-1 0 0,1 0 1 0 0,1 0 0 0 0,-1 0 0 0 0,1 1 0 0 0,0-1 0 0 0,5-6 0 0 0,-6 10-105 0 0,0-1 1 0 0,1 1 0 0 0,-1-1 0 0 0,0 1 0 0 0,1 0 0 0 0,-1 0 0 0 0,1 0 0 0 0,-1 1 0 0 0,1-1 0 0 0,-1 0 0 0 0,1 1 0 0 0,-1 0-1 0 0,1-1 1 0 0,0 1 0 0 0,-1 0 0 0 0,1 0 0 0 0,0 1 0 0 0,-1-1 0 0 0,1 1 0 0 0,-1-1 0 0 0,3 2 0 0 0,11 2-9 0 0,-1 1 0 0 0,20 10 0 0 0,-13-6-28 0 0,-6-4-105 0 0,-10-3-176 0 0,0 0 0 0 0,0 0 0 0 0,0 0-1 0 0,0 1 1 0 0,0 0 0 0 0,9 6 0 0 0,-25-3-6900 0 0,-15 6 3966 0 0,-23 12 2519 0 0,32-13 837 0 0,-15 10 296 0 0,13-7 2893 0 0,31-23 230 0 0,18-6-2401 0 0,11-7-1190 0 0,-23 10 53 0 0,0 1 1 0 0,1 1-1 0 0,1 1 0 0 0,0 1 1 0 0,33-9-1 0 0,-54 17 0 0 0,1 0 1 0 0,-1 0-1 0 0,0 0 0 0 0,0 0 0 0 0,1 0 0 0 0,-1 0 0 0 0,0 0 0 0 0,1 0 0 0 0,-1 1 0 0 0,0-1 1 0 0,0 0-1 0 0,1 0 0 0 0,-1 0 0 0 0,0 0 0 0 0,0 1 0 0 0,0-1 0 0 0,1 0 0 0 0,-1 0 0 0 0,0 0 1 0 0,0 1-1 0 0,0-1 0 0 0,1 0 0 0 0,-1 0 0 0 0,0 1 0 0 0,0-1 0 0 0,0 0 0 0 0,0 0 0 0 0,0 1 1 0 0,0-1-1 0 0,0 0 0 0 0,0 0 0 0 0,1 1 0 0 0,-1-1 0 0 0,0 0 0 0 0,0 1 0 0 0,0-1 1 0 0,0 0-1 0 0,0 0 0 0 0,-1 1 0 0 0,1-1 0 0 0,0 0 0 0 0,0 1 0 0 0,0-1 0 0 0,0 0 0 0 0,0 0 1 0 0,0 1-1 0 0,0-1 0 0 0,0 0 0 0 0,-1 0 0 0 0,1 1 0 0 0,0-1 0 0 0,0 0 0 0 0,-8 24 891 0 0,5-15-505 0 0,-6 45 261 0 0,6-33-298 0 0,0-1 0 0 0,-8 24 0 0 0,8-36-246 0 0,0 0-1 0 0,-1 0 1 0 0,0 0 0 0 0,0-1-1 0 0,0 0 1 0 0,-1 0 0 0 0,0 0 0 0 0,-12 11-1 0 0,-20 13 183 0 0,36-30-345 0 0,-1 0-1 0 0,1 0 1 0 0,-1 0 0 0 0,0 0 0 0 0,0 0 0 0 0,0 0 0 0 0,1 0 0 0 0,-1-1 0 0 0,0 1 0 0 0,0-1 0 0 0,0 1 0 0 0,0-1 0 0 0,0 0 0 0 0,0 0 0 0 0,0 0 0 0 0,0 0 0 0 0,0 0 0 0 0,0 0 0 0 0,0-1-1 0 0,0 1 1 0 0,-2-1 0 0 0,3 0-77 0 0,1 0-1 0 0,0 1 0 0 0,-1-1 1 0 0,1 0-1 0 0,-1 0 0 0 0,1 0 0 0 0,0 1 1 0 0,0-1-1 0 0,-1 0 0 0 0,1 0 1 0 0,0 0-1 0 0,0 1 0 0 0,0-1 1 0 0,0 0-1 0 0,0 0 0 0 0,0 0 0 0 0,0 0 1 0 0,0 1-1 0 0,0-1 0 0 0,0 0 1 0 0,0 0-1 0 0,1 0 0 0 0,-1 1 0 0 0,0-1 1 0 0,1 0-1 0 0,-1 0 0 0 0,0 1 1 0 0,1-1-1 0 0,0-1 0 0 0,12-22-2285 0 0,-4 14 1365 0 0,0 0-1 0 0,19-17 0 0 0,-7 10 1094 0 0,40-24 0 0 0,-49 33 449 0 0,-7 5 20 0 0,-1 0 1 0 0,1 0-1 0 0,0 0 0 0 0,0 1 1 0 0,1 0-1 0 0,8-3 0 0 0,-12 5-363 0 0,-1-1 0 0 0,1 1 0 0 0,-1 0 0 0 0,1 1 0 0 0,0-1 0 0 0,-1 0 0 0 0,1 0 0 0 0,-1 1 0 0 0,1-1-1 0 0,0 0 1 0 0,-1 1 0 0 0,1 0 0 0 0,-1-1 0 0 0,1 1 0 0 0,-1 0 0 0 0,0 0 0 0 0,1 0 0 0 0,-1 0 0 0 0,0 0 0 0 0,0 0-1 0 0,0 0 1 0 0,1 0 0 0 0,-1 1 0 0 0,0-1 0 0 0,-1 0 0 0 0,1 1 0 0 0,0-1 0 0 0,1 2 0 0 0,0 1-4 0 0,0 1 0 0 0,0-1 0 0 0,0 1 0 0 0,-1-1 0 0 0,0 1 1 0 0,0-1-1 0 0,0 1 0 0 0,0 0 0 0 0,0 0 0 0 0,-1 0 0 0 0,0-1 0 0 0,0 1 0 0 0,-1 0 1 0 0,1 0-1 0 0,-1-1 0 0 0,0 1 0 0 0,0 0 0 0 0,-1-1 0 0 0,1 1 0 0 0,-1-1 0 0 0,-3 7 1 0 0,-5 8-615 0 0,-1-1 0 0 0,-1-1 0 0 0,-23 27 0 0 0,17-21-1422 0 0,13-17 1048 0 0,2-2 262 0 0,-1-1 0 0 0,2 1 0 0 0,-1 0-1 0 0,0 0 1 0 0,1 0 0 0 0,0 0 0 0 0,-1 0 0 0 0,2 0 0 0 0,-1 1-1 0 0,0-1 1 0 0,1 1 0 0 0,-1 6 0 0 0,5-13 414 0 0,1 0-1 0 0,0 0 1 0 0,-1-1 0 0 0,1 1 0 0 0,-1-1 0 0 0,0 0-1 0 0,5-5 1 0 0,18-31 1178 0 0,-21 28-546 0 0,2 1-1 0 0,0-1 1 0 0,0 1 0 0 0,1 1 0 0 0,0-1-1 0 0,0 1 1 0 0,1 1 0 0 0,0 0-1 0 0,1 0 1 0 0,13-8 0 0 0,-13 11-388 0 0,-7 3-243 0 0,0 0 1 0 0,0 0-1 0 0,1 0 1 0 0,-1 1-1 0 0,1 0 1 0 0,-1-1-1 0 0,1 1 1 0 0,0 1 0 0 0,-1-1-1 0 0,1 0 1 0 0,0 1-1 0 0,0 0 1 0 0,0 0-1 0 0,-1 0 1 0 0,6 1-1 0 0,-6-1-314 0 0,1 1 0 0 0,-1-1 0 0 0,1 0 0 0 0,-1 0 0 0 0,1-1 0 0 0,-1 1 0 0 0,0-1 0 0 0,7-1 0 0 0,-7 0-2046 0 0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23:19.9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163 135 7306 0 0,'0'-1'169'0'0,"0"1"0"0"0,-1-1 0 0 0,1 1-1 0 0,0-1 1 0 0,-1 0 0 0 0,1 1 0 0 0,0-1 0 0 0,-1 1 0 0 0,1-1 0 0 0,0 1 0 0 0,-1 0 0 0 0,1-1 0 0 0,-1 1 0 0 0,1-1 0 0 0,-1 1 0 0 0,1 0 0 0 0,-1-1 0 0 0,0 1 0 0 0,1 0 0 0 0,-1-1 0 0 0,1 1 0 0 0,-1 0 0 0 0,0 0 0 0 0,1 0 0 0 0,-1 0 0 0 0,1 0 0 0 0,-1 0 0 0 0,0 0 0 0 0,1 0 0 0 0,-1 0 0 0 0,0 0 0 0 0,1 0 0 0 0,-1 0 0 0 0,0 0 0 0 0,1 0 0 0 0,-1 0 0 0 0,1 1 0 0 0,-1-1 0 0 0,0 0 0 0 0,1 0 0 0 0,-1 1 0 0 0,1-1 0 0 0,-1 0 0 0 0,1 1 0 0 0,-1-1 0 0 0,1 1 0 0 0,-1-1 0 0 0,1 1 0 0 0,-1 0 0 0 0,1-1-110 0 0,-1 1 1 0 0,1-1 0 0 0,-1 1 0 0 0,1 0 0 0 0,0-1 0 0 0,0 1-1 0 0,-1-1 1 0 0,1 1 0 0 0,0 0 0 0 0,0-1 0 0 0,0 1 0 0 0,-1 0 0 0 0,1-1-1 0 0,0 1 1 0 0,0 0 0 0 0,0-1 0 0 0,0 1 0 0 0,0 0 0 0 0,0-1-1 0 0,1 1 1 0 0,-1 0 0 0 0,0-1 0 0 0,0 1 0 0 0,0-1 0 0 0,1 1-1 0 0,-1 0 1 0 0,0-1 0 0 0,0 1 0 0 0,1-1 0 0 0,-1 1 0 0 0,1-1 0 0 0,-1 1-1 0 0,1-1 1 0 0,-1 1 0 0 0,0-1 0 0 0,1 1 0 0 0,0-1 0 0 0,-1 1-1 0 0,1-1 1 0 0,-1 0 0 0 0,1 1 0 0 0,-1-1 0 0 0,1 0 0 0 0,0 0-1 0 0,-1 1 1 0 0,1-1 0 0 0,0 0 0 0 0,-1 0 0 0 0,2 0 0 0 0,10 3 97 0 0,0-1 0 0 0,0 0 0 0 0,0-1 0 0 0,0 0 0 0 0,0-1 0 0 0,23-2 0 0 0,-27 1-183 0 0,1-1 1 0 0,-1 1-1 0 0,0-1 0 0 0,0-1 1 0 0,0 1-1 0 0,0-2 1 0 0,0 1-1 0 0,0-1 0 0 0,-1 0 1 0 0,12-8-1 0 0,-17 10-56 0 0,0 0 0 0 0,0 0 0 0 0,0-1 0 0 0,-1 1 0 0 0,1 0 0 0 0,-1 0-1 0 0,1-1 1 0 0,-1 1 0 0 0,0-1 0 0 0,0 1 0 0 0,0-1 0 0 0,0 0 0 0 0,-1 1 0 0 0,1-1 0 0 0,-1 0 0 0 0,0 0 0 0 0,1 1-1 0 0,-1-1 1 0 0,0 0 0 0 0,-1 0 0 0 0,1 1 0 0 0,0-1 0 0 0,-1 0 0 0 0,1 1 0 0 0,-1-1 0 0 0,0 0 0 0 0,0 1-1 0 0,0-1 1 0 0,0 1 0 0 0,-1-1 0 0 0,1 1 0 0 0,-1 0 0 0 0,-2-3 0 0 0,3 2-18 0 0,-1 0 1 0 0,0 1 0 0 0,0-1-1 0 0,0 1 1 0 0,0 0-1 0 0,-1 0 1 0 0,1-1-1 0 0,-1 1 1 0 0,1 1-1 0 0,-1-1 1 0 0,0 0 0 0 0,1 1-1 0 0,-1-1 1 0 0,0 1-1 0 0,0 0 1 0 0,0 0-1 0 0,0 0 1 0 0,0 0-1 0 0,0 1 1 0 0,-1-1 0 0 0,1 1-1 0 0,0 0 1 0 0,0 0-1 0 0,0 0 1 0 0,0 0-1 0 0,-1 0 1 0 0,1 1-1 0 0,0 0 1 0 0,-3 0 0 0 0,-10 8-31 0 0,1 1 1 0 0,0 0 0 0 0,0 1-1 0 0,1 0 1 0 0,1 1 0 0 0,0 1 0 0 0,-20 24-1 0 0,-7 6 826 0 0,13-15 1152 0 0,-39 51 1 0 0,66-78-1813 0 0,-1-1 1 0 0,1 1 0 0 0,-1-1 0 0 0,1 1 0 0 0,-1-1-1 0 0,1 1 1 0 0,-1 0 0 0 0,1-1 0 0 0,0 1 0 0 0,-1 0-1 0 0,1-1 1 0 0,0 1 0 0 0,0 0 0 0 0,-1-1 0 0 0,1 1-1 0 0,0 0 1 0 0,0 0 0 0 0,0-1 0 0 0,0 1 0 0 0,0 0-1 0 0,0 0 1 0 0,0-1 0 0 0,0 1 0 0 0,0 0 0 0 0,0 0 0 0 0,1-1-1 0 0,-1 1 1 0 0,0 0 0 0 0,0-1 0 0 0,1 1 0 0 0,-1 0-1 0 0,1 0 1 0 0,0 0 19 0 0,1 0 0 0 0,-1 0-1 0 0,1 0 1 0 0,-1-1 0 0 0,1 1 0 0 0,-1 0-1 0 0,1-1 1 0 0,0 0 0 0 0,-1 1 0 0 0,1-1 0 0 0,0 0-1 0 0,-1 0 1 0 0,4 0 0 0 0,5 0 141 0 0,0 0 0 0 0,0-2 0 0 0,17-2 0 0 0,114-41 309 0 0,66-15-1333 0 0,-202 59 520 0 0,-1 0 1 0 0,0 0-1 0 0,1 1 1 0 0,-1 0-1 0 0,1 0 1 0 0,-1 0 0 0 0,1 0-1 0 0,-1 1 1 0 0,1 0-1 0 0,6 2 1 0 0,-10-3 116 0 0,-1 0 1 0 0,1 1-1 0 0,0-1 0 0 0,0 1 0 0 0,0-1 1 0 0,-1 1-1 0 0,1-1 0 0 0,0 1 0 0 0,0-1 1 0 0,-1 1-1 0 0,1 0 0 0 0,-1-1 0 0 0,1 1 1 0 0,0 0-1 0 0,-1 0 0 0 0,0-1 1 0 0,1 1-1 0 0,-1 0 0 0 0,1 0 0 0 0,-1 0 1 0 0,1 1-1 0 0,-1 0-164 0 0,0-1 0 0 0,0 1 1 0 0,-1-1-1 0 0,1 1 0 0 0,0 0 0 0 0,-1-1 0 0 0,1 1 1 0 0,-1-1-1 0 0,1 1 0 0 0,-1 0 0 0 0,0-1 1 0 0,1 0-1 0 0,-1 1 0 0 0,0-1 0 0 0,0 1 0 0 0,-2 1 1 0 0,-2 3-1462 0 0,-1 3-773 0 0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23:20.3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84 39 7762 0 0,'-2'0'281'0'0,"0"1"0"0"0,0 0 0 0 0,1 0 0 0 0,-1-1 0 0 0,0 1 1 0 0,1 0-1 0 0,-1 0 0 0 0,1 1 0 0 0,-1-1 0 0 0,1 0 0 0 0,-1 0 1 0 0,1 1-1 0 0,0-1 0 0 0,0 1 0 0 0,0-1 0 0 0,-1 1 0 0 0,2 0 1 0 0,-1-1-1 0 0,0 1 0 0 0,0 0 0 0 0,-1 3 0 0 0,2-2-85 0 0,-1 1-1 0 0,1-1 1 0 0,0 0-1 0 0,0 1 1 0 0,0-1-1 0 0,0 1 1 0 0,0-1-1 0 0,1 1 1 0 0,0-1-1 0 0,-1 1 1 0 0,3 4-1 0 0,-1-3-139 0 0,-1-1-1 0 0,1 1 1 0 0,0-1-1 0 0,1 1 1 0 0,-1-1-1 0 0,1 0 1 0 0,0 0-1 0 0,0 0 1 0 0,0 0 0 0 0,1 0-1 0 0,-1-1 1 0 0,1 1-1 0 0,0-1 1 0 0,0 0-1 0 0,0 0 1 0 0,0-1-1 0 0,5 3 1 0 0,-3-4-23 0 0,-1 0 0 0 0,0-1 1 0 0,1 0-1 0 0,-1 0 0 0 0,1-1 0 0 0,-1 1 1 0 0,0-1-1 0 0,1 0 0 0 0,-1 0 0 0 0,0-1 1 0 0,0 0-1 0 0,0 0 0 0 0,0 0 0 0 0,0 0 1 0 0,0-1-1 0 0,6-4 0 0 0,-6 4-37 0 0,0-1 0 0 0,0 1-1 0 0,0-1 1 0 0,0 0 0 0 0,-1-1 0 0 0,1 1-1 0 0,-1-1 1 0 0,0 1 0 0 0,-1-1 0 0 0,1-1-1 0 0,-1 1 1 0 0,0 0 0 0 0,0-1 0 0 0,2-6-1 0 0,-4 9 10 0 0,-1 1-1 0 0,1-1 1 0 0,-1 0-1 0 0,0 0 0 0 0,0 0 1 0 0,0 1-1 0 0,0-1 0 0 0,0 0 1 0 0,-1 0-1 0 0,1 0 0 0 0,-1 1 1 0 0,0-1-1 0 0,0 0 1 0 0,0 1-1 0 0,0-1 0 0 0,0 1 1 0 0,-1-1-1 0 0,1 1 0 0 0,-1-1 1 0 0,1 1-1 0 0,-1 0 0 0 0,0 0 1 0 0,0 0-1 0 0,0 0 0 0 0,0 0 1 0 0,0 0-1 0 0,-1 1 1 0 0,1-1-1 0 0,0 1 0 0 0,-1-1 1 0 0,1 1-1 0 0,-1 0 0 0 0,0 0 1 0 0,1 0-1 0 0,-4 0 0 0 0,0-2-16 0 0,0 2 0 0 0,-1-1 0 0 0,1 1 0 0 0,-1 0 0 0 0,1 0-1 0 0,-1 1 1 0 0,1 0 0 0 0,-1 0 0 0 0,1 0 0 0 0,-1 1 0 0 0,1 0 0 0 0,-1 0-1 0 0,1 1 1 0 0,-8 2 0 0 0,2 2-163 0 0,1 1 1 0 0,0 0-1 0 0,0 0 0 0 0,-18 16 0 0 0,25-19-173 0 0,-1 0 0 0 0,1 0 0 0 0,0 1 0 0 0,1-1 0 0 0,-1 1 0 0 0,1 0 0 0 0,0 0 0 0 0,0 0 0 0 0,0 0 0 0 0,1 0 0 0 0,-1 1 0 0 0,1-1 0 0 0,-1 7 0 0 0,3-12 246 0 0,0 1-1 0 0,0-1 1 0 0,-1 0 0 0 0,1 1 0 0 0,0-1 0 0 0,0 0 0 0 0,0 0 0 0 0,0 1 0 0 0,0-1 0 0 0,0 0 0 0 0,0 1 0 0 0,0-1 0 0 0,0 0 0 0 0,0 1 0 0 0,0-1 0 0 0,0 0 0 0 0,0 0 0 0 0,0 1 0 0 0,0-1-1 0 0,0 0 1 0 0,0 1 0 0 0,1-1 0 0 0,-1 0 0 0 0,0 0 0 0 0,0 1 0 0 0,0-1 0 0 0,0 0 0 0 0,1 0 0 0 0,-1 1 0 0 0,0-1 0 0 0,0 0 0 0 0,0 0 0 0 0,1 0 0 0 0,-1 1 0 0 0,0-1 0 0 0,0 0 0 0 0,1 0-1 0 0,-1 0 1 0 0,0 0 0 0 0,1 0 0 0 0,-1 1 0 0 0,0-1 0 0 0,0 0 0 0 0,1 0 0 0 0,-1 0 0 0 0,0 0 0 0 0,1 0 0 0 0,-1 0 0 0 0,0 0 0 0 0,1 0 0 0 0,-1 0 0 0 0,0 0 0 0 0,0 0 0 0 0,1 0 0 0 0,-1 0 0 0 0,0-1-1 0 0,1 1 1 0 0,-1 0 0 0 0,0 0 0 0 0,1 0 0 0 0,4-4-3182 0 0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23:20.6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149 1 8810 0 0,'-40'40'4318'0'0,"18"-11"-4062"0"0,-33 58-1 0 0,51-77-653 0 0,-1 0 0 0 0,1 1 0 0 0,1-1 0 0 0,0 1 0 0 0,1 0 0 0 0,0 0 0 0 0,-1 17 0 0 0,-1 3-4226 0 0,2-20 1226 0 0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23:20.9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 0 13067 0 0,'-7'14'4531'0'0,"0"29"-3646"0"0,30-69-9442 0 0,-19 18 5287 0 0,0 0-1041 0 0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23:47.9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47 84 8354 0 0,'-11'-23'2251'0'0,"8"15"-1459"0"0,0 1-1 0 0,-1-1 1 0 0,0 1-1 0 0,0 0 1 0 0,-1 0 0 0 0,-8-9-1 0 0,21 49 340 0 0,-6-24-964 0 0,17 113 450 0 0,2 142 0 0 0,-13-138-500 0 0,-1-18-100 0 0,0-2 83 0 0,22 121 0 0 0,-28-219-87 0 0,1-1-1 0 0,0 1 1 0 0,0-1-1 0 0,1 1 1 0 0,0-1-1 0 0,1 0 1 0 0,5 9-1 0 0,-8-14-4 0 0,0-1 0 0 0,0 0-1 0 0,0 1 1 0 0,0-1 0 0 0,0 0-1 0 0,1 0 1 0 0,-1 0 0 0 0,0 0-1 0 0,1 0 1 0 0,-1 0 0 0 0,1 0-1 0 0,-1 0 1 0 0,1 0-1 0 0,-1-1 1 0 0,1 1 0 0 0,0-1-1 0 0,-1 1 1 0 0,1-1 0 0 0,0 0-1 0 0,-1 1 1 0 0,1-1 0 0 0,0 0-1 0 0,0 0 1 0 0,-1 0 0 0 0,1 0-1 0 0,0-1 1 0 0,-1 1 0 0 0,1 0-1 0 0,0-1 1 0 0,-1 1 0 0 0,1-1-1 0 0,0 0 1 0 0,-1 1 0 0 0,1-1-1 0 0,-1 0 1 0 0,1 0 0 0 0,-1 0-1 0 0,3-2 1 0 0,5-5 20 0 0,0 0 0 0 0,0 0 0 0 0,-1-1 0 0 0,0 0 0 0 0,-1 0 0 0 0,0-1 0 0 0,0 0 1 0 0,-1 0-1 0 0,5-12 0 0 0,39-102 101 0 0,-48 118-123 0 0,46-160 321 0 0,-48 165-317 0 0,0 1 0 0 0,0-1 0 0 0,0 0 0 0 0,1 1 0 0 0,-1-1 0 0 0,0 1 0 0 0,0-1 0 0 0,1 1 0 0 0,-1-1 0 0 0,0 1 0 0 0,1-1 0 0 0,-1 1 0 0 0,0-1 0 0 0,1 1 1 0 0,-1-1-1 0 0,1 1 0 0 0,-1 0 0 0 0,1-1 0 0 0,-1 1 0 0 0,1 0 0 0 0,-1-1 0 0 0,1 1 0 0 0,-1 0 0 0 0,1 0 0 0 0,-1-1 0 0 0,1 1 0 0 0,0 0 0 0 0,-1 0 0 0 0,1 0 0 0 0,-1 0 1 0 0,1 0-1 0 0,-1 0 0 0 0,1 0 0 0 0,0 0 0 0 0,-1 0 0 0 0,1 0 0 0 0,-1 0 0 0 0,2 0 0 0 0,0 1-3 0 0,0 1-1 0 0,1-1 1 0 0,-1 1-1 0 0,0-1 1 0 0,0 1-1 0 0,0 0 1 0 0,0-1 0 0 0,0 1-1 0 0,2 3 1 0 0,6 8-28 0 0,-1 0 1 0 0,10 18 0 0 0,-11-12-5 0 0,-1 1 0 0 0,0-1 0 0 0,-1 2 0 0 0,-1-1 0 0 0,3 33 0 0 0,-3-23-3158 0 0,14 49 0 0 0,-10-60-3780 0 0,-8-18 3164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6:46:23.9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358 136 9314 0 0,'-6'-2'85'0'0,"0"1"0"0"0,0 0 1 0 0,0 0-1 0 0,0 0 0 0 0,0 1 0 0 0,0-1 1 0 0,0 2-1 0 0,0-1 0 0 0,-1 1 0 0 0,1 0 1 0 0,0 0-1 0 0,0 0 0 0 0,0 1 0 0 0,1 0 1 0 0,-1 0-1 0 0,0 0 0 0 0,1 1 0 0 0,-1 0 1 0 0,1 0-1 0 0,0 1 0 0 0,0-1 0 0 0,0 1 1 0 0,0 0-1 0 0,1 0 0 0 0,-5 7 0 0 0,-9 6-29 0 0,2 1-1 0 0,0 0 1 0 0,1 1-1 0 0,1 1 1 0 0,-11 22-1 0 0,22-35-35 0 0,-1-1-1 0 0,2 1 0 0 0,-1 0 0 0 0,1 1 0 0 0,0-1 1 0 0,0 0-1 0 0,1 1 0 0 0,-1 14 0 0 0,2-17-22 0 0,1-1 0 0 0,-1 1 0 0 0,1-1 0 0 0,0 1 0 0 0,0-1 0 0 0,1 1 0 0 0,-1-1 0 0 0,1 0-1 0 0,0 0 1 0 0,0 0 0 0 0,0 0 0 0 0,1 0 0 0 0,-1 0 0 0 0,1-1 0 0 0,0 1 0 0 0,4 3 0 0 0,-4-4-10 0 0,0-1-1 0 0,1 0 1 0 0,-1 1 0 0 0,1-1 0 0 0,0 0-1 0 0,0-1 1 0 0,0 1 0 0 0,0-1-1 0 0,0 1 1 0 0,0-1 0 0 0,0-1 0 0 0,0 1-1 0 0,0 0 1 0 0,0-1 0 0 0,0 0 0 0 0,1 0-1 0 0,-1 0 1 0 0,0-1 0 0 0,0 1-1 0 0,0-1 1 0 0,0 0 0 0 0,7-2 0 0 0,-2 0-18 0 0,-1 0 0 0 0,1 0 1 0 0,0-1-1 0 0,-1-1 0 0 0,0 1 1 0 0,0-1-1 0 0,0 0 0 0 0,-1-1 0 0 0,8-7 1 0 0,-5 4 26 0 0,-1-1 0 0 0,-1-1 0 0 0,0 0 0 0 0,0 0 0 0 0,-1 0 0 0 0,0-1-1 0 0,-1 0 1 0 0,0 0 0 0 0,-1-1 0 0 0,-1 1 0 0 0,0-1 0 0 0,0 0 0 0 0,1-15 0 0 0,-4 18 26 0 0,0-1-1 0 0,-1 1 1 0 0,0-1-1 0 0,-1 1 1 0 0,0 0-1 0 0,-1-1 1 0 0,0 1-1 0 0,0 0 1 0 0,-1 0-1 0 0,-1 0 1 0 0,0 0-1 0 0,0 0 1 0 0,0 1-1 0 0,-2 0 1 0 0,1 0-1 0 0,-1 0 1 0 0,-9-11 0 0 0,9 13 26 0 0,0 0 1 0 0,-1 1 0 0 0,0-1-1 0 0,0 1 1 0 0,0 1 0 0 0,-1-1-1 0 0,1 1 1 0 0,-15-6 0 0 0,20 10-46 0 0,-1 0 0 0 0,0 0 0 0 0,0 0 0 0 0,-1 0 0 0 0,1 0 0 0 0,0 1 0 0 0,0-1 0 0 0,0 1 0 0 0,0 0 1 0 0,0 0-1 0 0,-1 0 0 0 0,1 1 0 0 0,0-1 0 0 0,0 1 0 0 0,0 0 0 0 0,0 0 0 0 0,0 0 0 0 0,0 0 1 0 0,0 0-1 0 0,0 0 0 0 0,0 1 0 0 0,1 0 0 0 0,-1-1 0 0 0,0 1 0 0 0,1 0 0 0 0,0 0 0 0 0,-1 1 0 0 0,-2 2 1 0 0,-13 19-625 0 0,0 1 1 0 0,2 0-1 0 0,1 1 1 0 0,1 1 0 0 0,-15 42-1 0 0,-14 25-907 0 0,26-60-1731 0 0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23:48.2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16 10306 0 0,'0'-1'215'0'0,"0"0"0"0"0,0 1-1 0 0,0-1 1 0 0,0 1 0 0 0,0-1-1 0 0,0 0 1 0 0,0 1 0 0 0,0-1-1 0 0,0 1 1 0 0,0-1 0 0 0,0 0-1 0 0,1 1 1 0 0,-1-1 0 0 0,0 1-1 0 0,0-1 1 0 0,1 0 0 0 0,-1 1-1 0 0,0-1 1 0 0,0 1 0 0 0,1-1-1 0 0,-1 1 1 0 0,1-1 0 0 0,-1 1-1 0 0,1 0 1 0 0,-1-1 0 0 0,1 0-1 0 0,0 1-237 0 0,0 0 1 0 0,-1 0-1 0 0,1 0 0 0 0,0 1 0 0 0,-1-1 0 0 0,1 0 0 0 0,0 0 0 0 0,-1 0 1 0 0,1 0-1 0 0,0 1 0 0 0,-1-1 0 0 0,1 0 0 0 0,-1 1 0 0 0,1-1 0 0 0,0 0 0 0 0,-1 1 1 0 0,1-1-1 0 0,-1 1 0 0 0,1 0 0 0 0,2 1-680 0 0,-1 1-1 0 0,1-1 1 0 0,-1 1-1 0 0,0 0 1 0 0,0 0 0 0 0,0 0-1 0 0,0 0 1 0 0,-1 0 0 0 0,3 6-1 0 0,-2 2-1012 0 0,1-1-2002 0 0</inkml:trace>
  <inkml:trace contextRef="#ctx0" brushRef="#br0" timeOffset="1">117 269 8586 0 0,'0'1'268'0'0,"-1"0"1"0"0,1 0-1 0 0,-1 0 0 0 0,1 1 1 0 0,0-1-1 0 0,0 0 0 0 0,0 0 1 0 0,0 0-1 0 0,0 0 1 0 0,0 1-1 0 0,0-1 0 0 0,0 0 1 0 0,0 0-1 0 0,0 0 0 0 0,1 1 1 0 0,-1-1-1 0 0,0 0 1 0 0,1 0-1 0 0,0 1 0 0 0,11 28 2359 0 0,-9-23-2454 0 0,13 36 124 0 0,-13-32-665 0 0,0 0 1 0 0,1-1 0 0 0,0 1-1 0 0,1-1 1 0 0,9 15 0 0 0,-12-24 147 0 0,-1 0-1 0 0,0 1 1 0 0,1-1 0 0 0,-1-1-1 0 0,0 1 1 0 0,1 0 0 0 0,-1 0-1 0 0,1 0 1 0 0,0-1 0 0 0,-1 1-1 0 0,1-1 1 0 0,-1 1 0 0 0,1-1-1 0 0,0 0 1 0 0,0 1 0 0 0,-1-1-1 0 0,1 0 1 0 0,0 0 0 0 0,-1 0-1 0 0,1 0 1 0 0,0-1 0 0 0,-1 1-1 0 0,1 0 1 0 0,0-1 0 0 0,-1 1-1 0 0,1-1 1 0 0,0 0 0 0 0,-1 1-1 0 0,1-1 1 0 0,-1 0 0 0 0,0 0-1 0 0,1 0 1 0 0,-1 0 0 0 0,1 0-1 0 0,-1 0 1 0 0,0 0 0 0 0,1-2-1 0 0,10-8-3195 0 0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23:48.6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236 4 10258 0 0,'-1'-1'283'0'0,"-1"1"0"0"0,1-1 0 0 0,-1 1 0 0 0,1 0 0 0 0,-1-1 0 0 0,1 1 0 0 0,0 0 0 0 0,-1 0 0 0 0,1 0 0 0 0,-1 0 0 0 0,1 0 0 0 0,-1 0 0 0 0,1 0 0 0 0,-1 1 0 0 0,1-1 0 0 0,-1 0 0 0 0,1 1 0 0 0,-2 0 0 0 0,1 1-146 0 0,0-1 0 0 0,0 1 0 0 0,0 0-1 0 0,1 0 1 0 0,-1-1 0 0 0,1 1 0 0 0,-1 0-1 0 0,1 1 1 0 0,0-1 0 0 0,-2 4 0 0 0,-2 6-33 0 0,1 0 1 0 0,0 0-1 0 0,1 1 1 0 0,0-1-1 0 0,1 1 1 0 0,1-1-1 0 0,0 1 1 0 0,0 0-1 0 0,1 0 1 0 0,1-1-1 0 0,0 1 1 0 0,5 20-1 0 0,3 6 32 0 0,2-1 1 0 0,26 64-1 0 0,-21-65-75 0 0,1-1 0 0 0,42 64 1 0 0,-58-99-79 0 0,20 33-199 0 0,-19-32 104 0 0,-1 0-1 0 0,0 0 1 0 0,0 0 0 0 0,0 1 0 0 0,-1-1 0 0 0,1 0 0 0 0,0 0 0 0 0,-1 1-1 0 0,0-1 1 0 0,1 0 0 0 0,-1 1 0 0 0,0-1 0 0 0,0 0 0 0 0,-1 4 0 0 0,1-6 72 0 0,-1 0 1 0 0,0 1-1 0 0,0-1 1 0 0,1 0 0 0 0,-1 0-1 0 0,0 1 1 0 0,0-1-1 0 0,0 0 1 0 0,1 0 0 0 0,-1 0-1 0 0,0 0 1 0 0,0 0-1 0 0,0-1 1 0 0,1 1 0 0 0,-1 0-1 0 0,0 0 1 0 0,0 0-1 0 0,0-1 1 0 0,1 1 0 0 0,-1 0-1 0 0,0-1 1 0 0,1 1-1 0 0,-1 0 1 0 0,0-1 0 0 0,1 1-1 0 0,-1-1 1 0 0,0 1-1 0 0,0-2 1 0 0,-23-14-73 0 0,24 16 108 0 0,-78-65 15 0 0,51 41 625 0 0,0 1 0 0 0,-49-30 0 0 0,72 51-501 0 0,0 0 1 0 0,0 0-1 0 0,0 1 1 0 0,-1-1-1 0 0,1 1 1 0 0,0 0-1 0 0,-1 0 1 0 0,1 1 0 0 0,-1-1-1 0 0,1 1 1 0 0,0 0-1 0 0,-1 0 1 0 0,-4 1-1 0 0,7-1-112 0 0,1 1-1 0 0,-1-1 0 0 0,1 0 1 0 0,0 1-1 0 0,-1-1 0 0 0,1 1 1 0 0,-1 0-1 0 0,1-1 0 0 0,0 1 1 0 0,-1 0-1 0 0,1 0 0 0 0,0 0 1 0 0,0 0-1 0 0,0 0 0 0 0,-1 0 1 0 0,1 0-1 0 0,0 0 0 0 0,0 0 1 0 0,1 1-1 0 0,-1-1 0 0 0,0 0 1 0 0,0 1-1 0 0,1-1 1 0 0,-1 0-1 0 0,1 1 0 0 0,-1-1 1 0 0,1 1-1 0 0,-1-1 0 0 0,1 1 1 0 0,0-1-1 0 0,0 1 0 0 0,0 0 1 0 0,0-1-1 0 0,0 1 0 0 0,0-1 1 0 0,0 1-1 0 0,0-1 0 0 0,1 1 1 0 0,0 1-1 0 0,1 5-55 0 0,1 0-1 0 0,0-1 1 0 0,0 1-1 0 0,0-1 1 0 0,1 0-1 0 0,0 0 1 0 0,1-1-1 0 0,8 11 1 0 0,-4-6-679 0 0,1 0 1 0 0,1-1 0 0 0,21 17 0 0 0,-23-21-208 0 0,0 0-1 0 0,1-1 1 0 0,0 0 0 0 0,0-1 0 0 0,0 0-1 0 0,0 0 1 0 0,0-1 0 0 0,1 0-1 0 0,-1-1 1 0 0,1-1 0 0 0,20 2-1 0 0,-16-3-2584 0 0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23:49.3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236 36 10626 0 0,'-2'-4'553'0'0,"2"1"-62"0"0,-1 0-1 0 0,0 0 1 0 0,-1 0 0 0 0,1 0-1 0 0,-1 0 1 0 0,1 0-1 0 0,-4-5 1 0 0,4 8-439 0 0,1-1 0 0 0,0 1 0 0 0,-1 0 0 0 0,1 0 0 0 0,0-1 0 0 0,-1 1 0 0 0,1 0 0 0 0,0 0 0 0 0,-1 0 0 0 0,1 0 0 0 0,0 0 0 0 0,-1-1 0 0 0,1 1 0 0 0,-1 0 0 0 0,1 0 1 0 0,0 0-1 0 0,-1 0 0 0 0,1 0 0 0 0,-1 0 0 0 0,1 0 0 0 0,0 0 0 0 0,-1 0 0 0 0,1 1 0 0 0,0-1 0 0 0,-1 0 0 0 0,1 0 0 0 0,-1 0 0 0 0,-14 16 828 0 0,11-7-788 0 0,-1 0 0 0 0,1 1 0 0 0,1-1 0 0 0,0 1 0 0 0,0 0 0 0 0,1-1 0 0 0,0 1 0 0 0,1 1 0 0 0,0-1 0 0 0,1 0 0 0 0,1 20 0 0 0,3 11 49 0 0,15 61 0 0 0,-18-93-103 0 0,9 33 27 0 0,2 0 0 0 0,2-1 0 0 0,1 0 0 0 0,21 38 0 0 0,-20-49-2816 0 0,25 34-1 0 0,-37-57 1933 0 0,-8-8 280 0 0,-18-17 69 0 0,-31-30 371 0 0,27 24 80 0 0,-104-106 129 0 0,111 106-92 0 0,12 15 24 0 0,0 0 0 0 0,-1 0 0 0 0,0 1 1 0 0,0 0-1 0 0,-1 0 0 0 0,-14-9 0 0 0,23 16-37 0 0,0 1 0 0 0,-1 0 0 0 0,1 0 0 0 0,0 0 0 0 0,-1-1 0 0 0,1 1 1 0 0,0 0-1 0 0,-1 0 0 0 0,1 0 0 0 0,-1 0 0 0 0,1-1 0 0 0,0 1 0 0 0,-1 0 0 0 0,1 0 0 0 0,-1 0 0 0 0,1 0 0 0 0,0 0 0 0 0,-1 0 1 0 0,1 0-1 0 0,-1 0 0 0 0,1 0 0 0 0,0 0 0 0 0,-1 1 0 0 0,1-1 0 0 0,-1 0 0 0 0,1 0 0 0 0,0 0 0 0 0,-1 0 0 0 0,1 1 1 0 0,0-1-1 0 0,-1 0 0 0 0,1 0 0 0 0,0 1 0 0 0,-1-1 0 0 0,1 0 0 0 0,0 0 0 0 0,-1 1 0 0 0,1-1 0 0 0,0 0 0 0 0,0 1 0 0 0,-1-1 1 0 0,1 0-1 0 0,0 1 0 0 0,0-1 0 0 0,0 1 0 0 0,0-1 0 0 0,0 0 0 0 0,0 1 0 0 0,-1-1 0 0 0,1 1 0 0 0,0-1 0 0 0,0 0 1 0 0,0 1-1 0 0,0-1 0 0 0,0 1 0 0 0,0-1 0 0 0,1 1 0 0 0,-1-1 0 0 0,0 0 0 0 0,0 1 0 0 0,0-1 0 0 0,0 1 0 0 0,1-1 0 0 0,5 35 52 0 0,-5-30-3 0 0,16 58 122 0 0,3-2 0 0 0,38 84 1 0 0,-17-45-458 0 0,-22-47-274 0 0,18 41-279 0 0,-33-85 1328 0 0,1 0-1 0 0,1 0 1 0 0,-1-1-1 0 0,9 9 1 0 0,-14-16-499 0 0,0-1 0 0 0,1 0 1 0 0,-1 0-1 0 0,1 0 0 0 0,-1 1 0 0 0,1-1 0 0 0,-1 0 1 0 0,1 0-1 0 0,-1 0 0 0 0,1 0 0 0 0,-1 0 0 0 0,1 0 1 0 0,-1 0-1 0 0,0 0 0 0 0,1 0 0 0 0,-1 0 1 0 0,1 0-1 0 0,-1 0 0 0 0,1 0 0 0 0,-1-1 0 0 0,1 1 1 0 0,-1 0-1 0 0,1 0 0 0 0,-1 0 0 0 0,0-1 0 0 0,1 1 1 0 0,-1 0-1 0 0,1 0 0 0 0,-1-1 0 0 0,0 1 0 0 0,1 0 1 0 0,-1-1-1 0 0,0 1 0 0 0,1 0 0 0 0,-1-1 0 0 0,0 1 1 0 0,0-1-1 0 0,0 1 0 0 0,1-1 0 0 0,-1 1 0 0 0,0 0 1 0 0,0-1-1 0 0,0 1 0 0 0,0-1 0 0 0,0 1 1 0 0,1-1-1 0 0,-1 0 0 0 0,9-24 22 0 0,-6-1-8 0 0,0 0 1 0 0,-1-30 0 0 0,-2 28 560 0 0,7-48 0 0 0,-6 73-437 0 0,0 0 1 0 0,0-1-1 0 0,1 1 0 0 0,-1 0 1 0 0,1 0-1 0 0,-1 0 0 0 0,1 0 0 0 0,0 0 1 0 0,0 1-1 0 0,1-1 0 0 0,-1 0 0 0 0,0 1 1 0 0,1 0-1 0 0,0-1 0 0 0,4-2 0 0 0,8-5-843 0 0,0 2 0 0 0,17-8 0 0 0,20-13-3767 0 0,-48 26 4839 0 0,65-53-3165 0 0,-63 50 2346 0 0,0 1-1 0 0,-1-1 1 0 0,0-1-1 0 0,0 1 0 0 0,0-1 1 0 0,-1 0-1 0 0,0 0 0 0 0,5-13 1 0 0,-8 18 463 0 0,-1 2 22 0 0,0 0-1 0 0,0 0 0 0 0,0 0 0 0 0,0 0 0 0 0,0 0 0 0 0,0 0 0 0 0,0 0 0 0 0,0 0 0 0 0,0-1 0 0 0,0 1 0 0 0,0 0 0 0 0,0 0 0 0 0,1 0 0 0 0,-1 0 0 0 0,0 0 0 0 0,0 0 0 0 0,0 0 0 0 0,0 0 0 0 0,0 0 0 0 0,0 0 0 0 0,0 0 0 0 0,0 0 0 0 0,0 0 0 0 0,0 0 0 0 0,0 0 0 0 0,1 0 0 0 0,-1 0 0 0 0,0 0 0 0 0,0 0 0 0 0,0 0 0 0 0,0 0 0 0 0,0 0 0 0 0,0 1 0 0 0,0-1 0 0 0,0 0 0 0 0,0 0 0 0 0,0 0 0 0 0,0 0 0 0 0,0 0 0 0 0,1 0 0 0 0,-1 0 0 0 0,0 0 0 0 0,0 0 0 0 0,0 0 0 0 0,0 0 0 0 0,0 0 0 0 0,0 0 0 0 0,0 0 0 0 0,0 1 0 0 0,0-1 0 0 0,0 0 0 0 0,0 0 0 0 0,0 0 0 0 0,0 0 0 0 0,0 0 0 0 0,0 0 0 0 0,0 0 0 0 0,0 0 0 0 0,0 0 0 0 0,0 0 0 0 0,0 0 0 0 0,0 1 0 0 0,0-1 0 0 0,0 0 0 0 0,0 0 0 0 0,0 0 0 0 0,-2 1-2195 0 0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23:50.3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 84 6817 0 0,'-17'-18'5616'0'0,"16"21"-1486"0"0,9 12-2881 0 0,-3-10-1008 0 0,0 1 0 0 0,0-1 0 0 0,1-1 0 0 0,0 1 0 0 0,-1-1 0 0 0,2 0 0 0 0,-1 0 0 0 0,0 0 0 0 0,11 3 0 0 0,-10-5-398 0 0,0-1 1 0 0,1 0-1 0 0,-1 0 1 0 0,0-1-1 0 0,0 0 1 0 0,0 0-1 0 0,0 0 1 0 0,0-1-1 0 0,0 0 1 0 0,0-1-1 0 0,0 1 1 0 0,0-1-1 0 0,0-1 1 0 0,0 1-1 0 0,-1-1 1 0 0,1 0-1 0 0,-1-1 1 0 0,0 0-1 0 0,0 0 1 0 0,0 0-1 0 0,-1 0 1 0 0,6-6-1 0 0,-9 8 43 0 0,-1 0 0 0 0,0 1 0 0 0,0-1-1 0 0,0 0 1 0 0,0 0 0 0 0,0 0 0 0 0,0 0 0 0 0,0 0 0 0 0,0 0-1 0 0,-1 0 1 0 0,1 0 0 0 0,-1 0 0 0 0,0 0 0 0 0,1 0-1 0 0,-1 0 1 0 0,0 0 0 0 0,0 0 0 0 0,0-1 0 0 0,-1-2-1 0 0,0 3 141 0 0,0 0 0 0 0,0-1-1 0 0,0 1 1 0 0,0 0-1 0 0,0 0 1 0 0,0 0 0 0 0,0 0-1 0 0,-1 0 1 0 0,1 0 0 0 0,-1 1-1 0 0,1-1 1 0 0,-1 0-1 0 0,0 1 1 0 0,0-1 0 0 0,1 1-1 0 0,-1 0 1 0 0,0-1-1 0 0,0 1 1 0 0,-1 0 0 0 0,1 0-1 0 0,0 0 1 0 0,0 1-1 0 0,0-1 1 0 0,-1 0 0 0 0,1 1-1 0 0,-3-1 1 0 0,-10 1 409 0 0,-1 0 0 0 0,1 0 0 0 0,0 2 0 0 0,-1 0 0 0 0,1 1 0 0 0,-19 6 0 0 0,31-8-405 0 0,0 0 1 0 0,0 1 0 0 0,0-1 0 0 0,1 1 0 0 0,-1 0 0 0 0,0 0 0 0 0,1 0 0 0 0,0 0 0 0 0,-1 1 0 0 0,1-1 0 0 0,0 1 0 0 0,0-1 0 0 0,1 1 0 0 0,-1 0 0 0 0,0-1 0 0 0,1 1 0 0 0,0 0 0 0 0,0 0 0 0 0,-1 0 0 0 0,2 0 0 0 0,-1 0-1 0 0,0 1 1 0 0,1-1 0 0 0,-1 0 0 0 0,1 0 0 0 0,0 6 0 0 0,0 7 62 0 0,0 0 0 0 0,1 0-1 0 0,1-1 1 0 0,4 18-1 0 0,-5-27-56 0 0,1 0 0 0 0,0 1 0 0 0,0-1 0 0 0,0 0 0 0 0,1 0 0 0 0,0-1 0 0 0,0 1 0 0 0,0 0 0 0 0,1-1 0 0 0,0 0 0 0 0,0 0 0 0 0,0 0-1 0 0,1 0 1 0 0,10 7 0 0 0,-12-10-21 0 0,0 0 1 0 0,0 0-1 0 0,0 0 0 0 0,1-1 0 0 0,-1 0 0 0 0,1 1 1 0 0,-1-1-1 0 0,1-1 0 0 0,-1 1 0 0 0,1 0 0 0 0,0-1 1 0 0,-1 0-1 0 0,1 0 0 0 0,0 0 0 0 0,-1 0 0 0 0,1 0 1 0 0,0-1-1 0 0,-1 0 0 0 0,1 0 0 0 0,-1 0 0 0 0,1 0 1 0 0,-1 0-1 0 0,1-1 0 0 0,-1 1 0 0 0,0-1 0 0 0,0 0 0 0 0,5-4 1 0 0,4-4-45 0 0,0-1 1 0 0,0 0-1 0 0,-1-1 1 0 0,-1 0 0 0 0,0-1-1 0 0,0 0 1 0 0,-1 0 0 0 0,-1-1-1 0 0,-1-1 1 0 0,0 1-1 0 0,0-1 1 0 0,-2 0 0 0 0,0-1-1 0 0,0 1 1 0 0,-2-1-1 0 0,3-19 1 0 0,-7 12 148 0 0,-1 24 51 0 0,1 13-63 0 0,1-12-97 0 0,5 80 243 0 0,-5-76-240 0 0,1-1 0 0 0,0 1 0 0 0,0-1 1 0 0,1 1-1 0 0,0-1 0 0 0,0 1 0 0 0,0-1 0 0 0,0 0 0 0 0,1 0 0 0 0,0 0 0 0 0,0 0 0 0 0,4 4 0 0 0,-4-7-4 0 0,-1 1 1 0 0,1-1-1 0 0,0 0 0 0 0,0 0 1 0 0,0 0-1 0 0,1 0 0 0 0,-1-1 1 0 0,0 1-1 0 0,1-1 1 0 0,-1 0-1 0 0,1 0 0 0 0,-1 0 1 0 0,1-1-1 0 0,-1 1 1 0 0,1-1-1 0 0,0 1 0 0 0,-1-1 1 0 0,1-1-1 0 0,0 1 1 0 0,-1 0-1 0 0,1-1 0 0 0,-1 0 1 0 0,1 0-1 0 0,-1 0 1 0 0,1 0-1 0 0,-1 0 0 0 0,1-1 1 0 0,-1 0-1 0 0,5-3 1 0 0,1 0 23 0 0,0-1 0 0 0,0 0 1 0 0,-1-1-1 0 0,0 0 1 0 0,0-1-1 0 0,-1 1 0 0 0,0-1 1 0 0,12-18-1 0 0,-13 14 23 0 0,1 0 0 0 0,7-24 0 0 0,4-9-209 0 0,-12 97-9023 0 0,1-29 4328 0 0,-4-16 904 0 0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23:50.8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143 0 10370 0 0,'-7'2'349'0'0,"0"1"0"0"0,1 0 1 0 0,-1 0-1 0 0,1 0 0 0 0,0 1 0 0 0,0 0 0 0 0,1 0 0 0 0,-1 1 0 0 0,1-1 0 0 0,0 1 0 0 0,0 0 0 0 0,0 1 1 0 0,1-1-1 0 0,-1 1 0 0 0,2 0 0 0 0,-1 0 0 0 0,0 0 0 0 0,1 1 0 0 0,1-1 0 0 0,-4 10 0 0 0,-2 12 136 0 0,0 0 0 0 0,3 0 0 0 0,-5 47-1 0 0,9-61-528 0 0,-1 6 99 0 0,1 1-1 0 0,1-1 0 0 0,1 1 1 0 0,6 37-1 0 0,-6-50-211 0 0,1 0-1 0 0,0 0 0 0 0,0 0 0 0 0,1 0 1 0 0,0-1-1 0 0,0 1 0 0 0,1-1 1 0 0,0 0-1 0 0,0 0 0 0 0,0 0 1 0 0,1-1-1 0 0,0 0 0 0 0,1 1 0 0 0,-1-2 1 0 0,9 7-1 0 0,-11-10-113 0 0,0 0 0 0 0,0 0 0 0 0,0-1 0 0 0,0 0-1 0 0,0 0 1 0 0,1 0 0 0 0,-1 0 0 0 0,1 0 0 0 0,-1-1 0 0 0,0 1 0 0 0,1-1-1 0 0,-1 0 1 0 0,1 0 0 0 0,-1 0 0 0 0,1 0 0 0 0,-1-1 0 0 0,1 0 0 0 0,-1 1 0 0 0,0-1-1 0 0,6-2 1 0 0,-1-1-388 0 0,0 0-1 0 0,0 0 0 0 0,0 0 0 0 0,-1-1 1 0 0,0 0-1 0 0,0-1 0 0 0,7-6 0 0 0,1-4-2656 0 0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23:51.6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339 77 4209 0 0,'-3'-1'869'0'0,"0"-1"-1"0"0,-1 1 1 0 0,1 0 0 0 0,-1 0-1 0 0,1 1 1 0 0,-1-1 0 0 0,1 1-1 0 0,-8 0 1 0 0,-34 7 2390 0 0,31-3-2757 0 0,-1 1 1 0 0,1 0-1 0 0,-22 13 1 0 0,21-9-404 0 0,1 1 0 0 0,0 0 1 0 0,1 1-1 0 0,0 1 0 0 0,1 0 1 0 0,0 1-1 0 0,1 0 0 0 0,0 0 0 0 0,1 2 1 0 0,1-1-1 0 0,0 1 0 0 0,1 0 1 0 0,1 1-1 0 0,-8 20 0 0 0,14-33-128 0 0,1 1 0 0 0,-1-1-1 0 0,0 0 1 0 0,1 1 0 0 0,0-1-1 0 0,-1 0 1 0 0,1 1 0 0 0,0-1-1 0 0,1 1 1 0 0,-1-1-1 0 0,1 0 1 0 0,0 1 0 0 0,-1-1-1 0 0,1 0 1 0 0,1 0 0 0 0,1 5-1 0 0,-2-7-20 0 0,0 1-1 0 0,1-1 0 0 0,-1 0 1 0 0,0 0-1 0 0,1 0 0 0 0,-1 1 0 0 0,1-1 1 0 0,-1-1-1 0 0,1 1 0 0 0,0 0 1 0 0,-1 0-1 0 0,1-1 0 0 0,0 1 0 0 0,0 0 1 0 0,-1-1-1 0 0,1 0 0 0 0,0 1 1 0 0,0-1-1 0 0,0 0 0 0 0,-1 0 0 0 0,1 0 1 0 0,0 0-1 0 0,0-1 0 0 0,0 1 1 0 0,-1 0-1 0 0,1-1 0 0 0,0 1 0 0 0,0-1 1 0 0,-1 1-1 0 0,1-1 0 0 0,2-1 1 0 0,12-6-114 0 0,1 0 1 0 0,-2 0 0 0 0,1-2 0 0 0,-2 0 0 0 0,1-1-1 0 0,-1 0 1 0 0,22-23 0 0 0,-20 14 372 0 0,-14 16 7 0 0,1 0 0 0 0,0 1 0 0 0,0-1 0 0 0,1 0 1 0 0,-1 1-1 0 0,8-6 0 0 0,-10 9-220 0 0,-1 1 1 0 0,1-1 0 0 0,-1 0 0 0 0,1 0 0 0 0,-1 1 0 0 0,0-1-1 0 0,1 0 1 0 0,-1 1 0 0 0,1-1 0 0 0,-1 0 0 0 0,0 1 0 0 0,1-1-1 0 0,-1 0 1 0 0,0 1 0 0 0,1-1 0 0 0,-1 1 0 0 0,0-1 0 0 0,1 1-1 0 0,-1-1 1 0 0,0 1 0 0 0,0-1 0 0 0,0 1 0 0 0,0-1 0 0 0,1 1-1 0 0,-1-1 1 0 0,0 1 0 0 0,0-1 0 0 0,0 1 0 0 0,0-1 0 0 0,0 1-1 0 0,0 0 1 0 0,-1 0 0 0 0,3 21-396 0 0,-4-10-65 0 0,1 0 1 0 0,0-1-1 0 0,1 1 1 0 0,0-1-1 0 0,1 1 1 0 0,1 0-1 0 0,0-1 0 0 0,6 21 1 0 0,-8-31 450 0 0,0-1-1 0 0,0 1 1 0 0,0 0-1 0 0,0-1 1 0 0,1 1-1 0 0,-1-1 1 0 0,0 1-1 0 0,1-1 1 0 0,-1 0-1 0 0,0 1 1 0 0,1-1-1 0 0,-1 1 1 0 0,0-1-1 0 0,1 1 1 0 0,-1-1-1 0 0,1 0 1 0 0,-1 1-1 0 0,1-1 1 0 0,-1 0-1 0 0,1 0 1 0 0,-1 1-1 0 0,1-1 1 0 0,-1 0-1 0 0,1 0 1 0 0,0 0 0 0 0,-1 0-1 0 0,1 1 1 0 0,-1-1-1 0 0,1 0 1 0 0,-1 0-1 0 0,2 0 1 0 0,17-11-83 0 0,10-22 172 0 0,-21 20 148 0 0,0-1 1 0 0,-1 0-1 0 0,0 0 0 0 0,7-22 0 0 0,-11 27 502 0 0,-1-1 0 0 0,0 1 0 0 0,0-1 0 0 0,0-18 0 0 0,-2 27-480 0 0,0 1-48 0 0,0 0-77 0 0,1 4-118 0 0,1-1 1 0 0,0 1-1 0 0,0-1 0 0 0,0 0 0 0 0,0 0 1 0 0,1 0-1 0 0,-1 0 0 0 0,1-1 1 0 0,0 1-1 0 0,-1-1 0 0 0,1 1 0 0 0,0-1 1 0 0,5 3-1 0 0,44 23-112 0 0,-45-25-186 0 0,0 0-1 0 0,0-1 1 0 0,0 0-1 0 0,0 0 1 0 0,1-1 0 0 0,-1 0-1 0 0,0 0 1 0 0,1-1-1 0 0,11 0 1 0 0,-16 0 101 0 0,0 0 1 0 0,0-1 0 0 0,-1 1-1 0 0,1-1 1 0 0,-1 0 0 0 0,1 0-1 0 0,0 0 1 0 0,-1 0 0 0 0,1 0-1 0 0,-1 0 1 0 0,0-1 0 0 0,1 1-1 0 0,-1-1 1 0 0,0 0-1 0 0,0 1 1 0 0,0-1 0 0 0,0 0-1 0 0,0 0 1 0 0,-1 0 0 0 0,1-1-1 0 0,-1 1 1 0 0,1 0 0 0 0,-1-1-1 0 0,0 1 1 0 0,0-1 0 0 0,0 1-1 0 0,0-1 1 0 0,1-4 0 0 0,31-119 1899 0 0,11 3 4282 0 0,-44 123-5918 0 0,0 0-1 0 0,0 0 1 0 0,0 0-1 0 0,0 1 1 0 0,0-1-1 0 0,0 0 1 0 0,0 0-1 0 0,0 0 1 0 0,1 0-1 0 0,-1 0 1 0 0,0 0-1 0 0,0 0 1 0 0,0 0-1 0 0,0 0 0 0 0,0 0 1 0 0,0 0-1 0 0,0 0 1 0 0,0 0-1 0 0,1 0 1 0 0,-1 0-1 0 0,0 0 1 0 0,0 1-1 0 0,0-1 1 0 0,0 0-1 0 0,0 0 1 0 0,0 0-1 0 0,0 0 0 0 0,1-1 1 0 0,-1 1-1 0 0,0 0 1 0 0,0 0-1 0 0,0 0 1 0 0,0 0-1 0 0,0 0 1 0 0,0 0-1 0 0,0 0 1 0 0,1 0-1 0 0,-1 0 1 0 0,0 0-1 0 0,0 0 1 0 0,0 0-1 0 0,0 0 0 0 0,0 0 1 0 0,0 0-1 0 0,0 0 1 0 0,0-1-1 0 0,1 24 1086 0 0,-6 33-600 0 0,-22 59-142 0 0,15-69-577 0 0,1 1 0 0 0,3 0 0 0 0,1 0 0 0 0,0 70 0 0 0,8-103-559 0 0,1 0-1 0 0,0 1 1 0 0,6 22-1 0 0,-6-31-243 0 0,0 0 0 0 0,0 0-1 0 0,1 0 1 0 0,0 0 0 0 0,0 0-1 0 0,0-1 1 0 0,1 0-1 0 0,-1 1 1 0 0,1-1 0 0 0,8 7-1 0 0,-6-7-3027 0 0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23:52.4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156 161 9418 0 0,'-4'-8'838'0'0,"0"1"-1"0"0,-1-1 1 0 0,0 1 0 0 0,0 0-1 0 0,-1 1 1 0 0,0-1 0 0 0,0 1-1 0 0,0 1 1 0 0,-9-7-1 0 0,14 11-768 0 0,-1 0-1 0 0,0-1 1 0 0,0 1-1 0 0,1 0 1 0 0,-1 0-1 0 0,0 1 1 0 0,0-1-1 0 0,0 0 1 0 0,0 1-1 0 0,0-1 1 0 0,0 1-1 0 0,0-1 1 0 0,0 1-1 0 0,-1 0 1 0 0,1 0-1 0 0,0 0 1 0 0,0 0-1 0 0,0 0 1 0 0,0 1-1 0 0,0-1 1 0 0,0 1-1 0 0,0-1 1 0 0,0 1-1 0 0,0 0 0 0 0,0-1 1 0 0,0 1-1 0 0,0 0 1 0 0,1 0-1 0 0,-1 1 1 0 0,0-1-1 0 0,1 0 1 0 0,-1 1-1 0 0,1-1 1 0 0,-1 0-1 0 0,1 1 1 0 0,-1 0-1 0 0,1-1 1 0 0,0 1-1 0 0,0 0 1 0 0,0 0-1 0 0,0 0 1 0 0,-1 2-1 0 0,-1 2-60 0 0,0 1-1 0 0,1 0 1 0 0,0 0-1 0 0,0 0 1 0 0,0 0-1 0 0,1 0 1 0 0,0 0 0 0 0,0 0-1 0 0,1 1 1 0 0,0-1-1 0 0,0 0 1 0 0,1 1-1 0 0,2 10 1 0 0,0-3-73 0 0,1 0 1 0 0,0 0-1 0 0,2 0 1 0 0,-1-1-1 0 0,12 20 1 0 0,-17-33 23 0 0,1 0 1 0 0,-1 0-1 0 0,1 0 1 0 0,-1 0 0 0 0,1 0-1 0 0,0 0 1 0 0,-1 0-1 0 0,1 0 1 0 0,0 0 0 0 0,0 0-1 0 0,0 0 1 0 0,0 0-1 0 0,0-1 1 0 0,-1 1-1 0 0,1 0 1 0 0,1-1 0 0 0,-1 1-1 0 0,0 0 1 0 0,0-1-1 0 0,0 1 1 0 0,0-1 0 0 0,0 0-1 0 0,0 1 1 0 0,1-1-1 0 0,-1 0 1 0 0,0 0-1 0 0,0 0 1 0 0,0 0 0 0 0,1 0-1 0 0,-1 0 1 0 0,0 0-1 0 0,2 0 1 0 0,-2-1 23 0 0,1 0-1 0 0,-1 0 1 0 0,1 0 0 0 0,-1 0 0 0 0,0 0-1 0 0,0 0 1 0 0,0-1 0 0 0,1 1-1 0 0,-1 0 1 0 0,0-1 0 0 0,-1 1 0 0 0,1-1-1 0 0,0 1 1 0 0,0-1 0 0 0,-1 1 0 0 0,1-1-1 0 0,0 1 1 0 0,-1-1 0 0 0,0 0-1 0 0,1 1 1 0 0,-1-1 0 0 0,0-3 0 0 0,3-43 26 0 0,-4 36 27 0 0,1-1 1 0 0,1 1 0 0 0,0 0 0 0 0,0-1-1 0 0,2 1 1 0 0,-1 0 0 0 0,2 0 0 0 0,-1 0 0 0 0,2 0-1 0 0,7-15 1 0 0,-9 23-31 0 0,1 0-1 0 0,0 0 1 0 0,0 0 0 0 0,0 0-1 0 0,1 0 1 0 0,-1 1 0 0 0,1 0-1 0 0,0 0 1 0 0,0 0-1 0 0,0 1 1 0 0,0 0 0 0 0,0 0-1 0 0,0 0 1 0 0,1 0 0 0 0,-1 1-1 0 0,1 0 1 0 0,-1 0 0 0 0,1 0-1 0 0,-1 1 1 0 0,9 0-1 0 0,3 1 19 0 0,0 0-1 0 0,0 1 1 0 0,-1 0-1 0 0,1 2 0 0 0,24 7 1 0 0,-39-10-20 0 0,0 0 0 0 0,1-1 0 0 0,-1 1 0 0 0,0-1 1 0 0,1 0-1 0 0,-1 0 0 0 0,1 0 0 0 0,-1 0 0 0 0,1 0 0 0 0,-1-1 1 0 0,0 1-1 0 0,1-1 0 0 0,-1 1 0 0 0,0-1 0 0 0,1 0 0 0 0,-1 0 1 0 0,0 0-1 0 0,0 0 0 0 0,3-2 0 0 0,3-3 12 0 0,-1 0-1 0 0,1 0 1 0 0,10-13 0 0 0,-14 14-6 0 0,0 0 1 0 0,0 1-1 0 0,1 0 1 0 0,0-1-1 0 0,0 2 0 0 0,0-1 1 0 0,0 1-1 0 0,8-5 1 0 0,-12 8-12 0 0,0 0-1 0 0,0 0 1 0 0,-1 0 0 0 0,1 0 0 0 0,0 1 0 0 0,0-1-1 0 0,-1 0 1 0 0,1 0 0 0 0,0 0 0 0 0,-1 1-1 0 0,1-1 1 0 0,0 0 0 0 0,-1 1 0 0 0,1-1 0 0 0,0 1-1 0 0,-1-1 1 0 0,1 1 0 0 0,-1-1 0 0 0,1 1-1 0 0,-1-1 1 0 0,1 1 0 0 0,-1 0 0 0 0,1-1-1 0 0,-1 1 1 0 0,0 0 0 0 0,1-1 0 0 0,-1 1 0 0 0,0 0-1 0 0,0-1 1 0 0,1 1 0 0 0,-1 0 0 0 0,0-1-1 0 0,0 1 1 0 0,0 0 0 0 0,0 1 0 0 0,4 29-18 0 0,-5 201-62 0 0,-1-217 424 0 0,3-25 247 0 0,11-26-510 0 0,-9 29-161 0 0,-1 0 0 0 0,1 0-1 0 0,-2 0 1 0 0,1 0 0 0 0,1-13-1 0 0,-2 10 30 0 0,-1 8-4924 0 0,-4 4-704 0 0,-2 1 3217 0 0,3-2-1249 0 0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23:53.8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10 254 7017 0 0,'-1'0'60'0'0,"1"0"-1"0"0,-1 0 0 0 0,1 0 0 0 0,0 0 0 0 0,-1 0 1 0 0,1 0-1 0 0,0 1 0 0 0,-1-1 0 0 0,1 0 0 0 0,0 0 1 0 0,-1 0-1 0 0,1 0 0 0 0,0 0 0 0 0,-1 1 0 0 0,1-1 1 0 0,0 0-1 0 0,0 0 0 0 0,-1 1 0 0 0,1-1 0 0 0,0 0 1 0 0,0 0-1 0 0,-1 1 0 0 0,1-1 0 0 0,0 0 0 0 0,0 0 1 0 0,0 1-1 0 0,-1-1 0 0 0,1 0 0 0 0,0 1 0 0 0,0-1 0 0 0,0 1 1 0 0,0-1-1 0 0,0 0 0 0 0,0 1 0 0 0,0-1 0 0 0,0 0 1 0 0,0 1-1 0 0,0-1 0 0 0,0 0 0 0 0,0 1 0 0 0,0-1 1 0 0,0 0-1 0 0,0 1 0 0 0,0-1 0 0 0,0 0 0 0 0,1 1 1 0 0,-1-1-1 0 0,0 0 0 0 0,0 1 0 0 0,0-1 0 0 0,0 0 1 0 0,1 1-1 0 0,-1-1 0 0 0,0 0 0 0 0,0 0 0 0 0,1 1 1 0 0,-1-1-1 0 0,0 0 0 0 0,1 0 0 0 0,-1 1 0 0 0,17 17 2129 0 0,-14-17-2036 0 0,1 1 1 0 0,1-1-1 0 0,-1 0 0 0 0,0 0 1 0 0,0 0-1 0 0,0-1 0 0 0,0 1 1 0 0,1-1-1 0 0,-1 0 0 0 0,0 0 0 0 0,0-1 1 0 0,0 1-1 0 0,8-3 0 0 0,53-18 823 0 0,-54 17-857 0 0,106-47 623 0 0,-105 45-749 0 0,-1 0-1 0 0,0-1 1 0 0,0-1 0 0 0,0 0 0 0 0,-1 0 0 0 0,-1-1 0 0 0,14-15 0 0 0,-22 23-10 0 0,0 0 1 0 0,0 0-1 0 0,0 0 0 0 0,0 0 1 0 0,-1 0-1 0 0,1-1 1 0 0,0 1-1 0 0,-1 0 0 0 0,1 0 1 0 0,-1-1-1 0 0,1 1 1 0 0,-1-1-1 0 0,0 1 0 0 0,1 0 1 0 0,-1-1-1 0 0,0 1 0 0 0,0-1 1 0 0,0 1-1 0 0,0-1 1 0 0,0 1-1 0 0,-1 0 0 0 0,1-1 1 0 0,0 1-1 0 0,-2-3 1 0 0,1 2-9 0 0,0 0 0 0 0,-1-1 0 0 0,0 1 0 0 0,1 1 0 0 0,-1-1 0 0 0,0 0 0 0 0,0 0 0 0 0,0 1 0 0 0,0-1 0 0 0,0 1 0 0 0,-1-1 0 0 0,-3-1 0 0 0,-3 0-7 0 0,0-1 1 0 0,0 1 0 0 0,0 1 0 0 0,0 0-1 0 0,0 0 1 0 0,-18-1 0 0 0,19 3 70 0 0,0 1-1 0 0,1-1 1 0 0,-1 1 0 0 0,0 1 0 0 0,1 0 0 0 0,-1 0 0 0 0,0 0 0 0 0,1 1 0 0 0,0 0 0 0 0,0 0-1 0 0,0 1 1 0 0,0 0 0 0 0,0 0 0 0 0,1 0 0 0 0,0 1 0 0 0,0 0 0 0 0,-10 11 0 0 0,10-8 90 0 0,0-1 0 0 0,1 1 0 0 0,0 0 0 0 0,0 0 0 0 0,1 1 0 0 0,0-1 0 0 0,1 1 0 0 0,0 0 0 0 0,0 0 0 0 0,1 0 1 0 0,0 1-1 0 0,1-1 0 0 0,0 0 0 0 0,0 15 0 0 0,1-18-47 0 0,0 1 0 0 0,0 0 1 0 0,1-1-1 0 0,0 1 0 0 0,1-1 1 0 0,-1 1-1 0 0,1-1 0 0 0,0 0 0 0 0,1 1 1 0 0,0-1-1 0 0,0 0 0 0 0,0-1 0 0 0,5 8 1 0 0,-5-10-55 0 0,0 0 0 0 0,0 0 0 0 0,0 0-1 0 0,0 0 1 0 0,0-1 0 0 0,1 0 0 0 0,-1 1 0 0 0,1-1 0 0 0,-1 0 0 0 0,1-1 0 0 0,0 1 0 0 0,0-1 0 0 0,0 1 0 0 0,0-1 0 0 0,0-1 0 0 0,0 1 0 0 0,0 0 0 0 0,0-1 0 0 0,0 0 0 0 0,1 0 0 0 0,-1 0 0 0 0,7-1 0 0 0,2-2-11 0 0,1 0 0 0 0,0-1 0 0 0,-1 0 0 0 0,0-1 0 0 0,0-1 0 0 0,-1 0 0 0 0,1 0 0 0 0,-1-2 1 0 0,0 1-1 0 0,-1-1 0 0 0,0-1 0 0 0,10-10 0 0 0,-5 4 7 0 0,-1-1 0 0 0,-1-1 1 0 0,-1 0-1 0 0,0-1 0 0 0,-1 0 0 0 0,-1-1 0 0 0,9-21 0 0 0,-16 31-4 0 0,0-1 0 0 0,-1 1-1 0 0,-1-1 1 0 0,1 0-1 0 0,0-14 1 0 0,-2 20-10 0 0,-1-1-1 0 0,0 1 1 0 0,0-1 0 0 0,0 1-1 0 0,-1-1 1 0 0,1 1 0 0 0,-1 0-1 0 0,0-1 1 0 0,0 1 0 0 0,-1 0-1 0 0,1 0 1 0 0,-1 0-1 0 0,0 0 1 0 0,-4-6 0 0 0,6 10-3 0 0,0-1-1 0 0,0 1 1 0 0,0 0 0 0 0,0 0 0 0 0,0-1 0 0 0,-1 1 0 0 0,1 0 0 0 0,0 0-1 0 0,0-1 1 0 0,0 1 0 0 0,-1 0 0 0 0,1 0 0 0 0,0 0 0 0 0,0-1 0 0 0,0 1 0 0 0,-1 0-1 0 0,1 0 1 0 0,0 0 0 0 0,-1 0 0 0 0,1 0 0 0 0,0 0 0 0 0,0 0 0 0 0,-1-1-1 0 0,1 1 1 0 0,0 0 0 0 0,0 0 0 0 0,-1 0 0 0 0,1 0 0 0 0,0 0 0 0 0,-1 0-1 0 0,1 0 1 0 0,0 0 0 0 0,0 0 0 0 0,-1 0 0 0 0,1 1 0 0 0,0-1 0 0 0,-1 0-1 0 0,1 0 1 0 0,0 0 0 0 0,0 0 0 0 0,-1 1 0 0 0,-6 13 69 0 0,3 19-95 0 0,8 16 85 0 0,13 65 0 0 0,-13-95-14 0 0,1 0-1 0 0,1 0 1 0 0,1-1 0 0 0,0 0-1 0 0,1 0 1 0 0,16 24-1 0 0,-23-41-30 0 0,0 0 0 0 0,0 1-1 0 0,0-1 1 0 0,0 0-1 0 0,0 0 1 0 0,0 0 0 0 0,0 0-1 0 0,0 0 1 0 0,0 0 0 0 0,1 0-1 0 0,-1 0 1 0 0,1-1 0 0 0,-1 1-1 0 0,0 0 1 0 0,1-1 0 0 0,-1 1-1 0 0,1-1 1 0 0,-1 1-1 0 0,1-1 1 0 0,0 0 0 0 0,-1 0-1 0 0,1 0 1 0 0,1 0 0 0 0,1 0 16 0 0,-1-1 0 0 0,1 0 0 0 0,-1 1 0 0 0,1-2 0 0 0,-1 1 0 0 0,1 0 0 0 0,-1-1 0 0 0,0 1 0 0 0,6-5 0 0 0,2-2 23 0 0,-1 0 0 0 0,0-1 0 0 0,0 0 0 0 0,14-17 0 0 0,-2-4-69 0 0,-2-2 0 0 0,28-55 0 0 0,16-25-4549 0 0,-63 110 3938 0 0,1 1 0 0 0,-1-1-1 0 0,1 0 1 0 0,0 1 0 0 0,0-1-1 0 0,0 1 1 0 0,0-1 0 0 0,0 1-1 0 0,0 0 1 0 0,0 0 0 0 0,0 0-1 0 0,1 0 1 0 0,-1 0 0 0 0,0 0 0 0 0,1 1-1 0 0,3-1 1 0 0,4 0-3369 0 0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23:55.0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398 91 8498 0 0,'-16'-8'1149'0'0,"-1"0"0"0"0,0 1 1 0 0,0 1-1 0 0,0 1 0 0 0,-1 0 0 0 0,0 1 1 0 0,0 1-1 0 0,-26-1 0 0 0,34 4-991 0 0,1 1-1 0 0,0-1 1 0 0,0 2 0 0 0,0-1-1 0 0,-1 2 1 0 0,1-1 0 0 0,1 1-1 0 0,-1 0 1 0 0,0 1 0 0 0,1 0-1 0 0,0 0 1 0 0,0 1 0 0 0,0 0-1 0 0,0 0 1 0 0,1 1 0 0 0,0 0-1 0 0,0 0 1 0 0,-9 11 0 0 0,11-10-129 0 0,-1 0 0 0 0,2-1 0 0 0,-1 2 0 0 0,1-1 1 0 0,0 0-1 0 0,1 1 0 0 0,-1 0 0 0 0,2 0 0 0 0,-1 0 0 0 0,1 0 1 0 0,0 0-1 0 0,-1 15 0 0 0,3-19-31 0 0,0 0-1 0 0,0 0 1 0 0,0-1 0 0 0,0 1-1 0 0,1 0 1 0 0,0-1 0 0 0,0 1-1 0 0,0-1 1 0 0,0 1 0 0 0,0-1 0 0 0,1 1-1 0 0,-1-1 1 0 0,1 0 0 0 0,0 0-1 0 0,0 0 1 0 0,0 0 0 0 0,1 0-1 0 0,-1 0 1 0 0,1-1 0 0 0,-1 1-1 0 0,1-1 1 0 0,0 1 0 0 0,0-1 0 0 0,0 0-1 0 0,0 0 1 0 0,1 0 0 0 0,-1-1-1 0 0,0 1 1 0 0,1-1 0 0 0,-1 0-1 0 0,5 1 1 0 0,-3-1-37 0 0,0 1 1 0 0,1-1-1 0 0,-1-1 0 0 0,0 1 1 0 0,1-1-1 0 0,-1 0 0 0 0,1 0 1 0 0,-1-1-1 0 0,0 0 0 0 0,1 0 0 0 0,-1 0 1 0 0,0 0-1 0 0,1-1 0 0 0,-1 0 1 0 0,0 0-1 0 0,0 0 0 0 0,-1-1 1 0 0,1 1-1 0 0,0-1 0 0 0,-1 0 1 0 0,0-1-1 0 0,0 1 0 0 0,0-1 0 0 0,0 0 1 0 0,5-6-1 0 0,-1 0 11 0 0,-1 1 0 0 0,-1-1 1 0 0,0-1-1 0 0,0 1 0 0 0,-1-1 0 0 0,0 0 0 0 0,-1 0 0 0 0,-1-1 0 0 0,1 1 1 0 0,2-20-1 0 0,-4 4 19 0 0,-1 18 40 0 0,0-1 0 0 0,0 0 1 0 0,1 1-1 0 0,0-1 0 0 0,1 1 1 0 0,4-10-1 0 0,-6 16-29 0 0,0 1 0 0 0,1-1 0 0 0,0 1 0 0 0,-1 0-1 0 0,1 0 1 0 0,0-1 0 0 0,0 1 0 0 0,0 1 0 0 0,0-1 0 0 0,1 0 0 0 0,-1 0-1 0 0,0 1 1 0 0,1-1 0 0 0,-1 1 0 0 0,1 0 0 0 0,0 0 0 0 0,-1 0 0 0 0,1 0-1 0 0,0 0 1 0 0,0 1 0 0 0,-1-1 0 0 0,1 1 0 0 0,0 0 0 0 0,0 0 0 0 0,4 0 0 0 0,20 1-16 0 0,-1 2 0 0 0,1 1 0 0 0,32 9 0 0 0,-9-2 38 0 0,-48-10-17 0 0,1 0 1 0 0,0 1-1 0 0,-1-1 1 0 0,1 0-1 0 0,0 1 1 0 0,-1 0 0 0 0,0 0-1 0 0,1 0 1 0 0,-1 0-1 0 0,0 0 1 0 0,0 0 0 0 0,0 1-1 0 0,0-1 1 0 0,-1 0-1 0 0,1 1 1 0 0,-1 0 0 0 0,1-1-1 0 0,1 6 1 0 0,19 58 27 0 0,-20-57-33 0 0,-1-2-225 0 0,0 0 0 0 0,0 0 0 0 0,-1 1-1 0 0,0-1 1 0 0,0 0 0 0 0,-1 0 0 0 0,0 0 0 0 0,0 0 0 0 0,-1 0 0 0 0,1-1 0 0 0,-2 1-1 0 0,1 0 1 0 0,-1-1 0 0 0,0 1 0 0 0,-6 10 0 0 0,0-4-1140 0 0,0 0 0 0 0,0 0 1 0 0,-1-1-1 0 0,0 0 0 0 0,-1-1 0 0 0,-14 11 0 0 0,21-18 1248 0 0,0-1-1 0 0,0 0 0 0 0,0-1 0 0 0,-1 1 0 0 0,1-1 0 0 0,-1 1 1 0 0,0-1-1 0 0,0-1 0 0 0,0 1 0 0 0,0-1 0 0 0,0 0 0 0 0,0 0 1 0 0,0 0-1 0 0,0-1 0 0 0,0 0 0 0 0,-7 0 0 0 0,-2-2 781 0 0,-1-1 1 0 0,1 0-1 0 0,0-1 0 0 0,-18-8 0 0 0,2 2 2877 0 0,29 9-3412 0 0,0 1-1 0 0,0-1 1 0 0,0 1 0 0 0,-1 0 0 0 0,1-1-1 0 0,0 1 1 0 0,-1 0 0 0 0,1 0 0 0 0,0 0-1 0 0,-1 0 1 0 0,1 0 0 0 0,0 0 0 0 0,0 0 0 0 0,-1 0-1 0 0,1 0 1 0 0,0 1 0 0 0,-1-1 0 0 0,1 0-1 0 0,0 1 1 0 0,0-1 0 0 0,-1 1 0 0 0,1 0-1 0 0,0-1 1 0 0,0 1 0 0 0,0 0 0 0 0,0 0-1 0 0,0-1 1 0 0,0 1 0 0 0,0 0 0 0 0,0 0 0 0 0,0 0-1 0 0,1 0 1 0 0,-1 1 0 0 0,0-1 0 0 0,1 0-1 0 0,-1 0 1 0 0,0 0 0 0 0,1 0 0 0 0,0 1-1 0 0,-1-1 1 0 0,1 0 0 0 0,0 1 0 0 0,-1-1-1 0 0,1 0 1 0 0,0 0 0 0 0,0 3 0 0 0,0 2-1 0 0,0 1 0 0 0,0-1-1 0 0,0 0 1 0 0,1 0 0 0 0,0 0 0 0 0,0 0 0 0 0,0 0 0 0 0,4 10 0 0 0,-3-13-108 0 0,1 1 1 0 0,-1 0 0 0 0,1-1-1 0 0,0 1 1 0 0,0-1 0 0 0,0 0-1 0 0,0 0 1 0 0,0 0 0 0 0,1 0-1 0 0,0-1 1 0 0,-1 1 0 0 0,1-1-1 0 0,0 0 1 0 0,0 0 0 0 0,0 0-1 0 0,0-1 1 0 0,0 1 0 0 0,1-1-1 0 0,-1 0 1 0 0,0 0 0 0 0,1-1-1 0 0,-1 1 1 0 0,1-1 0 0 0,-1 0-1 0 0,6-1 1 0 0,-1 1-39 0 0,1 0-1 0 0,0-1 1 0 0,-1-1-1 0 0,1 0 1 0 0,0 0 0 0 0,-1-1-1 0 0,0 0 1 0 0,0-1 0 0 0,0 0-1 0 0,12-7 1 0 0,-18 9 22 0 0,-1 1 0 0 0,1-1 0 0 0,-1 0 0 0 0,0 0 0 0 0,0-1 0 0 0,0 1 0 0 0,0 0 0 0 0,0-1 0 0 0,0 1 0 0 0,0-1 0 0 0,-1 0 0 0 0,0 1 0 0 0,1-1 0 0 0,-1 0 0 0 0,0 0 0 0 0,0 0 0 0 0,-1 0 0 0 0,1 0 0 0 0,0 0 0 0 0,-1 0 0 0 0,0 0 0 0 0,0 0 1 0 0,0 0-1 0 0,0 0 0 0 0,0 0 0 0 0,-2-5 0 0 0,2-12 81 0 0,2-14 46 0 0,-1 32-119 0 0,-1 0-1 0 0,0 0 1 0 0,0 0-1 0 0,1 0 1 0 0,0 0-1 0 0,-1 0 0 0 0,1 0 1 0 0,0 0-1 0 0,0 0 1 0 0,0 0-1 0 0,0 0 1 0 0,0 1-1 0 0,0-1 1 0 0,2-1-1 0 0,-2 3-11 0 0,-1-1 0 0 0,1 1 1 0 0,-1 0-1 0 0,1 0 0 0 0,-1 0 0 0 0,1 0 0 0 0,-1 0 0 0 0,1 1 0 0 0,-1-1 1 0 0,1 0-1 0 0,-1 0 0 0 0,1 0 0 0 0,-1 0 0 0 0,1 0 0 0 0,-1 1 0 0 0,0-1 1 0 0,1 0-1 0 0,-1 0 0 0 0,1 1 0 0 0,-1-1 0 0 0,0 0 0 0 0,1 1 0 0 0,-1-1 1 0 0,1 0-1 0 0,-1 1 0 0 0,0-1 0 0 0,0 1 0 0 0,1-1 0 0 0,-1 1 0 0 0,0-1 1 0 0,0 1-1 0 0,1-1 0 0 0,-1 0 0 0 0,0 1 0 0 0,0-1 0 0 0,0 1 0 0 0,0 0 1 0 0,9 26 40 0 0,-7-21-37 0 0,-1-3-179 0 0,1 1 1 0 0,-1-1-1 0 0,1 1 1 0 0,-1-1-1 0 0,1 1 0 0 0,0-1 1 0 0,0 0-1 0 0,1 0 1 0 0,-1 0-1 0 0,1 0 0 0 0,-1 0 1 0 0,1-1-1 0 0,0 1 1 0 0,0-1-1 0 0,0 0 0 0 0,0 0 1 0 0,1 0-1 0 0,-1 0 1 0 0,0 0-1 0 0,7 1 0 0 0,-4-2-78 0 0,-1 0-1 0 0,0-1 0 0 0,0 1 0 0 0,1-2 0 0 0,-1 1 0 0 0,0 0 0 0 0,1-1 0 0 0,-1 0 0 0 0,0 0 0 0 0,0-1 1 0 0,0 1-1 0 0,0-1 0 0 0,0 0 0 0 0,7-4 0 0 0,-1 0-61 0 0,0 1 0 0 0,-1-2 1 0 0,19-13-1 0 0,-7-7 1743 0 0,-21 24-941 0 0,1 1-1 0 0,-1-1 1 0 0,0 0 0 0 0,0 0-1 0 0,0 0 1 0 0,-1 0 0 0 0,1 0-1 0 0,-1 0 1 0 0,1-5-1 0 0,-30 52 1949 0 0,14-18-2498 0 0,2 1 1 0 0,0 1 0 0 0,2 0-1 0 0,-11 42 1 0 0,22-69 40 0 0,0 0 0 0 0,-1 0 0 0 0,1 0 0 0 0,0 0 0 0 0,0 0 0 0 0,0 1 0 0 0,-1-1 0 0 0,1 0 0 0 0,0 0 0 0 0,1 0-1 0 0,-1 1 1 0 0,0-1 0 0 0,0 0 0 0 0,0 0 0 0 0,1 0 0 0 0,-1 0 0 0 0,0 0 0 0 0,2 2 0 0 0,-2-3-9 0 0,1 1 0 0 0,-1-1 1 0 0,1 0-1 0 0,-1 1 0 0 0,1-1 0 0 0,-1 0 0 0 0,1 0 0 0 0,-1 0 0 0 0,1 0 0 0 0,0 0 0 0 0,-1 1 0 0 0,1-1 0 0 0,-1 0 1 0 0,1 0-1 0 0,-1 0 0 0 0,1 0 0 0 0,0-1 0 0 0,-1 1 0 0 0,1 0 0 0 0,-1 0 0 0 0,1 0 0 0 0,-1 0 0 0 0,1-1 0 0 0,-1 1 1 0 0,2-1-1 0 0,1 0-70 0 0,0-1 0 0 0,1 0 0 0 0,-1 0 0 0 0,0-1 0 0 0,-1 1 0 0 0,1-1 0 0 0,0 1 0 0 0,-1-1 0 0 0,1 0 0 0 0,2-4 0 0 0,44-73 312 0 0,-46 78-219 0 0,0 0 0 0 0,0 0-1 0 0,1 1 1 0 0,-1-1-1 0 0,0 1 1 0 0,1 0 0 0 0,-1 0-1 0 0,1 0 1 0 0,0 1-1 0 0,-1-1 1 0 0,1 1 0 0 0,7 0-1 0 0,15-3-725 0 0,3-4-996 0 0,-20 5 506 0 0,0 0 0 0 0,1 0 0 0 0,-1-1-1 0 0,-1 0 1 0 0,1-1 0 0 0,0 0 0 0 0,11-8-1 0 0,-11 6-2276 0 0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23:56.1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74 324 8362 0 0,'-5'-13'1095'0'0,"0"0"1"0"0,-1 1 0 0 0,-1 0-1 0 0,0 0 1 0 0,0 0 0 0 0,-1 1-1 0 0,-1 0 1 0 0,-11-12 0 0 0,40 52 820 0 0,-13-23-1883 0 0,0 1 1 0 0,0-1-1 0 0,1 0 1 0 0,0-1-1 0 0,0 0 1 0 0,0 0-1 0 0,0 0 1 0 0,1-1-1 0 0,-1-1 1 0 0,1 0-1 0 0,0 0 1 0 0,1 0-1 0 0,-1-1 1 0 0,0 0-1 0 0,1-1 1 0 0,-1 0-1 0 0,1-1 1 0 0,18-1-1 0 0,-21 1-51 0 0,1-1 0 0 0,-1 0 0 0 0,0-1 0 0 0,1 1 0 0 0,-1-1-1 0 0,0-1 1 0 0,0 1 0 0 0,0-1 0 0 0,-1 0 0 0 0,1-1 0 0 0,-1 0 0 0 0,0 0 0 0 0,0 0-1 0 0,0-1 1 0 0,0 0 0 0 0,5-6 0 0 0,-11 10-3 0 0,1 0 1 0 0,-1 0-1 0 0,0 0 0 0 0,0 0 1 0 0,1 0-1 0 0,-1 0 0 0 0,0 0 1 0 0,0 0-1 0 0,0 0 0 0 0,0 0 0 0 0,0 0 1 0 0,0 0-1 0 0,-1 0 0 0 0,1 0 1 0 0,0 0-1 0 0,-1 0 0 0 0,1 0 1 0 0,0 0-1 0 0,-1 0 0 0 0,1 1 1 0 0,-1-1-1 0 0,1 0 0 0 0,-1 0 1 0 0,0 0-1 0 0,1 0 0 0 0,-1 1 0 0 0,0-1 1 0 0,1 0-1 0 0,-1 1 0 0 0,0-1 1 0 0,0 0-1 0 0,0 1 0 0 0,0-1 1 0 0,0 1-1 0 0,-1-1 0 0 0,-34-18-422 0 0,29 18 443 0 0,0 0-1 0 0,1 0 1 0 0,-1 1 0 0 0,0 0-1 0 0,0 0 1 0 0,0 0 0 0 0,0 1 0 0 0,1 0-1 0 0,-1 0 1 0 0,0 1 0 0 0,1 0-1 0 0,-1 0 1 0 0,1 1 0 0 0,-1 0 0 0 0,1 0-1 0 0,0 0 1 0 0,0 1 0 0 0,1-1-1 0 0,-8 7 1 0 0,8-6 84 0 0,-1 1 1 0 0,1-1-1 0 0,-1 1 0 0 0,1 1 0 0 0,1-1 0 0 0,-1 1 0 0 0,1 0 1 0 0,0 0-1 0 0,0 0 0 0 0,1 0 0 0 0,0 1 0 0 0,0-1 0 0 0,0 1 1 0 0,1 0-1 0 0,0 0 0 0 0,0 0 0 0 0,1 0 0 0 0,-1 9 0 0 0,1-13-62 0 0,1-1-1 0 0,0 1 1 0 0,1 0-1 0 0,-1-1 1 0 0,0 1-1 0 0,1 0 1 0 0,-1-1-1 0 0,1 1 1 0 0,0-1-1 0 0,0 1 1 0 0,0-1-1 0 0,0 1 1 0 0,0-1-1 0 0,1 0 1 0 0,-1 0-1 0 0,1 1 1 0 0,-1-1-1 0 0,1 0 1 0 0,0 0-1 0 0,0 0 1 0 0,2 1 0 0 0,0-1-6 0 0,0 0 1 0 0,-1 0 0 0 0,1-1 0 0 0,0 1 0 0 0,0-1 0 0 0,-1 0 0 0 0,1 0-1 0 0,0-1 1 0 0,0 1 0 0 0,0-1 0 0 0,0 0 0 0 0,7 0 0 0 0,9-3-22 0 0,0 0 1 0 0,0-1-1 0 0,0-2 0 0 0,24-8 1 0 0,-20 5-590 0 0,-1-1 1 0 0,0-1-1 0 0,25-16 0 0 0,-39 22 49 0 0,0-1-1 0 0,0-1 1 0 0,-1 1-1 0 0,0-2 0 0 0,0 1 1 0 0,-1-1-1 0 0,0 0 0 0 0,0 0 1 0 0,-1-1-1 0 0,6-9 0 0 0,-9 10 401 0 0,0 0 0 0 0,-1 0 0 0 0,0 0 0 0 0,-1 0-1 0 0,1 0 1 0 0,-1-1 0 0 0,-1-13 0 0 0,0 16 418 0 0,0 1 0 0 0,0 0 0 0 0,-1 0 0 0 0,0 0 0 0 0,0 0 0 0 0,0 0 0 0 0,-4-8 0 0 0,5 12-221 0 0,0 1 0 0 0,0 0-1 0 0,0 0 1 0 0,0 0-1 0 0,0 0 1 0 0,0-1-1 0 0,0 1 1 0 0,0 0 0 0 0,-1 0-1 0 0,1 0 1 0 0,0 0-1 0 0,0-1 1 0 0,0 1-1 0 0,0 0 1 0 0,0 0 0 0 0,0 0-1 0 0,-1 0 1 0 0,1 0-1 0 0,0 0 1 0 0,0 0 0 0 0,0 0-1 0 0,0-1 1 0 0,-1 1-1 0 0,1 0 1 0 0,0 0-1 0 0,0 0 1 0 0,0 0 0 0 0,0 0-1 0 0,-1 0 1 0 0,1 0-1 0 0,0 0 1 0 0,0 0-1 0 0,0 0 1 0 0,-1 0 0 0 0,1 0-1 0 0,0 0 1 0 0,0 0-1 0 0,0 0 1 0 0,0 1 0 0 0,-1-1-1 0 0,1 0 1 0 0,0 0-1 0 0,0 0 1 0 0,0 0-1 0 0,-8 9 1235 0 0,-1 15-146 0 0,7 0-470 0 0,-3 18 105 0 0,2 1 1 0 0,3 51-1 0 0,0-92-759 0 0,0 0-1 0 0,0 1 0 0 0,1-1 1 0 0,-1 0-1 0 0,1 1 1 0 0,-1-1-1 0 0,1 0 0 0 0,0 0 1 0 0,0 0-1 0 0,0 1 0 0 0,0-1 1 0 0,0 0-1 0 0,1 0 0 0 0,-1-1 1 0 0,3 5-1 0 0,-2-5 4 0 0,-1-1-1 0 0,0 1 1 0 0,1 0 0 0 0,-1 0-1 0 0,0-1 1 0 0,1 1-1 0 0,-1 0 1 0 0,1-1 0 0 0,-1 0-1 0 0,1 1 1 0 0,-1-1 0 0 0,1 0-1 0 0,-1 0 1 0 0,1 0-1 0 0,0 0 1 0 0,-1 0 0 0 0,1 0-1 0 0,1 0 1 0 0,2-2 14 0 0,0 1 0 0 0,-1-1 0 0 0,1 1 0 0 0,-1-1 0 0 0,0 0 1 0 0,0-1-1 0 0,0 1 0 0 0,0-1 0 0 0,0 0 0 0 0,0 0 0 0 0,-1 0 0 0 0,1-1 0 0 0,-1 1 0 0 0,4-5 1 0 0,-3 3-65 0 0,0 0 0 0 0,-1-1 0 0 0,1 1 0 0 0,-1-1 0 0 0,0 0 1 0 0,0 0-1 0 0,-1 0 0 0 0,0 0 0 0 0,0 0 0 0 0,0-1 1 0 0,-1 1-1 0 0,0-1 0 0 0,0 1 0 0 0,0-1 0 0 0,-1 1 0 0 0,0-1 1 0 0,-1-7-1 0 0,-1-11-119 0 0,2-49 0 0 0,1 64 140 0 0,0 1 0 0 0,1 0-1 0 0,-1 0 1 0 0,2 0-1 0 0,-1 0 1 0 0,1 0-1 0 0,1 1 1 0 0,6-14-1 0 0,-7 18 21 0 0,0 1-1 0 0,0 0 0 0 0,1 0 0 0 0,-1 0 0 0 0,1 0 1 0 0,-1 0-1 0 0,1 1 0 0 0,0-1 0 0 0,0 1 0 0 0,0 0 0 0 0,0 0 1 0 0,1 0-1 0 0,-1 1 0 0 0,0 0 0 0 0,1 0 0 0 0,-1 0 1 0 0,1 0-1 0 0,0 1 0 0 0,-1-1 0 0 0,6 1 0 0 0,-6 0-5 0 0,1 0 0 0 0,-1 0 0 0 0,1 1 0 0 0,-1-1 0 0 0,1 1 0 0 0,-1 0 0 0 0,1 0 0 0 0,-1 1 0 0 0,1-1 0 0 0,-1 1 0 0 0,0 0 0 0 0,0 0 0 0 0,0 0 0 0 0,0 1 0 0 0,0-1 0 0 0,-1 1 0 0 0,1 0 0 0 0,-1 0 0 0 0,1 0-1 0 0,2 4 1 0 0,-6-5-95 0 0,1 0-1 0 0,-1 0 1 0 0,1 0-1 0 0,-1-1 1 0 0,0 1-1 0 0,0 0 1 0 0,0 0-1 0 0,0 0 1 0 0,0 0-1 0 0,0 0 1 0 0,-1 0-1 0 0,1-1 1 0 0,-1 1-1 0 0,1 0 1 0 0,-1 0-1 0 0,0-1 1 0 0,1 1-1 0 0,-1 0 1 0 0,0-1-1 0 0,0 1 1 0 0,0 0-1 0 0,0-1 1 0 0,-1 0-1 0 0,1 1 1 0 0,-2 1-1 0 0,-3 4-686 0 0,0 0 0 0 0,-1-1 0 0 0,-13 11 0 0 0,-94 65-889 0 0,114-82 1701 0 0,0 0-1 0 0,0 0 1 0 0,-1 0 0 0 0,1 0 0 0 0,0 0 0 0 0,0 1 0 0 0,0-1 0 0 0,0 0 0 0 0,-1 0 0 0 0,1 0 0 0 0,0 0 0 0 0,0 0 0 0 0,0 0 0 0 0,0 0 0 0 0,0 1-1 0 0,0-1 1 0 0,-1 0 0 0 0,1 0 0 0 0,0 0 0 0 0,0 0 0 0 0,0 0 0 0 0,0 1 0 0 0,0-1 0 0 0,0 0 0 0 0,0 0 0 0 0,0 0 0 0 0,0 0 0 0 0,0 1 0 0 0,0-1-1 0 0,0 0 1 0 0,0 0 0 0 0,0 0 0 0 0,0 1 0 0 0,0-1 0 0 0,0 0 0 0 0,0 0 0 0 0,0 0 0 0 0,0 0 0 0 0,0 1 0 0 0,0-1 0 0 0,0 0 0 0 0,0 0 0 0 0,0 0-1 0 0,0 0 1 0 0,0 1 0 0 0,1-1 0 0 0,-1 0 0 0 0,0 0 0 0 0,0 0 0 0 0,0 0 0 0 0,0 0 0 0 0,1 1 0 0 0,14 2 691 0 0,39-2-828 0 0,-23-1 248 0 0,-24 0-138 0 0,1 1 0 0 0,0 0 0 0 0,0 0 0 0 0,-1 1 0 0 0,1 0 0 0 0,13 6 0 0 0,-19-7 13 0 0,0 0-1 0 0,1 1 0 0 0,-1-1 1 0 0,0 0-1 0 0,0 1 0 0 0,0-1 0 0 0,0 1 1 0 0,-1 0-1 0 0,1 0 0 0 0,0-1 1 0 0,-1 1-1 0 0,1 0 0 0 0,-1 1 1 0 0,1-1-1 0 0,-1 0 0 0 0,0 0 1 0 0,0 0-1 0 0,0 1 0 0 0,-1-1 0 0 0,1 1 1 0 0,0-1-1 0 0,-1 1 0 0 0,1-1 1 0 0,-1 1-1 0 0,0 2 0 0 0,0-5 40 0 0,0 1-1 0 0,1-1 0 0 0,-1 1 1 0 0,0-1-1 0 0,0 1 0 0 0,1-1 1 0 0,-1 1-1 0 0,0-1 0 0 0,1 1 0 0 0,-1-1 1 0 0,1 1-1 0 0,-1-1 0 0 0,0 0 1 0 0,1 1-1 0 0,-1-1 0 0 0,1 1 1 0 0,-1-1-1 0 0,1 0 0 0 0,-1 0 1 0 0,1 1-1 0 0,-1-1 0 0 0,1 0 1 0 0,0 0-1 0 0,-1 0 0 0 0,1 0 1 0 0,1 1-1 0 0,24 3 1089 0 0,-3 0-421 0 0,-12 2-457 0 0,-1 0 0 0 0,1 0 1 0 0,13 12-1 0 0,-15-11-396 0 0,0 0 0 0 0,1-1-1 0 0,-1 0 1 0 0,12 4 0 0 0,-20-10-159 0 0,0 1 0 0 0,0-1-1 0 0,1 0 1 0 0,-1 0 0 0 0,0 0-1 0 0,1 0 1 0 0,-1 0 0 0 0,0 0-1 0 0,0 0 1 0 0,1 0 0 0 0,-1 0 0 0 0,0 0-1 0 0,0-1 1 0 0,1 1 0 0 0,1-2-1 0 0,9-6-6954 0 0,-7 1 1486 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6:46:24.2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0 345 9586 0 0,'20'4'1727'0'0,"-1"-3"-1547"0"0,-1 0 0 0 0,1-1 0 0 0,0-1 0 0 0,-1-1 0 0 0,1-1 0 0 0,-1 0 0 0 0,0-2 0 0 0,0 0-1 0 0,0 0 1 0 0,30-16 0 0 0,10-8-139 0 0,95-68-1 0 0,-61 37-162 0 0,105-59-2381 0 0,-278 165 3539 0 0,61-32-707 0 0,0 2 0 0 0,2 1 1 0 0,0 0-1 0 0,1 1 0 0 0,1 1 0 0 0,0 0 1 0 0,-15 27-1 0 0,27-37-277 0 0,0 0 1 0 0,1 0-1 0 0,0 0 0 0 0,0 1 1 0 0,1-1-1 0 0,0 1 0 0 0,1 0 1 0 0,0 0-1 0 0,0 0 1 0 0,1 0-1 0 0,1-1 0 0 0,-1 1 1 0 0,2 0-1 0 0,-1 0 1 0 0,1 0-1 0 0,1-1 0 0 0,0 1 1 0 0,0-1-1 0 0,6 12 1 0 0,-4-10-92 0 0,0 0 0 0 0,1-1 0 0 0,0 0 0 0 0,0 0 0 0 0,1-1 0 0 0,0 1 0 0 0,1-2 0 0 0,0 1 0 0 0,1-1 1 0 0,-1 0-1 0 0,1 0 0 0 0,1-1 0 0 0,0-1 0 0 0,0 0 0 0 0,21 10 0 0 0,-25-14-171 0 0,-1-1 0 0 0,1 0 0 0 0,-1 0 0 0 0,1 0 0 0 0,0-1 0 0 0,0 1 0 0 0,-1-1 0 0 0,1-1 0 0 0,0 1 0 0 0,-1-1 0 0 0,1 0 0 0 0,0-1 0 0 0,-1 1 0 0 0,1-1 0 0 0,-1 0 0 0 0,0 0 0 0 0,0-1 0 0 0,0 1 0 0 0,9-7 0 0 0,-1-1-336 0 0,-1 0 0 0 0,0 0 0 0 0,-1-1 0 0 0,0 0 0 0 0,-1-1 0 0 0,11-14 0 0 0,3-9-2738 0 0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23:57.0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118 1 11851 0 0,'-1'0'179'0'0,"-1"1"0"0"0,1-1 0 0 0,-1 0 0 0 0,1 1 1 0 0,-1 0-1 0 0,1-1 0 0 0,0 1 0 0 0,-1 0 0 0 0,1 0 1 0 0,0-1-1 0 0,-1 1 0 0 0,1 0 0 0 0,0 0 0 0 0,0 1 1 0 0,0-1-1 0 0,0 0 0 0 0,0 0 0 0 0,0 0 0 0 0,0 1 1 0 0,0-1-1 0 0,1 0 0 0 0,-1 1 0 0 0,0-1 0 0 0,1 1 1 0 0,-1 1-1 0 0,-13 48 1364 0 0,10-32-804 0 0,-33 166 977 0 0,16-71-1286 0 0,19-106-419 0 0,-1 2 7 0 0,1 0 0 0 0,0 0-1 0 0,1 0 1 0 0,0 0 0 0 0,0 0 0 0 0,1 0 0 0 0,0 0 0 0 0,1 0-1 0 0,3 19 1 0 0,-3-28-23 0 0,0 0 1 0 0,-1 1-1 0 0,1-1 0 0 0,0 0 1 0 0,0 0-1 0 0,-1 0 0 0 0,1 0 1 0 0,0 0-1 0 0,0-1 0 0 0,0 1 0 0 0,0 0 1 0 0,0 0-1 0 0,1-1 0 0 0,-1 1 1 0 0,0 0-1 0 0,0-1 0 0 0,0 1 1 0 0,1-1-1 0 0,-1 0 0 0 0,0 1 0 0 0,0-1 1 0 0,1 0-1 0 0,-1 0 0 0 0,0 0 1 0 0,1 0-1 0 0,-1 0 0 0 0,0 0 1 0 0,0 0-1 0 0,1 0 0 0 0,-1 0 0 0 0,0-1 1 0 0,1 1-1 0 0,-1 0 0 0 0,0-1 1 0 0,0 1-1 0 0,2-2 0 0 0,8-2-57 0 0,-1-1 0 0 0,0 0 0 0 0,11-7 0 0 0,-15 8 41 0 0,121-89-614 0 0,-94 67 423 0 0,1 0 1 0 0,63-35 0 0 0,-96 61 207 0 0,-1 0-1 0 0,0 0 1 0 0,0 0 0 0 0,1 0-1 0 0,-1 0 1 0 0,0 0 0 0 0,0-1 0 0 0,1 1-1 0 0,-1 0 1 0 0,0 0 0 0 0,0 0 0 0 0,1 0-1 0 0,-1 0 1 0 0,0 0 0 0 0,0 0 0 0 0,1 0-1 0 0,-1 0 1 0 0,0 0 0 0 0,0 0 0 0 0,1 0-1 0 0,-1 1 1 0 0,0-1 0 0 0,0 0-1 0 0,1 0 1 0 0,-1 0 0 0 0,0 0 0 0 0,0 0-1 0 0,1 0 1 0 0,-1 1 0 0 0,0-1 0 0 0,0 0-1 0 0,0 0 1 0 0,0 0 0 0 0,1 1 0 0 0,-1-1-1 0 0,0 0 1 0 0,0 0 0 0 0,0 0 0 0 0,0 1-1 0 0,0-1 1 0 0,1 0 0 0 0,-1 1-1 0 0,2 17-28 0 0,-7 28 115 0 0,3-38-87 0 0,-2 21 68 0 0,1-11 3 0 0,0 0 1 0 0,1 0-1 0 0,1 0 1 0 0,2 26-1 0 0,-1-41-58 0 0,1 1 1 0 0,0 0-1 0 0,-1 0 0 0 0,1 0 0 0 0,0 0 0 0 0,1-1 0 0 0,-1 1 1 0 0,1 0-1 0 0,0-1 0 0 0,-1 1 0 0 0,2-1 0 0 0,-1 0 1 0 0,0 0-1 0 0,1 1 0 0 0,-1-2 0 0 0,1 1 0 0 0,0 0 0 0 0,0 0 1 0 0,0-1-1 0 0,0 0 0 0 0,0 0 0 0 0,1 0 0 0 0,-1 0 1 0 0,1 0-1 0 0,6 2 0 0 0,-3-1 0 0 0,1-1 0 0 0,0 0 1 0 0,-1-1-1 0 0,1 1 0 0 0,0-1 0 0 0,0-1 1 0 0,14 0-1 0 0,-20 0 1 0 0,0 0-1 0 0,0-1 1 0 0,0 1-1 0 0,0-1 1 0 0,0 1 0 0 0,0-1-1 0 0,0 0 1 0 0,-1 0 0 0 0,1 0-1 0 0,0 0 1 0 0,0 0-1 0 0,-1 0 1 0 0,1 0 0 0 0,-1 0-1 0 0,1-1 1 0 0,-1 1-1 0 0,1 0 1 0 0,-1-1 0 0 0,0 0-1 0 0,0 1 1 0 0,0-1-1 0 0,0 0 1 0 0,0 1 0 0 0,0-1-1 0 0,0 0 1 0 0,0 0 0 0 0,-1 0-1 0 0,1 0 1 0 0,-1 0-1 0 0,1 0 1 0 0,-1 0 0 0 0,0 0-1 0 0,0 0 1 0 0,0 0-1 0 0,0-2 1 0 0,0-4 14 0 0,0 1 0 0 0,-1-1 1 0 0,0 0-1 0 0,0 1 0 0 0,-1-1 0 0 0,1 1 1 0 0,-2 0-1 0 0,1 0 0 0 0,-1 0 0 0 0,0 0 0 0 0,0 0 1 0 0,-6-7-1 0 0,7 11-53 0 0,0 0-1 0 0,-1 0 1 0 0,0 0 0 0 0,0 1-1 0 0,0-1 1 0 0,0 1 0 0 0,0-1-1 0 0,0 1 1 0 0,-1 0 0 0 0,1 0-1 0 0,-1 1 1 0 0,1-1 0 0 0,-1 1-1 0 0,0 0 1 0 0,0-1 0 0 0,0 2-1 0 0,1-1 1 0 0,-1 0 0 0 0,0 1-1 0 0,0 0 1 0 0,0 0 0 0 0,0 0 0 0 0,0 0-1 0 0,-6 2 1 0 0,-34 11-3185 0 0,18 1-5087 0 0,24-12 3785 0 0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23:57.4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10642 0 0,'0'0'263'0'0,"1"0"0"0"0,-1 0 0 0 0,1 1 0 0 0,-1-1 0 0 0,1 0 0 0 0,-1 0 0 0 0,1 0-1 0 0,-1 0 1 0 0,1 1 0 0 0,-1-1 0 0 0,1 0 0 0 0,-1 1 0 0 0,1-1 0 0 0,-1 0 0 0 0,0 1 0 0 0,1-1-1 0 0,-1 0 1 0 0,1 1 0 0 0,-1-1 0 0 0,0 1 0 0 0,1-1 0 0 0,-1 0 0 0 0,0 1 0 0 0,0-1 0 0 0,0 1 0 0 0,1-1-1 0 0,-1 1 1 0 0,0 0 0 0 0,14 19 1193 0 0,-10-3-1376 0 0,-1-1 1 0 0,-1 0-1 0 0,0 0 1 0 0,-1 1-1 0 0,0-1 1 0 0,-3 24-1 0 0,1 0-235 0 0,-1 7-291 0 0,0-33 220 0 0,1-1 1 0 0,1 1 0 0 0,0 0 0 0 0,1 0 0 0 0,3 14 0 0 0,-4-27 222 0 0,0-1 0 0 0,0 0 0 0 0,0 1-1 0 0,0-1 1 0 0,1 0 0 0 0,-1 0 0 0 0,0 1 0 0 0,0-1-1 0 0,0 0 1 0 0,0 0 0 0 0,0 1 0 0 0,1-1 0 0 0,-1 0-1 0 0,0 0 1 0 0,0 0 0 0 0,0 1 0 0 0,1-1-1 0 0,-1 0 1 0 0,0 0 0 0 0,0 0 0 0 0,0 0 0 0 0,1 0-1 0 0,-1 1 1 0 0,0-1 0 0 0,1 0 0 0 0,-1 0 0 0 0,0 0-1 0 0,0 0 1 0 0,1 0 0 0 0,-1 0 0 0 0,0 0 0 0 0,0 0-1 0 0,1 0 1 0 0,-1 0 0 0 0,0 0 0 0 0,1 0-1 0 0,-1 0 1 0 0,0 0 0 0 0,15-7-3 0 0,9-16 172 0 0,-23 22-146 0 0,12-11-65 0 0,42-38 497 0 0,-50 46-661 0 0,1 0-1 0 0,-1 1 0 0 0,1-1 1 0 0,0 2-1 0 0,0-1 1 0 0,0 1-1 0 0,0-1 1 0 0,1 2-1 0 0,8-3 1 0 0,-14 4 66 0 0,-1 0 1 0 0,1 0-1 0 0,-1 0 1 0 0,1 0-1 0 0,-1 0 1 0 0,1 0-1 0 0,0 0 1 0 0,-1 0-1 0 0,1 0 1 0 0,-1 0-1 0 0,1 0 1 0 0,-1 0-1 0 0,1 0 1 0 0,0 0-1 0 0,-1 1 1 0 0,1-1-1 0 0,-1 0 1 0 0,1 0-1 0 0,-1 1 1 0 0,1-1-1 0 0,-1 0 1 0 0,1 1-1 0 0,-1-1 1 0 0,0 0 0 0 0,1 1-1 0 0,-1-1 1 0 0,1 1-1 0 0,-1-1 1 0 0,0 0-1 0 0,1 1 1 0 0,-1-1-1 0 0,0 1 1 0 0,0 0-1 0 0,1-1 1 0 0,-1 1-1 0 0,-2 21-4595 0 0,-3-13 1171 0 0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23:57.7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55 0 7706 0 0,'0'1'117'0'0,"-6"2"576"0"0,0 0-1 0 0,0 1 0 0 0,1 0 1 0 0,0 0-1 0 0,-1 0 1 0 0,2 1-1 0 0,-1-1 1 0 0,-7 10-1 0 0,12-14-654 0 0,0 0 0 0 0,0 0-1 0 0,0 0 1 0 0,0 1 0 0 0,0-1 0 0 0,0 0-1 0 0,0 0 1 0 0,0 0 0 0 0,0 0 0 0 0,0 1 0 0 0,0-1-1 0 0,0 0 1 0 0,0 0 0 0 0,0 0 0 0 0,0 0-1 0 0,0 1 1 0 0,0-1 0 0 0,0 0 0 0 0,1 0 0 0 0,-1 0-1 0 0,0 0 1 0 0,0 0 0 0 0,0 1 0 0 0,0-1-1 0 0,0 0 1 0 0,0 0 0 0 0,0 0 0 0 0,0 0-1 0 0,1 0 1 0 0,-1 0 0 0 0,0 1 0 0 0,0-1 0 0 0,0 0-1 0 0,0 0 1 0 0,1 0 0 0 0,-1 0 0 0 0,0 0-1 0 0,0 0 1 0 0,0 0 0 0 0,0 0 0 0 0,0 0 0 0 0,1 0-1 0 0,-1 0 1 0 0,0 0 0 0 0,0 0 0 0 0,1 0-1 0 0,14 1 799 0 0,14-4-142 0 0,-29 3-690 0 0,15-2 200 0 0,4-2-87 0 0,0 2 0 0 0,1 0 0 0 0,-1 1 0 0 0,0 1 0 0 0,23 3 0 0 0,-38-3-119 0 0,0 1 0 0 0,0 0 0 0 0,0 0 0 0 0,0 0 0 0 0,0 1 0 0 0,-1-1 0 0 0,1 1 0 0 0,0 0 0 0 0,-1 0 0 0 0,1 0 0 0 0,-1 1 0 0 0,1-1 0 0 0,-1 1 0 0 0,0-1 1 0 0,0 1-1 0 0,0 0 0 0 0,-1 1 0 0 0,1-1 0 0 0,-1 0 0 0 0,0 1 0 0 0,1-1 0 0 0,-1 1 0 0 0,-1 0 0 0 0,1-1 0 0 0,-1 1 0 0 0,1 0 0 0 0,-1 0 0 0 0,0 0 0 0 0,-1 0 0 0 0,1 6 0 0 0,0-5-45 0 0,-1 0 1 0 0,0 0-1 0 0,0 0 0 0 0,-1-1 1 0 0,1 1-1 0 0,-1 0 0 0 0,0 0 0 0 0,0 0 1 0 0,-1 0-1 0 0,0-1 0 0 0,0 1 0 0 0,0 0 1 0 0,0-1-1 0 0,0 0 0 0 0,-1 1 1 0 0,-6 6-1 0 0,6-7-326 0 0,-1-1 0 0 0,1 1 0 0 0,-1-1 0 0 0,1 0 0 0 0,-1 0 0 0 0,0-1 1 0 0,0 1-1 0 0,0-1 0 0 0,-1 0 0 0 0,1 0 0 0 0,-7 1 0 0 0,11-2 228 0 0,0-1 0 0 0,-1 0 0 0 0,1 0 1 0 0,-1 0-1 0 0,1 0 0 0 0,-1 1 0 0 0,1-1 0 0 0,-1 0 0 0 0,1 0 0 0 0,-1 0 0 0 0,1 0 0 0 0,-1 0 1 0 0,1 0-1 0 0,0 0 0 0 0,-1-1 0 0 0,1 1 0 0 0,-1 0 0 0 0,1 0 0 0 0,-1 0 0 0 0,1 0 1 0 0,-1 0-1 0 0,1-1 0 0 0,0 1 0 0 0,-1 0 0 0 0,1 0 0 0 0,-1-1 0 0 0,1 1 0 0 0,0 0 0 0 0,-1-1 1 0 0,1 1-1 0 0,0 0 0 0 0,0-1 0 0 0,-1 1 0 0 0,1-1 0 0 0,0 1 0 0 0,0 0 0 0 0,-1-1 0 0 0,1 0 1 0 0,-2-5-3721 0 0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23:58.1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279 1 13971 0 0,'-4'1'342'0'0,"0"1"-1"0"0,-1 0 1 0 0,1 0 0 0 0,0 0-1 0 0,1 0 1 0 0,-1 1 0 0 0,0-1-1 0 0,1 1 1 0 0,-1 0 0 0 0,-3 4-1 0 0,-33 38 868 0 0,32-35-600 0 0,-13 15-257 0 0,-13 14 216 0 0,-37 58 1 0 0,62-84-679 0 0,2 1 0 0 0,-1-1-1 0 0,2 1 1 0 0,0 1 0 0 0,1-1 0 0 0,0 1 0 0 0,1 0 0 0 0,1 0 0 0 0,-2 15 0 0 0,5-28-2 0 0,-1 0 1 0 0,1 0-1 0 0,0 0 1 0 0,0-1-1 0 0,1 1 1 0 0,-1 0-1 0 0,0 0 0 0 0,1 0 1 0 0,-1-1-1 0 0,1 1 1 0 0,-1 0-1 0 0,1 0 1 0 0,1 2-1 0 0,-2-4-3 0 0,1 1 1 0 0,-1-1-1 0 0,1 1 0 0 0,0 0 1 0 0,-1-1-1 0 0,1 1 0 0 0,-1-1 1 0 0,1 1-1 0 0,0-1 0 0 0,0 1 0 0 0,-1-1 1 0 0,1 0-1 0 0,0 1 0 0 0,0-1 1 0 0,-1 0-1 0 0,1 0 0 0 0,0 1 1 0 0,0-1-1 0 0,0 0 0 0 0,1 0 0 0 0,0 0-11 0 0,1-1-1 0 0,-1 1 0 0 0,0-1 0 0 0,0 1 0 0 0,0-1 0 0 0,0 0 0 0 0,0 0 0 0 0,0 0 1 0 0,0 0-1 0 0,0 0 0 0 0,0 0 0 0 0,0-1 0 0 0,-1 1 0 0 0,1-1 0 0 0,0 1 0 0 0,-1-1 0 0 0,1 1 1 0 0,-1-1-1 0 0,2-3 0 0 0,9-17 175 0 0,-1-1 0 0 0,-1 1 1 0 0,13-47-1 0 0,-18 50 532 0 0,1 0-1 0 0,1 1 1 0 0,0-1 0 0 0,2 2-1 0 0,0-1 1 0 0,0 1 0 0 0,19-24-1 0 0,-26 39-538 0 0,-1 1-1 0 0,1-1 0 0 0,0 0 0 0 0,0 0 1 0 0,-1 1-1 0 0,1-1 0 0 0,1 1 0 0 0,-1 0 1 0 0,0-1-1 0 0,0 1 0 0 0,0 0 1 0 0,1 0-1 0 0,-1 0 0 0 0,0 1 0 0 0,1-1 1 0 0,-1 1-1 0 0,1-1 0 0 0,-1 1 0 0 0,1 0 1 0 0,-1 0-1 0 0,1 0 0 0 0,-1 0 1 0 0,0 0-1 0 0,1 0 0 0 0,-1 1 0 0 0,1-1 1 0 0,-1 1-1 0 0,1 0 0 0 0,-1 0 1 0 0,0 0-1 0 0,0 0 0 0 0,4 2 0 0 0,-4-1-140 0 0,0 0 0 0 0,0-1-1 0 0,0 1 1 0 0,-1 0 0 0 0,1 0-1 0 0,-1 0 1 0 0,1 0-1 0 0,-1 0 1 0 0,0 1 0 0 0,0-1-1 0 0,0 0 1 0 0,0 1 0 0 0,0-1-1 0 0,-1 0 1 0 0,1 1 0 0 0,-1-1-1 0 0,1 1 1 0 0,-1-1-1 0 0,0 1 1 0 0,0-1 0 0 0,-1 6-1 0 0,0 2-951 0 0,-1 1 0 0 0,-1-1 0 0 0,0 0-1 0 0,-1 0 1 0 0,0 0 0 0 0,0 0 0 0 0,-1-1 0 0 0,0 1-1 0 0,-9 10 1 0 0,4-6-2555 0 0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23:58.4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16 142 9202 0 0,'-1'0'149'0'0,"1"0"1"0"0,-1 0-1 0 0,1 0 0 0 0,-1 0 1 0 0,1 1-1 0 0,-1-1 1 0 0,1 0-1 0 0,-1 0 0 0 0,1 0 1 0 0,-1 0-1 0 0,1 0 0 0 0,-1-1 1 0 0,0 1-1 0 0,1 0 0 0 0,-1 0 1 0 0,1 0-1 0 0,-1 0 1 0 0,1 0-1 0 0,-1-1 0 0 0,1 1 1 0 0,-1 0-1 0 0,1-1 0 0 0,0 1 1 0 0,-1 0-1 0 0,1-1 0 0 0,-1 1 1 0 0,1 0-1 0 0,0-1 1 0 0,-1 0-1 0 0,12-8 2108 0 0,27-7-785 0 0,139-31-217 0 0,-71 21-1159 0 0,-61 10-71 0 0,-35 12-312 0 0,0 0 0 0 0,0 0 0 0 0,0 1 0 0 0,1 1 0 0 0,-1 0 1 0 0,13-1-1 0 0,-26 6-897 0 0,1 0 1 0 0,-1 0-1 0 0,0 0 1 0 0,0 0-1 0 0,0 0 1 0 0,0-1 0 0 0,-6 5-1 0 0,-2-1-2719 0 0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23:58.7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 5 9202 0 0,'-2'1'268'0'0,"0"0"0"0"0,0 1-1 0 0,0-1 1 0 0,1 1 0 0 0,-1-1 0 0 0,0 1 0 0 0,1 0-1 0 0,-1 0 1 0 0,1-1 0 0 0,0 1 0 0 0,-1 0-1 0 0,1 0 1 0 0,0 0 0 0 0,0 1 0 0 0,0-1 0 0 0,1 0-1 0 0,-1 0 1 0 0,0 0 0 0 0,1 1 0 0 0,-1 1 0 0 0,2 0 89 0 0,-1 0 0 0 0,1-1 0 0 0,0 1 0 0 0,0-1 0 0 0,0 1 0 0 0,1-1 0 0 0,-1 0-1 0 0,1 0 1 0 0,0 1 0 0 0,0-1 0 0 0,4 5 0 0 0,12 18-142 0 0,-10-13-237 0 0,1 0 1 0 0,18 19-1 0 0,-19-24-129 0 0,-4-4-21 0 0,-1 0 0 0 0,1-1-1 0 0,0 1 1 0 0,0-1 0 0 0,0 0-1 0 0,5 3 1 0 0,-8-5 161 0 0,0-1 0 0 0,0 0-1 0 0,0 1 1 0 0,0-1 0 0 0,0 0 0 0 0,0 0 0 0 0,0 0-1 0 0,0 0 1 0 0,0 0 0 0 0,0 0 0 0 0,0 0 0 0 0,0 0-1 0 0,-1 0 1 0 0,1 0 0 0 0,0 0 0 0 0,0-1 0 0 0,0 1-1 0 0,0 0 1 0 0,0-1 0 0 0,0 1 0 0 0,0-1 0 0 0,0 1-1 0 0,-1-1 1 0 0,1 1 0 0 0,0-1 0 0 0,0 0 0 0 0,-1 1-1 0 0,1-1 1 0 0,0 0 0 0 0,-1 1 0 0 0,1-1 0 0 0,-1 0-1 0 0,1 0 1 0 0,-1 0 0 0 0,1 1 0 0 0,-1-1-1 0 0,0 0 1 0 0,1-2 0 0 0,20-42 209 0 0,-13 27 87 0 0,0 0-1 0 0,1 1 1 0 0,1 0-1 0 0,1 0 1 0 0,0 1-1 0 0,16-18 1 0 0,-25 33-247 0 0,-1-1-1 0 0,0 1 1 0 0,0 0-1 0 0,1 0 1 0 0,-1 0 0 0 0,1 0-1 0 0,-1 0 1 0 0,1 0 0 0 0,-1 1-1 0 0,1-1 1 0 0,0 0-1 0 0,-1 1 1 0 0,1-1 0 0 0,0 1-1 0 0,0 0 1 0 0,-1-1 0 0 0,1 1-1 0 0,0 0 1 0 0,0 0 0 0 0,-1 0-1 0 0,1 0 1 0 0,0 1-1 0 0,-1-1 1 0 0,1 0 0 0 0,0 1-1 0 0,0-1 1 0 0,-1 1 0 0 0,3 1-1 0 0,3 2-53 0 0,0 0 0 0 0,0 0 0 0 0,0 1 0 0 0,-1 1 0 0 0,6 5 0 0 0,14 10-355 0 0,-22-18-109 0 0,-1-1 0 0 0,1 0 1 0 0,0 0-1 0 0,-1 0 0 0 0,1-1 0 0 0,0 1 1 0 0,8 1-1 0 0,-10-3 27 0 0,0 0 1 0 0,-1 1-1 0 0,1-1 1 0 0,0-1-1 0 0,0 1 1 0 0,0 0-1 0 0,-1 0 0 0 0,1-1 1 0 0,0 1-1 0 0,0-1 1 0 0,-1 1-1 0 0,1-1 1 0 0,0 0-1 0 0,-1 0 1 0 0,1 1-1 0 0,0-1 1 0 0,-1 0-1 0 0,1-1 1 0 0,-1 1-1 0 0,2-2 0 0 0,1-1-3227 0 0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23:59.3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4 122 7754 0 0,'-1'-2'321'0'0,"1"-1"1"0"0,-1 1 0 0 0,1-1 0 0 0,-1 1 0 0 0,1-1 0 0 0,0 1-1 0 0,0-1 1 0 0,0 1 0 0 0,0-1 0 0 0,0 1 0 0 0,1-1 0 0 0,-1 1-1 0 0,1 0 1 0 0,-1-1 0 0 0,1 1 0 0 0,2-4 0 0 0,-2 4-21 0 0,1-1 1 0 0,0 1-1 0 0,0 1 1 0 0,0-1-1 0 0,1 0 0 0 0,-1 0 1 0 0,0 1-1 0 0,0-1 1 0 0,1 1-1 0 0,-1 0 1 0 0,1 0-1 0 0,0 0 1 0 0,-1 0-1 0 0,5-1 0 0 0,27-9 413 0 0,80-19 192 0 0,-102 28-920 0 0,0 0 0 0 0,0 1-1 0 0,0 0 1 0 0,0 1 0 0 0,0 1 0 0 0,0 0-1 0 0,20 4 1 0 0,-31-5-14 0 0,0 0 1 0 0,0 0-1 0 0,0 0 0 0 0,0 1 0 0 0,0-1 1 0 0,0 0-1 0 0,-1 0 0 0 0,1 1 1 0 0,0-1-1 0 0,0 1 0 0 0,0-1 0 0 0,0 1 1 0 0,0-1-1 0 0,-1 1 0 0 0,1-1 0 0 0,0 1 1 0 0,0 0-1 0 0,-1-1 0 0 0,1 1 1 0 0,-1 0-1 0 0,1 0 0 0 0,0-1 0 0 0,-1 1 1 0 0,1 0-1 0 0,-1 0 0 0 0,0 0 0 0 0,1 0 1 0 0,-1 0-1 0 0,1 1 0 0 0,-2-1 3 0 0,1 1 0 0 0,-1-1 0 0 0,1 1 0 0 0,-1 0 0 0 0,1-1-1 0 0,-1 1 1 0 0,0-1 0 0 0,1 1 0 0 0,-1-1 0 0 0,0 0 0 0 0,0 1 0 0 0,0-1-1 0 0,-1 0 1 0 0,1 0 0 0 0,-1 1 0 0 0,-7 7-5 0 0,-1-2 0 0 0,0 0-1 0 0,-12 8 1 0 0,-2-1 23 0 0,-9 6 695 0 0,-1-1 0 0 0,-61 23 0 0 0,136-40-560 0 0,154-33-1733 0 0,-197 38 1576 0 0,-1 1-1 0 0,0-1 0 0 0,0 0 0 0 0,-1 0 0 0 0,-7 12 1 0 0,1 1 87 0 0,7-15-35 0 0,0 1 1 0 0,1 0-1 0 0,0 0 0 0 0,1 0 0 0 0,-1 1 0 0 0,1-1 0 0 0,0 0 0 0 0,1 0 1 0 0,0 1-1 0 0,0-1 0 0 0,0 0 0 0 0,2 9 0 0 0,-2-12-15 0 0,1 0 1 0 0,0 1-1 0 0,-1-1 0 0 0,1 0 0 0 0,1 0 0 0 0,-1 0 0 0 0,0 0 1 0 0,1 0-1 0 0,0 0 0 0 0,0 0 0 0 0,0-1 0 0 0,0 1 1 0 0,0-1-1 0 0,0 1 0 0 0,1-1 0 0 0,-1 0 0 0 0,1 0 0 0 0,-1 0 1 0 0,1 0-1 0 0,0 0 0 0 0,0 0 0 0 0,0-1 0 0 0,0 0 0 0 0,3 2 1 0 0,1-2-32 0 0,-1 0 0 0 0,1 0 0 0 0,0-1 1 0 0,-1 0-1 0 0,1 0 0 0 0,-1 0 1 0 0,1-1-1 0 0,-1 0 0 0 0,1-1 0 0 0,-1 1 1 0 0,0-1-1 0 0,1 0 0 0 0,-1-1 0 0 0,0 1 1 0 0,0-1-1 0 0,-1 0 0 0 0,1-1 0 0 0,0 0 1 0 0,5-5-1 0 0,4-3-275 0 0,-1 0 1 0 0,0-1-1 0 0,-1 0 0 0 0,-1-1 1 0 0,18-26-1 0 0,-25 31 264 0 0,0 0-1 0 0,0-1 0 0 0,-1 0 1 0 0,0 0-1 0 0,0 0 0 0 0,-1 0 1 0 0,-1 0-1 0 0,3-15 1 0 0,-2-8 610 0 0,-2-45 1 0 0,-1 61-72 0 0,-1 2 599 0 0,-3 17-21 0 0,-2 24-305 0 0,11 39-426 0 0,-1-38-427 0 0,2 1 0 0 0,1-1 1 0 0,2 0-1 0 0,0-1 0 0 0,2 0 1 0 0,0 0-1 0 0,26 39 0 0 0,-35-61-223 0 0,1 0-1 0 0,0 0 1 0 0,0-1-1 0 0,1 1 1 0 0,-1-1-1 0 0,1 0 0 0 0,0 0 1 0 0,-1 0-1 0 0,1 0 1 0 0,1 0-1 0 0,6 2 1 0 0,-9-4-66 0 0,0 0 1 0 0,0-1-1 0 0,0 1 1 0 0,0-1-1 0 0,0 1 1 0 0,0-1 0 0 0,0 0-1 0 0,1 0 1 0 0,-1 0-1 0 0,0 0 1 0 0,0 0-1 0 0,0-1 1 0 0,0 1 0 0 0,0-1-1 0 0,0 1 1 0 0,1-1-1 0 0,-1 0 1 0 0,0 0-1 0 0,-1 0 1 0 0,1 0-1 0 0,0 0 1 0 0,0 0 0 0 0,0 0-1 0 0,-1-1 1 0 0,1 1-1 0 0,0-1 1 0 0,2-2-1 0 0,3-4-3484 0 0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24:00.0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 11 11755 0 0,'26'-6'5726'0'0,"-10"4"-5577"0"0,0 0-1 0 0,1 1 0 0 0,27 2 1 0 0,-38-1-143 0 0,-1 1 0 0 0,1 0 0 0 0,0 1 0 0 0,0-1 0 0 0,0 1 0 0 0,-1 0 0 0 0,1 1 0 0 0,-1-1 0 0 0,0 1 0 0 0,0 0 0 0 0,0 0 0 0 0,0 1 0 0 0,0-1 0 0 0,-1 1 1 0 0,1 0-1 0 0,-1 1 0 0 0,0-1 0 0 0,0 1 0 0 0,-1 0 0 0 0,1-1 0 0 0,-1 2 0 0 0,0-1 0 0 0,-1 0 0 0 0,1 1 0 0 0,-1-1 0 0 0,0 1 0 0 0,0-1 0 0 0,-1 1 0 0 0,1 0 1 0 0,0 12-1 0 0,-1-12 21 0 0,-1 1 0 0 0,0-1 0 0 0,1 1 0 0 0,-2-1 0 0 0,1 1 0 0 0,-1 0 0 0 0,0-1 0 0 0,-1 0 0 0 0,1 1 0 0 0,-1-1 0 0 0,0 0 0 0 0,-1 0 1 0 0,0 0-1 0 0,0 0 0 0 0,0 0 0 0 0,0 0 0 0 0,-6 6 0 0 0,-2-1-85 0 0,0 0-1 0 0,-1 0 1 0 0,0-1-1 0 0,-1 0 1 0 0,0-1 0 0 0,-16 8-1 0 0,7-5-154 0 0,-9 6-1658 0 0,-48 37 0 0 0,76-53-639 0 0,5-3 924 0 0,11-7 376 0 0,18-17 967 0 0,38-46 1712 0 0,-1 0 4400 0 0,-67 70-5769 0 0,0 0 0 0 0,0 0 0 0 0,0 1 0 0 0,-1-1 0 0 0,1 0 0 0 0,0 0 0 0 0,0 1 0 0 0,0-1 0 0 0,0 1 0 0 0,0-1 0 0 0,1 1-1 0 0,-1 0 1 0 0,0-1 0 0 0,0 1 0 0 0,0 0 0 0 0,0 0 0 0 0,0-1 0 0 0,1 1 0 0 0,-1 0 0 0 0,0 0 0 0 0,0 0 0 0 0,0 0-1 0 0,0 1 1 0 0,1-1 0 0 0,-1 0 0 0 0,0 0 0 0 0,0 1 0 0 0,0-1 0 0 0,0 1 0 0 0,0-1 0 0 0,0 1 0 0 0,0-1 0 0 0,0 1 0 0 0,0 0-1 0 0,0-1 1 0 0,0 1 0 0 0,0 0 0 0 0,0 0 0 0 0,1 1 0 0 0,4 6 16 0 0,0 0 0 0 0,0 0-1 0 0,-1 0 1 0 0,5 10 0 0 0,3 4 7 0 0,-3-9-156 0 0,0-1 0 0 0,1 0 0 0 0,1-1 0 0 0,13 12-1 0 0,-16-17-681 0 0,-1 0-1 0 0,1 0 1 0 0,20 9-1 0 0,-28-14 521 0 0,0-1 0 0 0,0 0 0 0 0,0 1 0 0 0,0-1-1 0 0,0 0 1 0 0,0 1 0 0 0,1-1 0 0 0,-1 0-1 0 0,0 0 1 0 0,0 0 0 0 0,0 0 0 0 0,0 0-1 0 0,1 0 1 0 0,-1-1 0 0 0,0 1 0 0 0,0 0-1 0 0,0 0 1 0 0,0-1 0 0 0,1 1 0 0 0,-1-1-1 0 0,0 1 1 0 0,1-2 0 0 0,0 0-172 0 0,0 0 0 0 0,0 0 0 0 0,0 0 0 0 0,0 0 0 0 0,0 0 0 0 0,-1 0 0 0 0,1-1-1 0 0,-1 1 1 0 0,3-5 0 0 0,1-5-482 0 0,-1-2-1 0 0,0 1 1 0 0,3-16-1 0 0,-5 19 1002 0 0,6-38 468 0 0,3-93 0 0 0,-7 67 3702 0 0,-3 53-2656 0 0,0 10 4102 0 0,7 33-3634 0 0,4 17-2249 0 0,25 56 0 0 0,-32-84-544 0 0,1 1 1 0 0,0-1-1 0 0,1-1 0 0 0,0 1 1 0 0,0-1-1 0 0,2 0 0 0 0,-1-1 1 0 0,1 0-1 0 0,11 9 0 0 0,-16-15 168 0 0,1 0-1 0 0,0-1 0 0 0,0 1 0 0 0,0-1 0 0 0,0 0 0 0 0,0 0 0 0 0,0-1 0 0 0,0 0 1 0 0,0 0-1 0 0,1 0 0 0 0,-1 0 0 0 0,1-1 0 0 0,-1 0 0 0 0,0 0 0 0 0,1 0 0 0 0,-1-1 0 0 0,10-2 1 0 0,2-1-2511 0 0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24:00.3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237 115 7658 0 0,'12'-22'1966'0'0,"12"-23"948"0"0,-23 42-2438 0 0,1 0-1 0 0,-1 0 0 0 0,0 0 1 0 0,0 0-1 0 0,-1 0 1 0 0,1 0-1 0 0,-1 0 1 0 0,1 0-1 0 0,-1-1 0 0 0,0 1 1 0 0,0 0-1 0 0,-1-3 1 0 0,1 6-408 0 0,0 0 0 0 0,0-1 0 0 0,0 1 0 0 0,0 0 0 0 0,0 0 1 0 0,0 0-1 0 0,0-1 0 0 0,0 1 0 0 0,0 0 0 0 0,0 0 0 0 0,0 0 0 0 0,0 0 1 0 0,-1-1-1 0 0,1 1 0 0 0,0 0 0 0 0,0 0 0 0 0,0 0 0 0 0,0 0 1 0 0,0 0-1 0 0,-1 0 0 0 0,1-1 0 0 0,0 1 0 0 0,0 0 0 0 0,0 0 0 0 0,0 0 1 0 0,-1 0-1 0 0,1 0 0 0 0,0 0 0 0 0,0 0 0 0 0,0 0 0 0 0,0 0 0 0 0,-1 0 1 0 0,1 0-1 0 0,0 0 0 0 0,0 0 0 0 0,0 0 0 0 0,-1 0 0 0 0,1 0 1 0 0,0 0-1 0 0,0 0 0 0 0,0 0 0 0 0,0 0 0 0 0,-1 0 0 0 0,1 0 0 0 0,-10 8 1049 0 0,-5 11-487 0 0,-1 18-243 0 0,3 0 0 0 0,1 0 0 0 0,-13 67 0 0 0,-14 46-616 0 0,33-132-62 0 0,-37 95-1610 0 0,13-60-1470 0 0,24-45 1664 0 0,0 1 1 0 0,-1-1 0 0 0,-11 11 0 0 0,0-9-3029 0 0,8-6 392 0 0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24:00.6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16 13691 0 0,'0'0'143'0'0,"-1"0"0"0"0,1 0 0 0 0,0-1 0 0 0,-1 1 0 0 0,1 0 0 0 0,0-1-1 0 0,-1 1 1 0 0,1 0 0 0 0,0-1 0 0 0,-1 1 0 0 0,1 0 0 0 0,0-1 0 0 0,0 1 0 0 0,-1-1 0 0 0,1 1 0 0 0,0 0 0 0 0,0-1 0 0 0,0 1 0 0 0,0-1 0 0 0,0 1 0 0 0,0-1 0 0 0,-1 1-1 0 0,1-1 1 0 0,0 1 0 0 0,0 0 0 0 0,0-1 0 0 0,0 1 0 0 0,1-1 0 0 0,-1 1 0 0 0,0-1 0 0 0,0 1 0 0 0,0-1 0 0 0,0 1 0 0 0,0 0 0 0 0,1-1 0 0 0,-1 1 0 0 0,0-1-1 0 0,19 6 2454 0 0,23 19-980 0 0,39 29-1407 0 0,-2 4 1 0 0,-3 4-1 0 0,-3 2 0 0 0,-3 4 0 0 0,100 123 0 0 0,-120-119-1559 0 0,-36-46-1939 0 0,-2-1-4200 0 0,-10-18 605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6:46:24.9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214 2 9250 0 0,'-4'0'190'0'0,"0"-1"1"0"0,0 1 0 0 0,1 0-1 0 0,-1 0 1 0 0,0 0-1 0 0,0 0 1 0 0,0 1-1 0 0,0 0 1 0 0,0-1-1 0 0,0 1 1 0 0,1 1-1 0 0,-1-1 1 0 0,0 1-1 0 0,1-1 1 0 0,-1 1-1 0 0,1 0 1 0 0,0 0-1 0 0,-1 0 1 0 0,1 1-1 0 0,0-1 1 0 0,1 1-1 0 0,-1 0 1 0 0,-4 6-1 0 0,-6 6 37 0 0,1 2 0 0 0,1 0 0 0 0,-13 26 0 0 0,14-26 90 0 0,2-3-293 0 0,0 1 1 0 0,1-1-1 0 0,1 1 0 0 0,0 1 0 0 0,2-1 1 0 0,-1 1-1 0 0,2 0 0 0 0,0 0 0 0 0,1 0 0 0 0,0 0 1 0 0,1 1-1 0 0,1-1 0 0 0,1 0 0 0 0,0 1 0 0 0,1-1 1 0 0,1 0-1 0 0,1 0 0 0 0,0 0 0 0 0,1-1 1 0 0,0 1-1 0 0,2-1 0 0 0,-1 0 0 0 0,2-1 0 0 0,11 17 1 0 0,-11-19-98 0 0,3 3 49 0 0,0 1 0 0 0,-1 1 0 0 0,-1 0 0 0 0,0 0 0 0 0,-1 1 0 0 0,10 34 1 0 0,26-159 1002 0 0,-10 16-981 0 0,4 1 1 0 0,77-132 0 0 0,-88 176 258 0 0,-27 46-259 0 0,1 0 1 0 0,-1 0-1 0 0,1 0 1 0 0,-1 1-1 0 0,0-1 1 0 0,1 0-1 0 0,-1 0 1 0 0,0 0-1 0 0,0 0 1 0 0,1 0-1 0 0,-1 1 1 0 0,0-1-1 0 0,1 0 0 0 0,-1 0 1 0 0,0 0-1 0 0,0 1 1 0 0,1-1-1 0 0,-1 0 1 0 0,0 0-1 0 0,0 1 1 0 0,0-1-1 0 0,1 0 1 0 0,-1 1-1 0 0,0-1 1 0 0,0 0-1 0 0,0 1 1 0 0,0-1-1 0 0,0 0 0 0 0,0 1 1 0 0,1-1-1 0 0,-1 0 1 0 0,0 1-1 0 0,0-1 1 0 0,0 0-1 0 0,0 1 1 0 0,0-1-1 0 0,0 0 1 0 0,-1 1-1 0 0,1 0 1 0 0,4 17 1 0 0,-4-17-7 0 0,0 17 1 0 0,-1 1-1 0 0,0-1 1 0 0,-2 1-1 0 0,0-1 1 0 0,-1 0 0 0 0,-9 28-1 0 0,6-23 8 0 0,-45 145 3 0 0,-8 32-56 0 0,57-191 48 0 0,1 0 1 0 0,0 0-1 0 0,1 1 0 0 0,0-1 1 0 0,1 0-1 0 0,0 1 1 0 0,0-1-1 0 0,1 0 0 0 0,3 18 1 0 0,-2-23-2 0 0,-1 0-1 0 0,1 0 1 0 0,0 0 0 0 0,-1-1 0 0 0,2 1 0 0 0,-1 0 0 0 0,0-1-1 0 0,1 1 1 0 0,0-1 0 0 0,0 0 0 0 0,0 0 0 0 0,0 0 0 0 0,0 0-1 0 0,0 0 1 0 0,1-1 0 0 0,0 0 0 0 0,-1 1 0 0 0,1-1 0 0 0,0-1-1 0 0,0 1 1 0 0,0 0 0 0 0,0-1 0 0 0,6 1 0 0 0,0 1-14 0 0,0-2 1 0 0,0 1-1 0 0,0-1 1 0 0,1-1 0 0 0,-1 0-1 0 0,0 0 1 0 0,0-1-1 0 0,0 0 1 0 0,0-1-1 0 0,0 0 1 0 0,0-1-1 0 0,15-6 1 0 0,0-2 12 0 0,-1-2 1 0 0,0 0-1 0 0,32-24 0 0 0,-46 29-41 0 0,20-11 196 0 0,-28 18-132 0 0,-1 1 0 0 0,0-1-1 0 0,0 1 1 0 0,0 0 0 0 0,0 0 0 0 0,0-1-1 0 0,1 1 1 0 0,-1 0 0 0 0,0 0 0 0 0,0 0 0 0 0,0 0-1 0 0,0 0 1 0 0,1 1 0 0 0,-1-1 0 0 0,0 0-1 0 0,0 0 1 0 0,0 1 0 0 0,0-1 0 0 0,0 1-1 0 0,0-1 1 0 0,1 1 0 0 0,-1-1 0 0 0,0 1 0 0 0,-1 0-1 0 0,1-1 1 0 0,2 3 0 0 0,4 5-10 0 0,0 0-1 0 0,-1 0 1 0 0,0 1 0 0 0,0 0-1 0 0,-1 1 1 0 0,0-1 0 0 0,0 1-1 0 0,-1 0 1 0 0,0 0 0 0 0,-1 0-1 0 0,-1 1 1 0 0,1-1 0 0 0,-2 1-1 0 0,1-1 1 0 0,-1 1 0 0 0,-1 0-1 0 0,0 0 1 0 0,-2 15 0 0 0,1-15 6 0 0,-1-1 0 0 0,0 1 0 0 0,-1-1 0 0 0,0 0 0 0 0,0 0 0 0 0,-1 0 1 0 0,0 0-1 0 0,-1-1 0 0 0,0 1 0 0 0,-1-1 0 0 0,0-1 0 0 0,0 1 0 0 0,-1-1 0 0 0,0 0 1 0 0,0 0-1 0 0,-1-1 0 0 0,0 0 0 0 0,-17 11 0 0 0,24-17-116 0 0,-1 0-1 0 0,1 0 1 0 0,-1 0 0 0 0,1 0-1 0 0,-1 0 1 0 0,1 0 0 0 0,-1-1-1 0 0,1 1 1 0 0,-1 0 0 0 0,0-1-1 0 0,1 0 1 0 0,-1 1 0 0 0,0-1-1 0 0,0 0 1 0 0,1 0 0 0 0,-1 0-1 0 0,0 0 1 0 0,0 0 0 0 0,1 0-1 0 0,-1 0 1 0 0,0-1 0 0 0,1 1-1 0 0,-1-1 1 0 0,0 1 0 0 0,1-1-1 0 0,-1 0 1 0 0,0 1 0 0 0,1-1-1 0 0,-1 0 1 0 0,1 0 0 0 0,0 0-1 0 0,-1 0 1 0 0,1-1 0 0 0,0 1-1 0 0,0 0 1 0 0,-3-3 0 0 0,2 0-337 0 0,0 0 0 0 0,0 0 0 0 0,1 0 0 0 0,-1 0 0 0 0,1-1 0 0 0,0 1 0 0 0,0 0 0 0 0,0-1 0 0 0,0 1 0 0 0,1-1 0 0 0,0 1 0 0 0,0-1 0 0 0,1-5-1 0 0,1-11-2943 0 0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24:41.7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22 249 8034 0 0,'-5'-23'1233'0'0,"0"0"1"0"0,2 0 0 0 0,0 0 0 0 0,2 0-1 0 0,1-1 1 0 0,2-25 0 0 0,0-11 1143 0 0,-2 60-2288 0 0,0 15-20 0 0,-5 208-58 0 0,2 67-61 0 0,5-203 12 0 0,19 112 1 0 0,-16-169 32 0 0,-1 2-5 0 0,1-1 0 0 0,2 1 0 0 0,1-1 0 0 0,22 53 0 0 0,-29-81 13 0 0,1 0 0 0 0,-1 0 0 0 0,1 0 0 0 0,0 0 0 0 0,0 0 0 0 0,0 0 0 0 0,0-1 0 0 0,1 1 0 0 0,-1-1 0 0 0,1 0 0 0 0,-1 1 0 0 0,1-1 0 0 0,0 0-1 0 0,0-1 1 0 0,6 4 0 0 0,-7-4 0 0 0,1-1-1 0 0,-1 0 1 0 0,0 1-1 0 0,1-1 1 0 0,-1 0-1 0 0,1-1 1 0 0,-1 1-1 0 0,0 0 1 0 0,1-1-1 0 0,-1 1 1 0 0,1-1-1 0 0,-1 0 1 0 0,0 1-1 0 0,0-1 0 0 0,1 0 1 0 0,-1 0-1 0 0,0-1 1 0 0,0 1-1 0 0,0 0 1 0 0,0-1-1 0 0,0 1 1 0 0,-1-1-1 0 0,3-2 1 0 0,10-11 2 0 0,-1-1 1 0 0,0-1-1 0 0,-1 0 1 0 0,0 0-1 0 0,-2-1 1 0 0,0-1-1 0 0,-1 0 1 0 0,-1 0-1 0 0,-1-1 1 0 0,-1 0 0 0 0,0 0-1 0 0,-1 0 1 0 0,2-29-1 0 0,-10 17-3 0 0,3 28-2 0 0,4 17-3 0 0,-3-10 3 0 0,28 97-48 0 0,-18-57-16 0 0,30 75 0 0 0,-39-113-165 0 0,0-1 0 0 0,1 1-1 0 0,-1 0 1 0 0,1-1 0 0 0,0 0 0 0 0,1 0 0 0 0,5 6 0 0 0,-8-9-67 0 0,0 0 1 0 0,0 0 0 0 0,0-1-1 0 0,0 1 1 0 0,0 0-1 0 0,0 0 1 0 0,1-1 0 0 0,-1 1-1 0 0,0-1 1 0 0,1 1-1 0 0,-1-1 1 0 0,0 0 0 0 0,1 1-1 0 0,-1-1 1 0 0,0 0-1 0 0,1 0 1 0 0,-1 0 0 0 0,1 0-1 0 0,-1 0 1 0 0,0 0-1 0 0,1 0 1 0 0,-1-1 0 0 0,1 1-1 0 0,-1 0 1 0 0,0-1-1 0 0,1 1 1 0 0,-1-1 0 0 0,0 1-1 0 0,0-1 1 0 0,0 0-1 0 0,1 0 1 0 0,0-1 0 0 0,5-3-3606 0 0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24:42.1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 72 10898 0 0,'-9'-16'2634'0'0,"8"15"-2216"0"0,-1-1 0 0 0,1 0 0 0 0,0 0 0 0 0,0 0 0 0 0,0 1 0 0 0,0-1 0 0 0,0 0 0 0 0,1 0 0 0 0,-1 0 0 0 0,0-4 0 0 0,1 5-367 0 0,1 0 0 0 0,-1 0 0 0 0,0 0 0 0 0,1-1 0 0 0,-1 1 0 0 0,1 0-1 0 0,-1 0 1 0 0,1 0 0 0 0,0 0 0 0 0,-1 0 0 0 0,1 0 0 0 0,0 0-1 0 0,0 0 1 0 0,0 1 0 0 0,0-1 0 0 0,0 0 0 0 0,0 0 0 0 0,0 1 0 0 0,0-1-1 0 0,0 0 1 0 0,0 1 0 0 0,0-1 0 0 0,2 0 0 0 0,1 0-143 0 0,-1-1 0 0 0,1 1 0 0 0,-1-1 0 0 0,1 1-1 0 0,0 0 1 0 0,-1 1 0 0 0,1-1 0 0 0,0 1 0 0 0,0 0 0 0 0,-1-1 0 0 0,1 2 0 0 0,0-1 0 0 0,0 0 0 0 0,-1 1 0 0 0,1-1 0 0 0,0 1 0 0 0,6 3 0 0 0,-7-3-314 0 0,0 1 1 0 0,0-1 0 0 0,-1 1 0 0 0,1 0-1 0 0,0 0 1 0 0,-1 0 0 0 0,1 0 0 0 0,-1 0-1 0 0,0 1 1 0 0,1-1 0 0 0,-1 1 0 0 0,0-1-1 0 0,-1 1 1 0 0,1 0 0 0 0,0 0 0 0 0,-1 0-1 0 0,0 0 1 0 0,1 0 0 0 0,-1 0 0 0 0,1 5-1 0 0,2 14-1788 0 0,-3-12-1154 0 0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24:42.4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 1 7522 0 0,'-1'2'392'0'0,"-1"0"1"0"0,1 1 0 0 0,-1-1 0 0 0,1 1-1 0 0,0 0 1 0 0,0-1 0 0 0,0 1-1 0 0,0 0 1 0 0,1-1 0 0 0,-1 1 0 0 0,1 0-1 0 0,0 0 1 0 0,-1 0 0 0 0,1 0 0 0 0,1 4-1 0 0,6 49 1748 0 0,-5-45-2210 0 0,1 7 146 0 0,1-1 0 0 0,1 0-1 0 0,12 28 1 0 0,-14-38-427 0 0,0 0 0 0 0,1 0 0 0 0,0-1-1 0 0,0 1 1 0 0,0-1 0 0 0,1 0 0 0 0,0-1 0 0 0,0 1-1 0 0,0-1 1 0 0,1 0 0 0 0,8 6 0 0 0,-13-10 83 0 0,1 0 0 0 0,0 0 0 0 0,0 0 1 0 0,0 0-1 0 0,0-1 0 0 0,0 1 0 0 0,0-1 0 0 0,0 1 0 0 0,0-1 1 0 0,0 0-1 0 0,0 0 0 0 0,0 1 0 0 0,0-2 0 0 0,0 1 0 0 0,0 0 1 0 0,0 0-1 0 0,3-2 0 0 0,7-2-3298 0 0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24:42.8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265 11 11210 0 0,'-1'-1'214'0'0,"0"0"-1"0"0,-1 0 1 0 0,1 0 0 0 0,0 0-1 0 0,0 1 1 0 0,0-1-1 0 0,-1 0 1 0 0,1 0-1 0 0,0 1 1 0 0,-1-1-1 0 0,1 1 1 0 0,-1-1-1 0 0,1 1 1 0 0,-1 0 0 0 0,1-1-1 0 0,-1 1 1 0 0,1 0-1 0 0,-1 0 1 0 0,1 0-1 0 0,-1 0 1 0 0,-2 1-1 0 0,3 0-100 0 0,0-1-1 0 0,0 1 0 0 0,0 0 0 0 0,0 0 0 0 0,0 0 1 0 0,1 0-1 0 0,-1 0 0 0 0,0 0 0 0 0,0 0 1 0 0,1 0-1 0 0,-1 0 0 0 0,1 1 0 0 0,-1-1 1 0 0,1 0-1 0 0,-1 0 0 0 0,1 1 0 0 0,0-1 0 0 0,-1 0 1 0 0,1 3-1 0 0,-1 10 65 0 0,1 0 0 0 0,0 0 0 0 0,3 23 1 0 0,-1-22-131 0 0,30 187 295 0 0,-20-145-257 0 0,-2 1 0 0 0,3 90-1 0 0,-13-137-142 0 0,2 43-9 0 0,-2-52 8 0 0,0 0 0 0 0,0 0 1 0 0,0-1-1 0 0,1 1 0 0 0,-1 0 1 0 0,1 0-1 0 0,-1 0 0 0 0,1-1 1 0 0,0 1-1 0 0,-1 0 0 0 0,1 0 1 0 0,0-1-1 0 0,0 1 0 0 0,0-1 1 0 0,1 1-1 0 0,-1-1 0 0 0,0 1 1 0 0,1-1-1 0 0,-1 0 0 0 0,0 0 1 0 0,1 0-1 0 0,2 2 1 0 0,-4-3 38 0 0,0 0 1 0 0,1 1 0 0 0,-1-1 0 0 0,1 0 0 0 0,-1 0 0 0 0,1 1 0 0 0,-1-1 0 0 0,1 0 0 0 0,-1 0 0 0 0,1 0 0 0 0,-1 0 0 0 0,1 0 0 0 0,-1 0 0 0 0,1 0 0 0 0,-1 0 0 0 0,1 0 0 0 0,-1 0 0 0 0,1 0 0 0 0,-1 0 0 0 0,1 0 0 0 0,-1 0 0 0 0,1 0 0 0 0,-1-1-1 0 0,1 1 1 0 0,-1 0 0 0 0,1 0 0 0 0,-1 0 0 0 0,1-1 0 0 0,-1 1 0 0 0,0 0 0 0 0,1-1 0 0 0,-1 1 0 0 0,0 0 0 0 0,1-1 0 0 0,-1 1 0 0 0,0-1 0 0 0,1 1 0 0 0,-1 0 0 0 0,0-1 0 0 0,1 1 0 0 0,-1-1 0 0 0,0 1 0 0 0,0-1 0 0 0,0 1 0 0 0,0-1 0 0 0,0 1 0 0 0,1-1-1 0 0,-1 1 1 0 0,0-1 0 0 0,0 1 0 0 0,0-1 0 0 0,0 1 0 0 0,0-1 0 0 0,0 1 0 0 0,-1-1 0 0 0,1 1 0 0 0,0-1 0 0 0,0 1 0 0 0,0-1 0 0 0,-1 0 0 0 0,1-2 5 0 0,-1-1 0 0 0,-1 1-1 0 0,1-1 1 0 0,0 1 0 0 0,-1 0 0 0 0,1 0 0 0 0,-4-5 0 0 0,-8-6 14 0 0,-1 0 0 0 0,0 1 0 0 0,-1 0 0 0 0,-30-19 0 0 0,-72-34 656 0 0,112 64-587 0 0,-37-16 419 0 0,39 17-451 0 0,1 0-1 0 0,0 1 1 0 0,0-1 0 0 0,-1 1-1 0 0,1 0 1 0 0,0-1 0 0 0,-1 1-1 0 0,1 0 1 0 0,0 0-1 0 0,-1 1 1 0 0,1-1 0 0 0,0 1-1 0 0,-1-1 1 0 0,1 1 0 0 0,0-1-1 0 0,-4 3 1 0 0,5-2-30 0 0,0 0 0 0 0,0 0-1 0 0,0 1 1 0 0,1-1 0 0 0,-1 0 0 0 0,0 0 0 0 0,1 1 0 0 0,-1-1-1 0 0,1 0 1 0 0,-1 1 0 0 0,1-1 0 0 0,-1 1 0 0 0,1-1-1 0 0,0 1 1 0 0,0-1 0 0 0,0 0 0 0 0,0 1 0 0 0,0-1 0 0 0,0 1-1 0 0,0-1 1 0 0,0 1 0 0 0,1-1 0 0 0,-1 1 0 0 0,2 2-1 0 0,11 34 41 0 0,-6-23-4 0 0,1 0 0 0 0,0-1-1 0 0,1 1 1 0 0,1-2-1 0 0,1 0 1 0 0,-1 0 0 0 0,2-1-1 0 0,16 14 1 0 0,-8-9-560 0 0,1-2-1 0 0,0 0 1 0 0,1-2 0 0 0,40 19-1 0 0,-53-28-79 0 0,-1-1-1 0 0,1 0 0 0 0,0 0 1 0 0,0-1-1 0 0,0 0 0 0 0,0-1 1 0 0,0 0-1 0 0,0 0 0 0 0,0-1 1 0 0,0 0-1 0 0,1-1 1 0 0,-1 0-1 0 0,0 0 0 0 0,13-5 1 0 0,-5-1-3252 0 0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24:43.1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246 27 10218 0 0,'-1'-2'270'0'0,"-1"-1"-1"0"0,0 1 1 0 0,0 1 0 0 0,1-1-1 0 0,-1 0 1 0 0,0 0 0 0 0,-1 1-1 0 0,1-1 1 0 0,0 1 0 0 0,0 0-1 0 0,-1-1 1 0 0,1 1 0 0 0,-1 0-1 0 0,1 1 1 0 0,-1-1 0 0 0,1 0-1 0 0,-1 1 1 0 0,-3-1-1 0 0,5 1-194 0 0,0 0-1 0 0,0 0 1 0 0,0 0-1 0 0,0 1 1 0 0,0-1 0 0 0,0 0-1 0 0,1 0 1 0 0,-1 1-1 0 0,0-1 1 0 0,0 1-1 0 0,0-1 1 0 0,0 1-1 0 0,0-1 1 0 0,1 1-1 0 0,-1 0 1 0 0,0-1-1 0 0,0 1 1 0 0,1 0-1 0 0,-2 1 1 0 0,1 0-59 0 0,0 0 0 0 0,0 0 0 0 0,0 0 0 0 0,0 0 0 0 0,1 0 0 0 0,-1 0 0 0 0,1 0 0 0 0,-1 0 0 0 0,1 0 0 0 0,0 1 0 0 0,0-1 0 0 0,0 2 0 0 0,1 23 120 0 0,1-1 0 0 0,2 1 0 0 0,1-1 0 0 0,0 0 0 0 0,12 28 0 0 0,53 125 24 0 0,-52-137-143 0 0,4 10 18 0 0,52 115-237 0 0,-84-183 28 0 0,0 2-1 0 0,0 0 1 0 0,-2 0-1 0 0,0 1 1 0 0,0 0-1 0 0,-17-13 1 0 0,-98-73 219 0 0,116 91 19 0 0,0 1 1 0 0,0 1-1 0 0,-1 0 0 0 0,-20-8 0 0 0,28 12 15 0 0,0 1 0 0 0,-1 0 0 0 0,1-1 0 0 0,0 1 0 0 0,-1 1-1 0 0,1-1 1 0 0,-1 1 0 0 0,1-1 0 0 0,-1 1 0 0 0,1 0 0 0 0,-1 1 0 0 0,1-1-1 0 0,0 1 1 0 0,-1 0 0 0 0,1 0 0 0 0,0 1 0 0 0,-5 1 0 0 0,8-2-64 0 0,0 0 0 0 0,0 0 1 0 0,0 0-1 0 0,0 0 0 0 0,0 0 0 0 0,0 1 1 0 0,1-1-1 0 0,-1 0 0 0 0,1 1 1 0 0,-1-1-1 0 0,1 0 0 0 0,-1 1 1 0 0,1-1-1 0 0,0 0 0 0 0,-1 1 0 0 0,1-1 1 0 0,0 1-1 0 0,0-1 0 0 0,0 0 1 0 0,0 1-1 0 0,0-1 0 0 0,0 1 1 0 0,1-1-1 0 0,0 3 0 0 0,10 37 264 0 0,-9-35-227 0 0,7 16-56 0 0,0 0 0 0 0,1 0 1 0 0,1-1-1 0 0,1-1 0 0 0,1 0 0 0 0,1-1 0 0 0,1 0 0 0 0,17 17 0 0 0,-22-26-886 0 0,1-1 0 0 0,-1 0 0 0 0,25 15-1 0 0,-31-21 271 0 0,1-1 0 0 0,0 1 0 0 0,1-1-1 0 0,-1 0 1 0 0,0 0 0 0 0,1 0-1 0 0,-1-1 1 0 0,1 0 0 0 0,-1 0-1 0 0,1 0 1 0 0,-1-1 0 0 0,12 0-1 0 0,-4-3-3142 0 0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24:43.7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25 242 9938 0 0,'-24'-5'5159'0'0,"40"13"-2856"0"0,-3-4-2247 0 0,0 0 1 0 0,0-1-1 0 0,0-1 1 0 0,0 0-1 0 0,0-1 1 0 0,0 0-1 0 0,0-1 1 0 0,1 0-1 0 0,13-3 1 0 0,9-2 116 0 0,0-2 0 0 0,35-12 0 0 0,-64 17-265 0 0,0 0 1 0 0,0-1-1 0 0,-1 0 1 0 0,1 0-1 0 0,-1 0 1 0 0,11-9-1 0 0,-15 12 73 0 0,-1-1 0 0 0,0 0 0 0 0,0 0 0 0 0,0 0-1 0 0,0-1 1 0 0,0 1 0 0 0,0 0 0 0 0,0 0 0 0 0,0 0 0 0 0,0-1-1 0 0,0 1 1 0 0,-1-1 0 0 0,1 1 0 0 0,0 0 0 0 0,-1-1 0 0 0,0 1-1 0 0,1-1 1 0 0,-1 1 0 0 0,0-1 0 0 0,0 1 0 0 0,1-1 0 0 0,-1 0 0 0 0,0 1-1 0 0,-1-1 1 0 0,1 1 0 0 0,0-1 0 0 0,0 1 0 0 0,-1-1 0 0 0,1 1-1 0 0,-1-1 1 0 0,1 1 0 0 0,-1 0 0 0 0,1-1 0 0 0,-1 1 0 0 0,0-1-1 0 0,-2-1 1 0 0,-5-7-87 0 0,-1-1 0 0 0,0 2-1 0 0,0 0 1 0 0,-1 0 0 0 0,-22-15 0 0 0,-60-31 113 0 0,86 52-9 0 0,1 0 39 0 0,1 1-1 0 0,-1 0 0 0 0,1 0 1 0 0,-1 0-1 0 0,1 1 1 0 0,-1-1-1 0 0,0 1 1 0 0,0 0-1 0 0,0 1 0 0 0,0-1 1 0 0,0 1-1 0 0,0 0 1 0 0,0 0-1 0 0,1 1 1 0 0,-7 0-1 0 0,8 0-1 0 0,0 0 0 0 0,0 0-1 0 0,0 1 1 0 0,0-1 0 0 0,0 1 0 0 0,0-1-1 0 0,1 1 1 0 0,-1 0 0 0 0,1 0 0 0 0,0 0 0 0 0,-1 1-1 0 0,1-1 1 0 0,0 0 0 0 0,0 1 0 0 0,0-1-1 0 0,1 1 1 0 0,-1 0 0 0 0,0 0 0 0 0,1-1 0 0 0,0 1-1 0 0,0 0 1 0 0,0 0 0 0 0,0 0 0 0 0,-1 5 0 0 0,0 5 10 0 0,1 0 1 0 0,0 0 0 0 0,0 0 0 0 0,1 0-1 0 0,1 0 1 0 0,0 0 0 0 0,1 0 0 0 0,0 0 0 0 0,1 0-1 0 0,1-1 1 0 0,0 1 0 0 0,0-1 0 0 0,7 12 0 0 0,-7-15-11 0 0,0-1 1 0 0,1 0 0 0 0,0 0 0 0 0,0-1 0 0 0,1 1 0 0 0,0-1-1 0 0,0 0 1 0 0,1-1 0 0 0,-1 1 0 0 0,2-1 0 0 0,-1-1 0 0 0,0 1-1 0 0,1-1 1 0 0,0-1 0 0 0,1 1 0 0 0,-1-1 0 0 0,1-1-1 0 0,-1 0 1 0 0,11 3 0 0 0,-14-6-14 0 0,0 0 1 0 0,0 0-1 0 0,1 0 0 0 0,-1 0 0 0 0,0-1 0 0 0,0 0 1 0 0,0 0-1 0 0,0-1 0 0 0,0 1 0 0 0,0-1 0 0 0,0 0 1 0 0,-1 0-1 0 0,1-1 0 0 0,-1 1 0 0 0,1-1 0 0 0,-1 0 1 0 0,0 0-1 0 0,5-6 0 0 0,7-5-47 0 0,-1-1-1 0 0,-1-1 1 0 0,13-18-1 0 0,-18 23-68 0 0,-1-2 0 0 0,0 1 1 0 0,-1-1-1 0 0,-1 0 0 0 0,8-21 0 0 0,-11 27 68 0 0,-1-1 0 0 0,0 0 0 0 0,-1 1 1 0 0,0-1-1 0 0,0 0 0 0 0,0 0 0 0 0,-1 0 0 0 0,0 0 0 0 0,-1 0 0 0 0,0 0 1 0 0,-3-12-1 0 0,4 18 24 0 0,0 1 1 0 0,0 0 0 0 0,-1-1 0 0 0,1 1-1 0 0,0 0 1 0 0,-1 0 0 0 0,1-1-1 0 0,-1 1 1 0 0,0 0 0 0 0,1 0 0 0 0,-1 0-1 0 0,0 0 1 0 0,0 0 0 0 0,0 0-1 0 0,1 0 1 0 0,-1 0 0 0 0,0 0 0 0 0,0 0-1 0 0,-1 1 1 0 0,1-1 0 0 0,0 0-1 0 0,-2 0 1 0 0,2 1 4 0 0,0 0 1 0 0,0 0-1 0 0,0 0 0 0 0,0 0 0 0 0,0 0 1 0 0,-1 1-1 0 0,1-1 0 0 0,0 0 0 0 0,0 1 1 0 0,0-1-1 0 0,0 1 0 0 0,0-1 1 0 0,0 1-1 0 0,0-1 0 0 0,0 1 0 0 0,0 0 1 0 0,0 0-1 0 0,1-1 0 0 0,-3 3 0 0 0,-1 2 34 0 0,-1 1-1 0 0,1-1 0 0 0,0 1 0 0 0,0 0 1 0 0,1 0-1 0 0,-6 13 0 0 0,2 3 58 0 0,1 0 0 0 0,0 1 0 0 0,2-1-1 0 0,-3 44 1 0 0,6-59-73 0 0,1 0 1 0 0,0 1-1 0 0,0-1 0 0 0,1 0 1 0 0,0 1-1 0 0,0-1 0 0 0,1 0 0 0 0,0 0 1 0 0,0 0-1 0 0,1 0 0 0 0,-1 0 1 0 0,2 0-1 0 0,-1-1 0 0 0,1 1 1 0 0,0-1-1 0 0,0 0 0 0 0,0 0 0 0 0,1 0 1 0 0,6 5-1 0 0,-8-9-2 0 0,0 0-1 0 0,0 1 1 0 0,0-1 0 0 0,0-1-1 0 0,0 1 1 0 0,0 0 0 0 0,1-1 0 0 0,-1 0-1 0 0,1 1 1 0 0,-1-1 0 0 0,1-1-1 0 0,0 1 1 0 0,-1 0 0 0 0,1-1-1 0 0,0 0 1 0 0,-1 0 0 0 0,1 0 0 0 0,0 0-1 0 0,4-2 1 0 0,-3 1-23 0 0,1-1 0 0 0,0 0 1 0 0,-1-1-1 0 0,1 0 0 0 0,-1 1 0 0 0,0-2 1 0 0,0 1-1 0 0,0 0 0 0 0,0-1 0 0 0,7-8 1 0 0,-1 1-62 0 0,-2-1 0 0 0,0 0 0 0 0,0 0 0 0 0,-1 0 0 0 0,-1-1 1 0 0,0 0-1 0 0,-1-1 0 0 0,9-26 0 0 0,-9 2 17 0 0,-6 37 63 0 0,0-1-1 0 0,0 1 1 0 0,0-1-1 0 0,0 1 1 0 0,0-1-1 0 0,0 1 1 0 0,0-1-1 0 0,0 1 1 0 0,-1-1-1 0 0,1 1 1 0 0,-1 0-1 0 0,1-1 1 0 0,-1 1-1 0 0,1-1 1 0 0,-1 1-1 0 0,0 0 1 0 0,0 0-1 0 0,0-1 1 0 0,1 1-1 0 0,-1 0 1 0 0,0 0-1 0 0,-2-2 1 0 0,3 3-12 0 0,-1 0-1 0 0,1 0 1 0 0,0 0 0 0 0,0 0 0 0 0,0 0 0 0 0,-1 0 0 0 0,1-1 0 0 0,0 1 0 0 0,0 0 0 0 0,-1 0 0 0 0,1 0 0 0 0,0 0 0 0 0,0 0 0 0 0,-1 0 0 0 0,1 0 0 0 0,0 0 0 0 0,0 0 0 0 0,-1 0 0 0 0,1 0 0 0 0,0 0-1 0 0,0 0 1 0 0,-1 0 0 0 0,1 1 0 0 0,0-1 0 0 0,0 0 0 0 0,-1 0 0 0 0,1 0 0 0 0,0 0 0 0 0,0 0 0 0 0,0 0 0 0 0,-1 1 0 0 0,1-1 0 0 0,0 0 0 0 0,0 0 0 0 0,0 0 0 0 0,0 1 0 0 0,-1-1 0 0 0,1 0 0 0 0,0 0-1 0 0,0 0 1 0 0,0 1 0 0 0,0-1 0 0 0,-2 16 224 0 0,3-13-188 0 0,-1 1 0 0 0,1-1 1 0 0,-1 0-1 0 0,1 1 0 0 0,0-1 0 0 0,0 0 0 0 0,3 6 0 0 0,7 2-285 0 0,0 0 0 0 0,24 18 0 0 0,-24-21-23 0 0,-1 0 0 0 0,0 1 1 0 0,0 0-1 0 0,13 17 1 0 0,19 27-9513 0 0,-37-44 5168 0 0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24:44.1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 55 9754 0 0,'-14'-50'5554'0'0,"14"46"-3922"0"0,1 6-331 0 0,8 27-547 0 0,2 23-278 0 0,10 104 0 0 0,0 10-304 0 0,-12-118-252 0 0,-4-16-146 0 0,14 47 0 0 0,-17-71-124 0 0,1 0 0 0 0,0-1 0 0 0,1 1 0 0 0,-1-1 0 0 0,1 1 0 0 0,1-1 0 0 0,-1-1 0 0 0,1 1 0 0 0,1-1 0 0 0,-1 1 0 0 0,7 4 0 0 0,-8-9-17 0 0,-1 0 0 0 0,1 0-1 0 0,-1-1 1 0 0,1 0 0 0 0,0 1-1 0 0,-1-1 1 0 0,1-1 0 0 0,0 1-1 0 0,0-1 1 0 0,0 1 0 0 0,0-1-1 0 0,0 0 1 0 0,0 0 0 0 0,0-1 0 0 0,0 1-1 0 0,-1-1 1 0 0,1 0 0 0 0,0 0-1 0 0,0 0 1 0 0,4-2 0 0 0,8-5-3514 0 0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24:44.9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299 183 10042 0 0,'-3'-5'502'0'0,"1"-1"0"0"0,-1 1 0 0 0,-1 0 0 0 0,1 0 0 0 0,-1 0 0 0 0,0 1 0 0 0,0-1 0 0 0,0 1 0 0 0,-1 0 0 0 0,1 0 0 0 0,-7-3 0 0 0,6 4-305 0 0,0 1 0 0 0,0 0 0 0 0,0 0 0 0 0,-1 0 0 0 0,1 0 0 0 0,-1 1 0 0 0,1 0 0 0 0,-1 0 0 0 0,0 1 0 0 0,1-1 1 0 0,-12 2-1 0 0,9-1-159 0 0,1 2 0 0 0,0-1 0 0 0,0 0 0 0 0,0 1 0 0 0,1 1 0 0 0,-1-1 0 0 0,0 1 0 0 0,1 0 0 0 0,0 1 0 0 0,-1-1 0 0 0,1 1 0 0 0,1 0 0 0 0,-1 1 0 0 0,0 0 0 0 0,1-1 0 0 0,0 2 0 0 0,0-1 0 0 0,1 1 0 0 0,0-1 0 0 0,0 1 0 0 0,0 0 0 0 0,0 1 0 0 0,-4 11 0 0 0,2-3-35 0 0,0 0-1 0 0,2 0 1 0 0,-1 1 0 0 0,2-1-1 0 0,0 1 1 0 0,1 0 0 0 0,1 0-1 0 0,0 0 1 0 0,3 30-1 0 0,-1-41-5 0 0,-1-1 0 0 0,1 0 0 0 0,-1 0-1 0 0,1 0 1 0 0,1 1 0 0 0,-1-1 0 0 0,1 0-1 0 0,-1-1 1 0 0,1 1 0 0 0,0 0 0 0 0,0 0-1 0 0,1-1 1 0 0,-1 1 0 0 0,1-1-1 0 0,0 0 1 0 0,0 0 0 0 0,0 0 0 0 0,0 0-1 0 0,0 0 1 0 0,1 0 0 0 0,-1-1 0 0 0,1 0-1 0 0,4 2 1 0 0,-4-2-39 0 0,1-1 0 0 0,-1 0 1 0 0,0 0-1 0 0,0-1 0 0 0,1 1 0 0 0,-1-1 1 0 0,0 0-1 0 0,1 0 0 0 0,-1-1 0 0 0,0 1 1 0 0,1-1-1 0 0,-1 0 0 0 0,0 0 0 0 0,0 0 1 0 0,0-1-1 0 0,0 1 0 0 0,0-1 0 0 0,0 0 1 0 0,0 0-1 0 0,0-1 0 0 0,-1 1 0 0 0,7-6 1 0 0,-2 1-40 0 0,0 0 1 0 0,0-1 0 0 0,-1 0-1 0 0,0 0 1 0 0,-1 0 0 0 0,0-1-1 0 0,0 0 1 0 0,-1 0 0 0 0,7-16-1 0 0,-6 9 102 0 0,-1 0 0 0 0,-1-1 0 0 0,0 1 0 0 0,-1-1 0 0 0,1-21 0 0 0,-4 21 79 0 0,0 11-55 0 0,0 1 1 0 0,0 0-1 0 0,0 0 0 0 0,1-1 0 0 0,0 1 0 0 0,0 0 1 0 0,0 0-1 0 0,1 0 0 0 0,0 0 0 0 0,4-8 1 0 0,-6 12-46 0 0,0 1 0 0 0,0 0 0 0 0,0-1 0 0 0,1 1 0 0 0,-1 0 1 0 0,0 0-1 0 0,1-1 0 0 0,-1 1 0 0 0,0 0 0 0 0,0 0 0 0 0,1-1 0 0 0,-1 1 1 0 0,1 0-1 0 0,-1 0 0 0 0,0 0 0 0 0,1-1 0 0 0,-1 1 0 0 0,0 0 1 0 0,1 0-1 0 0,-1 0 0 0 0,1 0 0 0 0,-1 0 0 0 0,0 0 0 0 0,1 0 1 0 0,-1 0-1 0 0,1 0 0 0 0,-1 0 0 0 0,0 0 0 0 0,1 0 0 0 0,-1 0 1 0 0,1 0-1 0 0,-1 1 0 0 0,13 11-1 0 0,5 21-5 0 0,-17-30 6 0 0,13 28-127 0 0,-3-4-350 0 0,1-1 0 0 0,22 34 0 0 0,-30-55 402 0 0,0 1-1 0 0,0-1 1 0 0,0 0-1 0 0,0 0 1 0 0,1 0 0 0 0,0 0-1 0 0,0-1 1 0 0,0 0-1 0 0,1 0 1 0 0,-1 0 0 0 0,1-1-1 0 0,0 0 1 0 0,0 0-1 0 0,0 0 1 0 0,12 2 0 0 0,-16-4-9 0 0,1-1 1 0 0,-1 0-1 0 0,1 0 0 0 0,-1 0 1 0 0,0 0-1 0 0,1 0 1 0 0,-1-1-1 0 0,0 1 1 0 0,1-1-1 0 0,-1 1 0 0 0,0-1 1 0 0,0 0-1 0 0,0 0 1 0 0,1 0-1 0 0,-1 0 1 0 0,0 0-1 0 0,0-1 1 0 0,0 1-1 0 0,-1 0 0 0 0,1-1 1 0 0,0 0-1 0 0,-1 1 1 0 0,1-1-1 0 0,0 0 1 0 0,-1 0-1 0 0,0 0 1 0 0,0 0-1 0 0,1 0 0 0 0,-1 0 1 0 0,0 0-1 0 0,-1 0 1 0 0,1-1-1 0 0,0 1 1 0 0,0-3-1 0 0,3-11-122 0 0,0 0-1 0 0,-1 0 1 0 0,2-30-1 0 0,-3 29 164 0 0,2-65 326 0 0,-3 27 2888 0 0,-1 55-2834 0 0,0 0-61 0 0,6 30 740 0 0,0-16-1004 0 0,0-1 0 0 0,1 0-1 0 0,0 0 1 0 0,1 0 0 0 0,0-1 0 0 0,1 0-1 0 0,1-1 1 0 0,0 0 0 0 0,16 15 0 0 0,-18-20-526 0 0,0 1 0 0 0,0-2 0 0 0,0 1 0 0 0,1-1 0 0 0,0 0 0 0 0,13 5 1 0 0,-20-9 344 0 0,0 0 0 0 0,1-1 0 0 0,-1 1 1 0 0,0-1-1 0 0,1 0 0 0 0,-1 0 1 0 0,0 0-1 0 0,1 0 0 0 0,-1 0 0 0 0,1 0 1 0 0,-1-1-1 0 0,0 1 0 0 0,0-1 1 0 0,1 1-1 0 0,-1-1 0 0 0,0 0 0 0 0,0 0 1 0 0,0 0-1 0 0,1 0 0 0 0,-1 0 1 0 0,0-1-1 0 0,-1 1 0 0 0,1-1 0 0 0,0 1 1 0 0,0-1-1 0 0,-1 0 0 0 0,1 1 1 0 0,-1-1-1 0 0,1 0 0 0 0,-1 0 0 0 0,0 0 1 0 0,2-4-1 0 0,3-5 160 0 0,-1 0 0 0 0,0 0-1 0 0,-1-1 1 0 0,-1 0 0 0 0,1 0 0 0 0,-2 0 0 0 0,0 0-1 0 0,0 0 1 0 0,-1-1 0 0 0,-1-21 0 0 0,-3-7 3222 0 0,-16-76 0 0 0,18 121-986 0 0,-7 61-11 0 0,4 29-1409 0 0,-5 371 578 0 0,9-460-1416 0 0,0 10-257 0 0,1 1 1 0 0,1-1 0 0 0,0 1 0 0 0,1-1-1 0 0,6 19 1 0 0,-9-33 227 0 0,0-1-1 0 0,0 0 1 0 0,0 0 0 0 0,0 0 0 0 0,0 0-1 0 0,0 0 1 0 0,0 1 0 0 0,0-1-1 0 0,0 0 1 0 0,0 0 0 0 0,0 0 0 0 0,0 0-1 0 0,0 0 1 0 0,0 1 0 0 0,1-1-1 0 0,-1 0 1 0 0,0 0 0 0 0,0 0-1 0 0,0 0 1 0 0,0 0 0 0 0,0 0 0 0 0,0 0-1 0 0,1 0 1 0 0,-1 0 0 0 0,0 0-1 0 0,0 1 1 0 0,0-1 0 0 0,0 0-1 0 0,1 0 1 0 0,-1 0 0 0 0,0 0 0 0 0,0 0-1 0 0,0 0 1 0 0,0 0 0 0 0,0 0-1 0 0,1 0 1 0 0,-1 0 0 0 0,0 0 0 0 0,0 0-1 0 0,0 0 1 0 0,0-1 0 0 0,1 1-1 0 0,-1 0 1 0 0,0 0 0 0 0,0 0-1 0 0,0 0 1 0 0,0 0 0 0 0,8-9-2064 0 0,4-14-1096 0 0,-12 22 3011 0 0,6-14-1904 0 0,-1-3-2266 0 0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24:45.5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10 198 10658 0 0,'-1'0'103'0'0,"1"0"0"0"0,-1 0 0 0 0,1 0-1 0 0,-1 0 1 0 0,1 0 0 0 0,0 0 0 0 0,-1 1 0 0 0,1-1-1 0 0,-1 0 1 0 0,1 0 0 0 0,0 1 0 0 0,-1-1-1 0 0,1 0 1 0 0,0 1 0 0 0,-1-1 0 0 0,1 0 0 0 0,0 1-1 0 0,-1-1 1 0 0,1 0 0 0 0,0 1 0 0 0,0-1-1 0 0,0 1 1 0 0,-1-1 0 0 0,1 0 0 0 0,0 1 0 0 0,0-1-1 0 0,0 1 1 0 0,0-1 0 0 0,0 1 0 0 0,0-1-1 0 0,0 1 1 0 0,0-1 0 0 0,0 0 0 0 0,0 1 0 0 0,0-1-1 0 0,0 2 1 0 0,15 9 1752 0 0,29 2-638 0 0,-25-12-983 0 0,0-1 0 0 0,0-1 0 0 0,-1-1 0 0 0,30-5 0 0 0,-41 5-214 0 0,0 0 0 0 0,1 0-1 0 0,-1 0 1 0 0,0-1 0 0 0,0 0 0 0 0,-1 0 0 0 0,1-1 0 0 0,-1 1 0 0 0,1-2 0 0 0,-1 1 0 0 0,0-1 0 0 0,-1 0 0 0 0,1 0-1 0 0,5-7 1 0 0,-10 10-49 0 0,0 1 0 0 0,0-1 0 0 0,0 0 0 0 0,0 0 0 0 0,0 0 0 0 0,0 0-1 0 0,-1 0 1 0 0,1 0 0 0 0,-1 0 0 0 0,1 0 0 0 0,-1 0 0 0 0,0 0 0 0 0,0 0 0 0 0,0 0-1 0 0,0 0 1 0 0,0 0 0 0 0,0 0 0 0 0,-1-3 0 0 0,-1 1-36 0 0,1 0 1 0 0,-1 0-1 0 0,0 0 0 0 0,0 0 1 0 0,0 0-1 0 0,0 0 0 0 0,-1 1 1 0 0,-3-5-1 0 0,-4-3-59 0 0,0 1 0 0 0,-1 0-1 0 0,0 0 1 0 0,-13-8 0 0 0,19 15 124 0 0,-1-1 1 0 0,1 1-1 0 0,0 0 1 0 0,-1 0-1 0 0,0 1 0 0 0,0 0 1 0 0,1 0-1 0 0,-1 0 0 0 0,-11-2 1 0 0,15 4 15 0 0,1 0 0 0 0,-1 0-1 0 0,0 1 1 0 0,0-1 0 0 0,0 0 0 0 0,0 1 0 0 0,1-1 0 0 0,-1 1 0 0 0,0-1-1 0 0,0 1 1 0 0,1 0 0 0 0,-1 0 0 0 0,0 0 0 0 0,1 0 0 0 0,-1 0 0 0 0,1 0-1 0 0,-1 0 1 0 0,1 0 0 0 0,0 1 0 0 0,0-1 0 0 0,-1 0 0 0 0,1 1 0 0 0,0-1 0 0 0,0 1-1 0 0,0 0 1 0 0,0-1 0 0 0,1 1 0 0 0,-1 0 0 0 0,0 0 0 0 0,1-1 0 0 0,-1 1-1 0 0,1 0 1 0 0,0 0 0 0 0,-1 0 0 0 0,1 3 0 0 0,-1 7 70 0 0,0 0-1 0 0,1 0 1 0 0,0 0 0 0 0,1 0 0 0 0,0 0 0 0 0,1-1-1 0 0,5 21 1 0 0,-1-12 49 0 0,0-1 0 0 0,2 0 0 0 0,16 32-1 0 0,-22-48-115 0 0,-1 0 0 0 0,1 0-1 0 0,0 0 1 0 0,-1-1-1 0 0,1 1 1 0 0,1 0-1 0 0,-1-1 1 0 0,0 0-1 0 0,1 1 1 0 0,-1-1 0 0 0,1 0-1 0 0,-1 0 1 0 0,1-1-1 0 0,0 1 1 0 0,0 0-1 0 0,0-1 1 0 0,0 0-1 0 0,0 1 1 0 0,0-1 0 0 0,1-1-1 0 0,-1 1 1 0 0,0 0-1 0 0,0-1 1 0 0,1 0-1 0 0,-1 1 1 0 0,0-1 0 0 0,1 0-1 0 0,-1-1 1 0 0,0 1-1 0 0,1-1 1 0 0,-1 1-1 0 0,5-3 1 0 0,0 0-28 0 0,0-1 1 0 0,1 0-1 0 0,-2-1 1 0 0,1 1-1 0 0,0-2 1 0 0,-1 1-1 0 0,0-1 1 0 0,-1 0-1 0 0,1 0 1 0 0,10-15-1 0 0,-12 15-34 0 0,7-8 5 0 0,0 0 0 0 0,-1-1 1 0 0,-1-1-1 0 0,0 0 0 0 0,-1 0 1 0 0,-1-1-1 0 0,0 0 0 0 0,6-23 0 0 0,-6 22 27 0 0,-7 18 9 0 0,-1 0 0 0 0,0 0 1 0 0,0 0-1 0 0,1 0 0 0 0,-1 0 1 0 0,0 0-1 0 0,0 0 1 0 0,1 0-1 0 0,-1 0 0 0 0,0 0 1 0 0,0 0-1 0 0,1 0 0 0 0,-1 0 1 0 0,0 0-1 0 0,0 0 1 0 0,1 0-1 0 0,-1 1 0 0 0,0-1 1 0 0,0 0-1 0 0,1 0 0 0 0,-1 0 1 0 0,0 0-1 0 0,0 1 0 0 0,0-1 1 0 0,1 0-1 0 0,-1 0 1 0 0,0 0-1 0 0,0 1 0 0 0,0-1 1 0 0,0 0-1 0 0,0 0 0 0 0,0 1 1 0 0,1-1-1 0 0,-1 0 1 0 0,0 0-1 0 0,0 1 0 0 0,11 41-88 0 0,-8-28 126 0 0,6 22 44 0 0,21 67 94 0 0,-27-93-115 0 0,1 0-1 0 0,1 0 1 0 0,0-1-1 0 0,0 0 1 0 0,1 0-1 0 0,0 0 1 0 0,12 13 0 0 0,-17-20-12 0 0,1-1 0 0 0,-1 0 0 0 0,1 0 0 0 0,-1 0 0 0 0,1 1 0 0 0,0-1 0 0 0,-1 0 0 0 0,1-1 0 0 0,0 1 0 0 0,0 0 0 0 0,0-1 0 0 0,-1 1 0 0 0,1-1 0 0 0,0 1 0 0 0,0-1 0 0 0,0 0 0 0 0,0 0 0 0 0,0 0 0 0 0,0 0 0 0 0,2 0 0 0 0,0-1-221 0 0,0 0 0 0 0,0 0 0 0 0,-1 0 0 0 0,1-1 0 0 0,0 1 0 0 0,-1-1-1 0 0,1 0 1 0 0,-1 0 0 0 0,5-4 0 0 0,1-1-302 0 0,-1 0-1 0 0,-1-1 1 0 0,1 0-1 0 0,-1 0 1 0 0,-1-1-1 0 0,10-15 1 0 0,-10 13 360 0 0,50-99-1496 0 0,-50 95-854 0 0,-1 0 0 0 0,7-32 0 0 0,-9 33-1288 0 0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24:48.6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 19 11042 0 0,'0'0'175'0'0,"-1"0"-1"0"0,0 0 1 0 0,0-1-1 0 0,1 1 1 0 0,-1 0-1 0 0,0-1 1 0 0,1 1-1 0 0,-1-1 1 0 0,0 1-1 0 0,1-1 1 0 0,-1 1-1 0 0,0-1 1 0 0,1 1-1 0 0,-1-1 1 0 0,1 0-1 0 0,-1 1 1 0 0,1-1-1 0 0,0 0 1 0 0,-1 1-1 0 0,1-1 0 0 0,0 0 1 0 0,-1 1-1 0 0,1-1 1 0 0,0 0-1 0 0,0 0 1 0 0,-1-1-1 0 0,2 2-78 0 0,0-1 0 0 0,1 1 0 0 0,-1-1 0 0 0,0 1 0 0 0,0 0 1 0 0,0 0-1 0 0,0-1 0 0 0,0 1 0 0 0,1 0 0 0 0,-1 0 0 0 0,0 0 0 0 0,0 0 0 0 0,0 0 0 0 0,2 1 0 0 0,49 9 82 0 0,-10-1 84 0 0,42 14-25 0 0,-78-21-227 0 0,-1 0-1 0 0,1 1 1 0 0,0-1 0 0 0,-1 1-1 0 0,0 1 1 0 0,0-1 0 0 0,0 1-1 0 0,0-1 1 0 0,0 2 0 0 0,7 7-1 0 0,-11-11-10 0 0,-1-1 0 0 0,0 0 0 0 0,1 1 0 0 0,-1-1 1 0 0,0 1-1 0 0,1-1 0 0 0,-1 1 0 0 0,0-1 0 0 0,0 1 0 0 0,1-1 0 0 0,-1 1 0 0 0,0-1 0 0 0,0 1 0 0 0,0-1 0 0 0,0 1 0 0 0,0-1 0 0 0,0 1 0 0 0,0-1 1 0 0,0 1-1 0 0,0 0 0 0 0,0-1 0 0 0,0 1 0 0 0,0-1 0 0 0,0 1 0 0 0,0-1 0 0 0,0 1 0 0 0,-1-1 0 0 0,1 1 0 0 0,0-1 0 0 0,0 1 0 0 0,-1-1 0 0 0,1 1 1 0 0,0-1-1 0 0,-1 1 0 0 0,1-1 0 0 0,0 0 0 0 0,-1 1 0 0 0,1-1 0 0 0,-1 0 0 0 0,1 1 0 0 0,0-1 0 0 0,-1 0 0 0 0,1 1 0 0 0,-1-1 0 0 0,1 0 0 0 0,-1 0 1 0 0,1 0-1 0 0,-1 1 0 0 0,1-1 0 0 0,-1 0 0 0 0,0 0 0 0 0,1 0 0 0 0,-1 0 0 0 0,0 0 0 0 0,-42 5 74 0 0,23-3 20 0 0,18-2-58 0 0,0 1 0 0 0,0-1 0 0 0,0 1 0 0 0,0-1 0 0 0,0 1 0 0 0,0 0 0 0 0,0 0 0 0 0,1 0 0 0 0,-1 0 0 0 0,0 0 0 0 0,0 1 0 0 0,1-1 0 0 0,-1 1 0 0 0,1-1 0 0 0,-1 1 0 0 0,1-1 0 0 0,0 1 0 0 0,0-1 0 0 0,-1 1 0 0 0,0 2 0 0 0,2-2-24 0 0,-1 0 1 0 0,1 1 0 0 0,0-1-1 0 0,0 0 1 0 0,0 0-1 0 0,0 0 1 0 0,0 0-1 0 0,0 1 1 0 0,1-1 0 0 0,-1 0-1 0 0,1 0 1 0 0,-1 0-1 0 0,1 0 1 0 0,0 0 0 0 0,0 0-1 0 0,1 2 1 0 0,6 9-42 0 0,1 0 0 0 0,0-1 0 0 0,1 0-1 0 0,17 16 1 0 0,-14-14 73 0 0,-4-4-83 0 0,2 0-18 0 0,-1 1 1 0 0,0 1 0 0 0,-1 0-1 0 0,0 0 1 0 0,10 20 0 0 0,-18-29 52 0 0,0-1 0 0 0,0 1 0 0 0,0-1 0 0 0,0 1 0 0 0,-1 0 0 0 0,1 0 0 0 0,-1-1 0 0 0,0 1 0 0 0,1 0 0 0 0,-1 0 0 0 0,-1-1 0 0 0,1 1 0 0 0,0 0 0 0 0,-1 0 0 0 0,0 3 0 0 0,0-4 10 0 0,-1 1 0 0 0,1 0 0 0 0,-1-1 0 0 0,0 1 0 0 0,0-1 0 0 0,0 1 0 0 0,0-1 0 0 0,0 0 0 0 0,0 0 0 0 0,-1 0 0 0 0,1 0 0 0 0,0 0 0 0 0,-1 0 0 0 0,0-1 0 0 0,0 1 0 0 0,-4 1 0 0 0,-1 0 41 0 0,0-1 0 0 0,0 0 0 0 0,0 0 0 0 0,0-1 0 0 0,0 0 0 0 0,0-1 0 0 0,0 1 0 0 0,0-2 0 0 0,-1 1-1 0 0,-7-2 1 0 0,4 1-173 0 0,0 0 0 0 0,0 1 0 0 0,-19 2-1 0 0,29-2-287 0 0,0 1 0 0 0,0 0 0 0 0,1 0 0 0 0,-1 0 0 0 0,0 0-1 0 0,1 0 1 0 0,-1 0 0 0 0,1 0 0 0 0,-1 0 0 0 0,1 0 0 0 0,-1 1 0 0 0,1-1 0 0 0,0 1-1 0 0,0-1 1 0 0,-1 3 0 0 0,-4 2-2265 0 0,0 1-2266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6:56:18.5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 99 9178 0 0,'-2'-4'388'0'0,"0"1"1"0"0,1-1-1 0 0,-1 0 1 0 0,1 1-1 0 0,0-1 1 0 0,1 0 0 0 0,-1 0-1 0 0,1 0 1 0 0,-1 1-1 0 0,2-8 1 0 0,0 8-267 0 0,0 1 1 0 0,0 0-1 0 0,0-1 1 0 0,0 1-1 0 0,1 0 1 0 0,-1-1 0 0 0,1 1-1 0 0,0 0 1 0 0,0 0-1 0 0,0 0 1 0 0,0 0 0 0 0,0 0-1 0 0,0 0 1 0 0,1 1-1 0 0,-1-1 1 0 0,1 1-1 0 0,2-2 1 0 0,-2 1-118 0 0,0 1 0 0 0,0-1 1 0 0,0 1-1 0 0,1 0 0 0 0,-1 0 0 0 0,0 0 1 0 0,1 0-1 0 0,-1 0 0 0 0,1 0 0 0 0,-1 1 1 0 0,1 0-1 0 0,-1-1 0 0 0,1 1 0 0 0,-1 0 1 0 0,1 0-1 0 0,-1 1 0 0 0,5 0 0 0 0,-3 0-17 0 0,0 0 0 0 0,0 1-1 0 0,0 0 1 0 0,0 0 0 0 0,0 0-1 0 0,-1 0 1 0 0,1 0 0 0 0,-1 1-1 0 0,0 0 1 0 0,6 4 0 0 0,-2 0-76 0 0,0 1 1 0 0,-1-1 0 0 0,0 1-1 0 0,-1 0 1 0 0,0 0 0 0 0,0 1-1 0 0,-1-1 1 0 0,-1 1 0 0 0,7 18-1 0 0,-9-16 76 0 0,-1 0 0 0 0,-1 0 0 0 0,0 1 0 0 0,0-1-1 0 0,-2 0 1 0 0,1 0 0 0 0,-2 0 0 0 0,0 0 0 0 0,-6 13 0 0 0,3-3 175 0 0,-5 26 1 0 0,7-27 41 0 0,-2 20 307 0 0,6-37-455 0 0,0 0 0 0 0,0 0 0 0 0,0 0 0 0 0,1 0 0 0 0,0 0-1 0 0,-1 0 1 0 0,1-1 0 0 0,0 1 0 0 0,1 0 0 0 0,2 5-1 0 0,-3-7-34 0 0,0 0-1 0 0,0 0 0 0 0,0 0 1 0 0,0 0-1 0 0,0 0 0 0 0,0-1 1 0 0,0 1-1 0 0,0 0 0 0 0,1 0 1 0 0,-1-1-1 0 0,0 1 0 0 0,1 0 1 0 0,-1-1-1 0 0,1 1 0 0 0,-1-1 1 0 0,0 1-1 0 0,1-1 0 0 0,-1 0 1 0 0,1 0-1 0 0,0 1 0 0 0,-1-1 1 0 0,1 0-1 0 0,-1 0 0 0 0,1 0 1 0 0,-1 0-1 0 0,1-1 0 0 0,-1 1 1 0 0,1 0-1 0 0,-1 0 0 0 0,1-1 1 0 0,-1 1-1 0 0,1-1 0 0 0,-1 1 1 0 0,1-1-1 0 0,1-1 0 0 0,7-2 41 0 0,-1-1-1 0 0,0 0 0 0 0,15-11 0 0 0,-18 12-49 0 0,4-3-60 0 0,-1-1 1 0 0,0 1-1 0 0,-1-1 1 0 0,0 0-1 0 0,0-1 1 0 0,-1 0-1 0 0,-1 0 1 0 0,0 0-1 0 0,9-19 1 0 0,-3-1-109 0 0,-3-1 0 0 0,6-33 0 0 0,-14 60 153 0 0,9-36-63 0 0,-5 23 215 0 0,-1-1 0 0 0,0 1 0 0 0,0-21 0 0 0,-4 37-65 0 0,-1 1-79 0 0,1 0 0 0 0,-1-1 0 0 0,1 1 1 0 0,-1 0-1 0 0,1 0 0 0 0,0 0 0 0 0,0-1 1 0 0,-1 1-1 0 0,1 0 0 0 0,0 0 0 0 0,0 0 1 0 0,0 0-1 0 0,0 0 0 0 0,0-1 1 0 0,0 1-1 0 0,1 0 0 0 0,-1 0 0 0 0,1 1 1 0 0,-1 0 16 0 0,13 142 147 0 0,-1-35 69 0 0,-2-26-14 0 0,-9-75-188 0 0,1 0 1 0 0,1 0 0 0 0,0 0 0 0 0,0 0-1 0 0,1 0 1 0 0,0 0 0 0 0,10 12 0 0 0,-13-18-21 0 0,0-1 0 0 0,0 0 1 0 0,0 0-1 0 0,0 0 1 0 0,1-1-1 0 0,-1 1 1 0 0,0 0-1 0 0,0 0 0 0 0,1 0 1 0 0,-1-1-1 0 0,0 1 1 0 0,1 0-1 0 0,-1-1 1 0 0,1 1-1 0 0,-1-1 1 0 0,1 0-1 0 0,0 1 0 0 0,-1-1 1 0 0,1 0-1 0 0,2 0 1 0 0,-1 0 10 0 0,-1 0 0 0 0,1 0 0 0 0,0-1 0 0 0,0 1 0 0 0,0-1 0 0 0,0 0 0 0 0,0 0 0 0 0,-1 0 0 0 0,1 0 0 0 0,4-2 0 0 0,-2 0 8 0 0,0 0 0 0 0,1 0 0 0 0,-1-1 1 0 0,0 1-1 0 0,-1-1 0 0 0,1 0 1 0 0,-1 0-1 0 0,0-1 0 0 0,4-6 0 0 0,-4 5-24 0 0,-1 0-1 0 0,0 0 1 0 0,0-1-1 0 0,-1 1 0 0 0,0-1 1 0 0,-1 1-1 0 0,0-1 1 0 0,0 0-1 0 0,0-10 1 0 0,-1 13-14 0 0,-1 0 1 0 0,1 0 0 0 0,-1 0 0 0 0,0 0-1 0 0,-1 0 1 0 0,1 1 0 0 0,-1-1 0 0 0,1 0-1 0 0,-1 1 1 0 0,-1-1 0 0 0,1 1 0 0 0,-1 0 0 0 0,1-1-1 0 0,-1 1 1 0 0,0 0 0 0 0,-1 0 0 0 0,-5-4-1 0 0,7 6-24 0 0,1 1 0 0 0,-1-1 0 0 0,1 0-1 0 0,-1 1 1 0 0,1-1 0 0 0,-1 1 0 0 0,1-1-1 0 0,-1 1 1 0 0,0 0 0 0 0,1 0-1 0 0,-1-1 1 0 0,0 1 0 0 0,1 0 0 0 0,-1 0-1 0 0,0 1 1 0 0,1-1 0 0 0,-1 0 0 0 0,0 0-1 0 0,1 0 1 0 0,-1 1 0 0 0,0-1-1 0 0,1 1 1 0 0,-1-1 0 0 0,1 1 0 0 0,-1 0-1 0 0,1-1 1 0 0,-1 1 0 0 0,1 0 0 0 0,0 0-1 0 0,-1 0 1 0 0,-1 2 0 0 0,-16 16-2397 0 0,18-17 1790 0 0,0 0 1 0 0,0 0-1 0 0,0-1 0 0 0,0 1 1 0 0,0 0-1 0 0,1 0 0 0 0,-1 0 1 0 0,0 4-1 0 0,1-6 504 0 0,0 1-1 0 0,1-1 1 0 0,-1 1-1 0 0,0-1 0 0 0,0 0 1 0 0,0 1-1 0 0,0-1 1 0 0,0 0-1 0 0,0 1 1 0 0,1-1-1 0 0,-1 1 1 0 0,0-1-1 0 0,0 0 1 0 0,0 1-1 0 0,1-1 0 0 0,-1 0 1 0 0,0 0-1 0 0,1 1 1 0 0,-1-1-1 0 0,0 0 1 0 0,1 1-1 0 0,-1-1 1 0 0,1 0-1 0 0,-1 0 1 0 0,0 0-1 0 0,2 1 0 0 0,1 0-3073 0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6:46:25.3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109 152 8098 0 0,'-18'-5'613'0'0,"9"3"-339"0"0,0 0-1 0 0,0 0 1 0 0,0-1-1 0 0,0 0 1 0 0,1-1-1 0 0,-1 0 1 0 0,1-1-1 0 0,-9-5 1 0 0,17 9-221 0 0,-1 0 0 0 0,1 0 0 0 0,-1-1 1 0 0,1 1-1 0 0,0 0 0 0 0,-1 0 0 0 0,1 0 0 0 0,0 0 0 0 0,0-1 0 0 0,0 1 0 0 0,0 0 0 0 0,0 0 1 0 0,0 0-1 0 0,0-1 0 0 0,0 1 0 0 0,1 0 0 0 0,-1 0 0 0 0,0 0 0 0 0,1 0 0 0 0,-1-1 0 0 0,1 1 1 0 0,-1 0-1 0 0,1 0 0 0 0,-1 0 0 0 0,1 0 0 0 0,0 0 0 0 0,0 0 0 0 0,-1 0 0 0 0,2 0 0 0 0,1-4 10 0 0,0 1 0 0 0,1 0 0 0 0,-1 1 0 0 0,1-1 0 0 0,7-4 0 0 0,2 1-386 0 0,0 1 0 0 0,1 1 0 0 0,-1 0-1 0 0,1 1 1 0 0,1 1 0 0 0,-1 0 0 0 0,0 1 0 0 0,20-1 0 0 0,32-6-2948 0 0,-56 7 35 0 0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24:49.0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32 112 10818 0 0,'-10'-22'3063'0'0,"-8"-19"416"0"0,17 38-3343 0 0,1 1 0 0 0,-1 0 0 0 0,1 0-1 0 0,-1-1 1 0 0,1 1 0 0 0,0 0-1 0 0,0-1 1 0 0,0 1 0 0 0,0-1 0 0 0,0 1-1 0 0,0 0 1 0 0,1-1 0 0 0,-1 1 0 0 0,1 0-1 0 0,1-3 1 0 0,-2 5-133 0 0,0-1-1 0 0,1 1 1 0 0,-1-1-1 0 0,0 1 1 0 0,1-1-1 0 0,-1 1 1 0 0,1-1 0 0 0,-1 1-1 0 0,0-1 1 0 0,1 1-1 0 0,-1-1 1 0 0,1 1-1 0 0,-1 0 1 0 0,1-1-1 0 0,0 1 1 0 0,-1 0 0 0 0,1 0-1 0 0,-1-1 1 0 0,1 1-1 0 0,-1 0 1 0 0,1 0-1 0 0,0 0 1 0 0,-1 0-1 0 0,1 0 1 0 0,0 0-1 0 0,-1 0 1 0 0,1 0 0 0 0,-1 0-1 0 0,2 0 1 0 0,21 11 38 0 0,13 22-48 0 0,-20-17 28 0 0,0 0 1 0 0,27 21-1 0 0,-31-28-27 0 0,-1 0-1 0 0,1 0 1 0 0,-2 2-1 0 0,1-1 0 0 0,-2 1 1 0 0,1 1-1 0 0,-1 0 1 0 0,11 20-1 0 0,-16-23 46 0 0,-1 1-1 0 0,0 0 0 0 0,0-1 1 0 0,-1 1-1 0 0,-1 0 0 0 0,1 0 1 0 0,-2 0-1 0 0,1 0 0 0 0,-2 11 1 0 0,0-14-168 0 0,0 0 1 0 0,0 0 0 0 0,-1 0-1 0 0,0 0 1 0 0,-5 12 0 0 0,5-14-312 0 0,0-1 1 0 0,-1 0-1 0 0,1 0 0 0 0,-1 0 1 0 0,0 0-1 0 0,0 0 1 0 0,0-1-1 0 0,-1 0 0 0 0,-5 5 1 0 0,7-8-4649 0 0,7-5 3622 0 0,-2 1 238 0 0,1-2-2247 0 0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24:49.4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34 7850 0 0,'5'-11'875'0'0,"3"-1"5162"0"0,-7 12-5881 0 0,-1 0 0 0 0,1 0 1 0 0,0 1-1 0 0,0-1 0 0 0,-1 1 0 0 0,1-1 0 0 0,0 1 1 0 0,-1-1-1 0 0,1 1 0 0 0,0-1 0 0 0,-1 1 0 0 0,1 0 1 0 0,-1-1-1 0 0,1 1 0 0 0,-1 0 0 0 0,1-1 1 0 0,-1 1-1 0 0,0 0 0 0 0,1 0 0 0 0,-1-1 0 0 0,0 2 1 0 0,11 18 570 0 0,12 37 1 0 0,-15-35-592 0 0,18 35 1 0 0,-23-51-113 0 0,1 0 0 0 0,0 0 0 0 0,1 0 0 0 0,-1 0 1 0 0,1-1-1 0 0,0 1 0 0 0,1-1 0 0 0,-1-1 0 0 0,10 8 0 0 0,-13-11-25 0 0,-1 0-1 0 0,1 0 0 0 0,-1-1 0 0 0,1 1 1 0 0,-1 0-1 0 0,1 0 0 0 0,-1-1 0 0 0,1 1 1 0 0,0-1-1 0 0,-1 1 0 0 0,1-1 0 0 0,0 0 1 0 0,-1 0-1 0 0,1 0 0 0 0,0 1 0 0 0,-1-2 1 0 0,1 1-1 0 0,0 0 0 0 0,0 0 1 0 0,-1 0-1 0 0,1-1 0 0 0,3-1 0 0 0,-3 1-4 0 0,0 0-1 0 0,-1-1 0 0 0,1 0 0 0 0,0 1 1 0 0,0-1-1 0 0,-1 0 0 0 0,1 0 0 0 0,-1 0 1 0 0,0 0-1 0 0,1 0 0 0 0,-1 0 0 0 0,0 0 1 0 0,0 0-1 0 0,0-3 0 0 0,3-7-18 0 0,-1 1 0 0 0,-1 0 0 0 0,0-1 0 0 0,-1 0-1 0 0,0-14 1 0 0,-4-19 85 0 0,2 34-27 0 0,0 0 0 0 0,0 0-1 0 0,1-1 1 0 0,1 1 0 0 0,3-17-1 0 0,-4 28-29 0 0,0 0 0 0 0,0 0 0 0 0,0 0-1 0 0,0-1 1 0 0,0 1 0 0 0,0 0 0 0 0,0 0 0 0 0,0 0-1 0 0,0 0 1 0 0,0 0 0 0 0,0-1 0 0 0,0 1 0 0 0,0 0-1 0 0,0 0 1 0 0,0 0 0 0 0,0 0 0 0 0,0 0 0 0 0,0 0-1 0 0,0-1 1 0 0,1 1 0 0 0,-1 0 0 0 0,0 0-1 0 0,0 0 1 0 0,0 0 0 0 0,0 0 0 0 0,0 0 0 0 0,0 0-1 0 0,1 0 1 0 0,-1 0 0 0 0,0 0 0 0 0,0 0 0 0 0,0-1-1 0 0,0 1 1 0 0,0 0 0 0 0,1 0 0 0 0,-1 0-1 0 0,0 0 1 0 0,0 0 0 0 0,0 0 0 0 0,0 0 0 0 0,0 0-1 0 0,1 0 1 0 0,-1 0 0 0 0,0 0 0 0 0,0 1 0 0 0,0-1-1 0 0,0 0 1 0 0,0 0 0 0 0,1 0 0 0 0,-1 0 0 0 0,0 0-1 0 0,0 0 1 0 0,0 0 0 0 0,0 0 0 0 0,9 11 30 0 0,5 14-37 0 0,-3 12-392 0 0,-1 1 0 0 0,-2-1 0 0 0,4 56 0 0 0,-8 48-9486 0 0,-6-113 5058 0 0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24:50.0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89 887 9762 0 0,'-25'-17'2253'0'0,"17"13"-1947"0"0,1-1-1 0 0,0 0 1 0 0,0-1-1 0 0,0 0 1 0 0,1 0-1 0 0,-1 0 1 0 0,-4-7-1 0 0,11 12-278 0 0,-1 1-1 0 0,1-1 1 0 0,-1 1-1 0 0,1-1 1 0 0,0 1-1 0 0,0 0 1 0 0,-1-1-1 0 0,1 1 1 0 0,0-1-1 0 0,0 0 1 0 0,0 1 0 0 0,0-1-1 0 0,-1 1 1 0 0,1-1-1 0 0,0 1 1 0 0,0-1-1 0 0,0 1 1 0 0,0-1-1 0 0,0 1 1 0 0,0-1-1 0 0,0 0 1 0 0,1 1-1 0 0,-1-1 1 0 0,0 1-1 0 0,0-1 1 0 0,0 1 0 0 0,0-1-1 0 0,1 1 1 0 0,-1-1-1 0 0,0 1 1 0 0,1-1-1 0 0,-1 0 1 0 0,20-7 408 0 0,32 5-71 0 0,-46 3-275 0 0,340-27 1308 0 0,-179 8-1167 0 0,1498-190-49 0 0,1530-262 685 0 0,-2529 432-368 0 0,-337 48-63 0 0,-326-9-482 0 0,0 0 0 0 0,0 0 0 0 0,0 0 1 0 0,-1-1-1 0 0,1 1 0 0 0,0-1 0 0 0,0 1 1 0 0,5-3-1 0 0,-8 3-20 0 0,1 0 0 0 0,-1-1 0 0 0,0 1 0 0 0,0 0 1 0 0,0 0-1 0 0,0 0 0 0 0,1 0 0 0 0,-1 0 0 0 0,0-1 0 0 0,0 1 0 0 0,0 0 1 0 0,0 0-1 0 0,0 0 0 0 0,0-1 0 0 0,0 1 0 0 0,1 0 0 0 0,-1 0 0 0 0,0 0 0 0 0,0-1 1 0 0,0 1-1 0 0,0 0 0 0 0,0 0 0 0 0,0 0 0 0 0,0-1 0 0 0,0 1 0 0 0,0 0 0 0 0,0 0 1 0 0,0 0-1 0 0,0-1 0 0 0,0 1 0 0 0,0 0 0 0 0,0 0 0 0 0,-1 0 0 0 0,1-1 1 0 0,0 1-1 0 0,0 0 0 0 0,0 0 0 0 0,0-1 0 0 0,-15-10-4785 0 0,7 6 2029 0 0,0 0-2206 0 0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24:50.4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124 0 15715 0 0,'-3'3'94'0'0,"-1"0"-1"0"0,1 0 0 0 0,0 0 1 0 0,0 0-1 0 0,0 1 0 0 0,1-1 1 0 0,-1 1-1 0 0,1-1 1 0 0,0 1-1 0 0,0 0 0 0 0,-3 7 1 0 0,-16 54-232 0 0,14-39 273 0 0,-8 20-303 0 0,2 1 1 0 0,2 0 0 0 0,3 1-1 0 0,1-1 1 0 0,3 2-1 0 0,1 65 1 0 0,3-108-482 0 0,1 0 1 0 0,-1 0-1 0 0,1 1 1 0 0,0-1-1 0 0,1 0 1 0 0,-1 0 0 0 0,1 0-1 0 0,0 0 1 0 0,1 0-1 0 0,0-1 1 0 0,0 1-1 0 0,5 7 1 0 0,-3-9-3086 0 0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24:50.8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78 127 8858 0 0,'-2'-19'1718'0'0,"0"10"-959"0"0,0-1-1 0 0,1 1 1 0 0,1-1-1 0 0,0 1 1 0 0,0-1-1 0 0,0 1 1 0 0,1-1-1 0 0,1 1 1 0 0,3-13-1 0 0,-3 23-709 0 0,-1 1 0 0 0,1 0 0 0 0,0 0 0 0 0,-1 0 0 0 0,0 0 0 0 0,1 0 0 0 0,-1 0 0 0 0,0 0 0 0 0,0 0 0 0 0,0 0-1 0 0,-1 1 1 0 0,2 2 0 0 0,2 20 2 0 0,0 0-1 0 0,-2 1 1 0 0,-1-1-1 0 0,0 1 0 0 0,-2 0 1 0 0,-2-1-1 0 0,-6 34 1 0 0,-1-12-70 0 0,-2-1 1 0 0,-37 89-1 0 0,42-119-8 0 0,-8 19 93 0 0,14-32-31 0 0,1-6 4 0 0,8-19 43 0 0,3-9-66 0 0,2 0-1 0 0,1 1 1 0 0,2 1-1 0 0,30-44 0 0 0,-36 59-12 0 0,1 1 0 0 0,0 0 0 0 0,1 1 0 0 0,0 1 0 0 0,1 0 0 0 0,0 0 0 0 0,0 2 0 0 0,1-1 0 0 0,1 2 0 0 0,0 0 0 0 0,16-6 1 0 0,-29 13-31 0 0,1 0 0 0 0,-1 0 1 0 0,1 1-1 0 0,0-1 1 0 0,0 1-1 0 0,-1-1 1 0 0,1 1-1 0 0,0 0 1 0 0,0 0-1 0 0,-1 1 1 0 0,1-1-1 0 0,0 0 1 0 0,0 1-1 0 0,4 1 1 0 0,-6-1-76 0 0,0-1 1 0 0,0 1 0 0 0,0-1-1 0 0,0 1 1 0 0,0-1 0 0 0,-1 1-1 0 0,1 0 1 0 0,0 0 0 0 0,0-1 0 0 0,0 1-1 0 0,-1 0 1 0 0,1 0 0 0 0,0 0-1 0 0,-1 0 1 0 0,1 0 0 0 0,-1 0-1 0 0,1 0 1 0 0,-1 0 0 0 0,0 0-1 0 0,1 0 1 0 0,-1 0 0 0 0,0 0 0 0 0,0 0-1 0 0,1 0 1 0 0,-1 1 0 0 0,0-1-1 0 0,0 0 1 0 0,0 0 0 0 0,0 0-1 0 0,-1 0 1 0 0,1 0 0 0 0,0 0-1 0 0,0 0 1 0 0,-1 0 0 0 0,1 0 0 0 0,-1 0-1 0 0,0 2 1 0 0,-5 8-861 0 0,1 0 0 0 0,-2-1 0 0 0,0 0 1 0 0,0 0-1 0 0,-1 0 0 0 0,0-1 0 0 0,0 0 0 0 0,-12 8 0 0 0,9-6-2122 0 0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24:51.4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32 176 7090 0 0,'-24'16'1894'0'0,"16"-11"1889"0"0,20-15-1535 0 0,4-2-2004 0 0,0 1 0 0 0,1 1 0 0 0,0 0-1 0 0,1 1 1 0 0,25-8 0 0 0,96-26-872 0 0,-137 43 624 0 0,0 0 0 0 0,0-1 0 0 0,-1 1 0 0 0,1-1 0 0 0,0 1 0 0 0,0-1 0 0 0,-1 0 0 0 0,1 0 0 0 0,0 0 0 0 0,-1 0 0 0 0,1 0 0 0 0,-1 0 0 0 0,1 0 0 0 0,-1 0 0 0 0,0-1 0 0 0,2-1-1 0 0,-2 1 72 0 0,0 0 0 0 0,-1 0 0 0 0,1 0 0 0 0,-1 1 0 0 0,0-1 0 0 0,0 0 0 0 0,0 0 0 0 0,0 0-1 0 0,0 0 1 0 0,0 0 0 0 0,-1-3 0 0 0,0-14 571 0 0,4 6-161 0 0,4 17-270 0 0,5 21-215 0 0,-9-15-363 0 0,-1 0 0 0 0,0 1-1 0 0,0-1 1 0 0,-1 1-1 0 0,-1 0 1 0 0,0-1-1 0 0,0 1 1 0 0,-1-1-1 0 0,-1 1 1 0 0,1-1-1 0 0,-2 1 1 0 0,1-1-1 0 0,-2 0 1 0 0,1 0-1 0 0,-7 12 1 0 0,2-5-811 0 0,-1 1 1 0 0,-1-1-1 0 0,-22 29 1 0 0,22-33 1183 0 0,-1-1 0 0 0,-15 13 0 0 0,18-17 129 0 0,-1-2 0 0 0,0 1 1 0 0,0-1-1 0 0,0-1 0 0 0,-15 7 1 0 0,21-11 158 0 0,1 0 0 0 0,-1 0 0 0 0,0 0 0 0 0,1 0 1 0 0,-1 0-1 0 0,0-1 0 0 0,1 1 0 0 0,-1-1 0 0 0,0 0 0 0 0,0 0 1 0 0,0 0-1 0 0,1 0 0 0 0,-1 0 0 0 0,0 0 0 0 0,0-1 1 0 0,1 1-1 0 0,-1-1 0 0 0,0 0 0 0 0,1 0 0 0 0,-1 0 0 0 0,1 0 1 0 0,-1-1-1 0 0,1 1 0 0 0,-1-1 0 0 0,-3-2 0 0 0,6 3-214 0 0,-1 0 0 0 0,0 0 0 0 0,0-1-1 0 0,1 1 1 0 0,-1 0 0 0 0,1 0 0 0 0,-1-1-1 0 0,1 1 1 0 0,0 0 0 0 0,-1-1-1 0 0,1 1 1 0 0,0 0 0 0 0,0-1 0 0 0,0 1-1 0 0,0 0 1 0 0,0-1 0 0 0,0 1 0 0 0,0 0-1 0 0,1-1 1 0 0,-1 1 0 0 0,0 0 0 0 0,1-1-1 0 0,-1 1 1 0 0,1 0 0 0 0,-1 0 0 0 0,1-1-1 0 0,0 1 1 0 0,-1 0 0 0 0,1 0 0 0 0,0 0-1 0 0,0 0 1 0 0,0 0 0 0 0,2-2 0 0 0,33-30 338 0 0,-29 28-377 0 0,1 0 0 0 0,1 0 0 0 0,-1 1 0 0 0,0 0-1 0 0,1 1 1 0 0,16-5 0 0 0,-20 7-41 0 0,1 0 0 0 0,-1 0 0 0 0,1 0 0 0 0,-1 0 0 0 0,1 1 1 0 0,0 0-1 0 0,-1 0 0 0 0,1 1 0 0 0,-1-1 0 0 0,1 1 0 0 0,-1 0 0 0 0,9 4 0 0 0,-12-5 2 0 0,-1 1-1 0 0,1 0 1 0 0,0 0-1 0 0,-1 0 1 0 0,1 0 0 0 0,-1 0-1 0 0,1 1 1 0 0,-1-1-1 0 0,1 0 1 0 0,-1 1 0 0 0,0-1-1 0 0,0 1 1 0 0,0-1-1 0 0,0 1 1 0 0,0 0 0 0 0,0-1-1 0 0,0 1 1 0 0,0 0-1 0 0,-1 0 1 0 0,2 3-1 0 0,-2-2-6 0 0,1 1-1 0 0,-1 0 1 0 0,0 0-1 0 0,0 0 1 0 0,0 0-1 0 0,-1 0 1 0 0,0 0-1 0 0,1 0 1 0 0,-3 6-1 0 0,-2 4-17 0 0,-1-1 0 0 0,-1 0 1 0 0,1 0-1 0 0,-13 17 0 0 0,-8 4 234 0 0,20-27-112 0 0,0 1-1 0 0,1 0 1 0 0,0 0 0 0 0,1 0 0 0 0,0 1 0 0 0,0 0 0 0 0,-6 14-1 0 0,12-23-62 0 0,-1 1-1 0 0,0-1 1 0 0,0 0-1 0 0,0 1 1 0 0,1-1-1 0 0,-1 0 1 0 0,0 1-1 0 0,1-1 1 0 0,-1 0-1 0 0,0 1 1 0 0,1-1-1 0 0,-1 0 1 0 0,0 0-1 0 0,1 1 0 0 0,-1-1 1 0 0,0 0-1 0 0,1 0 1 0 0,-1 0-1 0 0,1 0 1 0 0,-1 0-1 0 0,0 1 1 0 0,1-1-1 0 0,-1 0 1 0 0,1 0-1 0 0,-1 0 1 0 0,1 0-1 0 0,-1 0 1 0 0,0 0-1 0 0,1 0 0 0 0,-1 0 1 0 0,1-1-1 0 0,-1 1 1 0 0,0 0-1 0 0,1 0 1 0 0,-1 0-1 0 0,1 0 1 0 0,-1-1-1 0 0,0 1 1 0 0,1 0-1 0 0,-1 0 1 0 0,0 0-1 0 0,1-1 1 0 0,20-6 510 0 0,2-5-432 0 0,0-2 0 0 0,-1 0 1 0 0,-1-2-1 0 0,-1 0 0 0 0,27-27 1 0 0,7-4-860 0 0,10-10-2810 0 0,-23 17-4513 0 0,-32 31 3054 0 0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24:51.7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 14 13347 0 0,'-11'-10'4229'0'0,"21"9"-2005"0"0,9 0-2402 0 0,-8 0 3 0 0,-1 1 0 0 0,0 0 0 0 0,1 0 0 0 0,-1 1 0 0 0,12 2 1 0 0,-20-3-66 0 0,0 1 1 0 0,-1 0-1 0 0,1-1 1 0 0,0 1-1 0 0,0 0 1 0 0,0 0-1 0 0,0 0 1 0 0,-1 0-1 0 0,1 0 1 0 0,0 0-1 0 0,-1 0 1 0 0,1 1 0 0 0,-1-1-1 0 0,2 3 1 0 0,-2-3-92 0 0,0 1 1 0 0,-1-1 0 0 0,1 1 0 0 0,0-1-1 0 0,-1 1 1 0 0,0-1 0 0 0,1 1 0 0 0,-1 0 0 0 0,0-1-1 0 0,0 1 1 0 0,0-1 0 0 0,0 1 0 0 0,0 0-1 0 0,0-1 1 0 0,0 1 0 0 0,-1 0 0 0 0,1-1-1 0 0,0 1 1 0 0,-1-1 0 0 0,-1 3 0 0 0,-1 5-3923 0 0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24:52.7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8 238 8858 0 0,'-7'3'3861'0'0,"16"3"-1893"0"0,16 4-894 0 0,-21-9-1016 0 0,-1 0 0 0 0,1 0 0 0 0,0 0 0 0 0,-1 1 0 0 0,1 0 0 0 0,-1 0 0 0 0,1 0 0 0 0,-1 0 0 0 0,0 0 0 0 0,0 1 0 0 0,0-1 0 0 0,0 1 0 0 0,0 0 1 0 0,2 3-1 0 0,1 3 94 0 0,-1-1 1 0 0,0 1 0 0 0,-1 0 0 0 0,4 11 0 0 0,-7-16-111 0 0,0-1 1 0 0,0 1 0 0 0,0-1 0 0 0,-1 0-1 0 0,1 1 1 0 0,-1-1 0 0 0,0 1 0 0 0,0-1-1 0 0,0 1 1 0 0,-1-1 0 0 0,1 1 0 0 0,-1-1-1 0 0,-1 4 1 0 0,-19 45 32 0 0,4-13-1827 0 0,15-32 1007 0 0,-1 3-1100 0 0,4-13 748 0 0,13-44 518 0 0,-7 22 1607 0 0,14-38 1 0 0,-19 58-719 0 0,0-1 0 0 0,1 1 1 0 0,-1 0-1 0 0,1 0 0 0 0,0 0 0 0 0,1 0 1 0 0,-1 0-1 0 0,1 1 0 0 0,0 0 1 0 0,0-1-1 0 0,0 2 0 0 0,1-1 1 0 0,7-5-1 0 0,-11 8-289 0 0,1 0 0 0 0,0 0-1 0 0,0 0 1 0 0,0 1 0 0 0,0-1 0 0 0,0 0 0 0 0,0 1 0 0 0,0-1 0 0 0,0 1-1 0 0,0 0 1 0 0,1-1 0 0 0,-1 1 0 0 0,0 0 0 0 0,0 0 0 0 0,0 1 0 0 0,0-1-1 0 0,0 0 1 0 0,0 1 0 0 0,0-1 0 0 0,0 1 0 0 0,0 0 0 0 0,0 0-1 0 0,0-1 1 0 0,0 1 0 0 0,0 1 0 0 0,0-1 0 0 0,-1 0 0 0 0,1 0 0 0 0,2 2-1 0 0,0 3-275 0 0,1 0 0 0 0,-1 0-1 0 0,0 0 1 0 0,-1 0-1 0 0,1 0 1 0 0,-1 1 0 0 0,2 8-1 0 0,-4-15 220 0 0,-1 1 0 0 0,0-1-1 0 0,0 1 1 0 0,0 0 0 0 0,0-1-1 0 0,1 1 1 0 0,-1 0 0 0 0,0-1-1 0 0,1 1 1 0 0,-1-1 0 0 0,0 1-1 0 0,1-1 1 0 0,-1 1 0 0 0,1-1-1 0 0,-1 1 1 0 0,1-1 0 0 0,-1 1-1 0 0,1-1 1 0 0,-1 1 0 0 0,1-1-1 0 0,-1 0 1 0 0,1 1 0 0 0,-1-1-1 0 0,1 0 1 0 0,0 0 0 0 0,-1 1-1 0 0,1-1 1 0 0,1 0-1 0 0,-2 0 24 0 0,1-1 0 0 0,0 1 0 0 0,0-1 0 0 0,0 1 0 0 0,0-1-1 0 0,-1 1 1 0 0,1-1 0 0 0,0 0 0 0 0,0 1 0 0 0,-1-1-1 0 0,1 0 1 0 0,-1 1 0 0 0,1-1 0 0 0,0 0 0 0 0,-1 0-1 0 0,1-1 1 0 0,14-38 154 0 0,60-273 4118 0 0,-73 305-2677 0 0,-8 19-1303 0 0,-5 25-401 0 0,8 0 89 0 0,3 63 0 0 0,1-66-51 0 0,-1 0 1 0 0,-6 50-1 0 0,3-56-24 0 0,3-26 99 0 0,0 0-1 0 0,0 1 0 0 0,0-1 0 0 0,0 0 1 0 0,0 0-1 0 0,0 0 0 0 0,1 0 0 0 0,-1 1 1 0 0,0-1-1 0 0,0 0 0 0 0,1 0 0 0 0,-1 0 1 0 0,1 0-1 0 0,-1 0 0 0 0,1 0 0 0 0,-1 0 1 0 0,1 0-1 0 0,0 0 0 0 0,1 1 0 0 0,-2-2 10 0 0,1 0 0 0 0,0 0 0 0 0,-1 0-1 0 0,1 0 1 0 0,-1 0 0 0 0,1 0 0 0 0,0 0 0 0 0,-1 0 0 0 0,1-1-1 0 0,-1 1 1 0 0,1 0 0 0 0,-1 0 0 0 0,1-1 0 0 0,-1 1-1 0 0,1 0 1 0 0,-1-1 0 0 0,1 1 0 0 0,-1-1 0 0 0,1 1 0 0 0,-1 0-1 0 0,1-1 1 0 0,-1 1 0 0 0,0-1 0 0 0,1 1 0 0 0,-1-1-1 0 0,1-1 1 0 0,9-15 1 0 0,-9 15-1 0 0,20-36-2591 0 0,3 0-1 0 0,1 2 1 0 0,52-61-1 0 0,-30 59-1231 0 0,-87 47 12931 0 0,39-8-8995 0 0,-1 0 0 0 0,0 0 0 0 0,1 0-1 0 0,-1 0 1 0 0,1 0 0 0 0,0 1 0 0 0,-1-1 0 0 0,1 0-1 0 0,0 1 1 0 0,-1-1 0 0 0,1 1 0 0 0,0 0 0 0 0,0-1-1 0 0,0 1 1 0 0,1 0 0 0 0,-1-1 0 0 0,0 1 0 0 0,1 0-1 0 0,-1 0 1 0 0,1 0 0 0 0,-1-1 0 0 0,1 1 0 0 0,0 0-1 0 0,0 0 1 0 0,0 0 0 0 0,0 0 0 0 0,0 0 0 0 0,0 0-1 0 0,0-1 1 0 0,1 1 0 0 0,0 3 0 0 0,0-3-81 0 0,0 1-1 0 0,0-1 1 0 0,1 0 0 0 0,-1 1 0 0 0,1-1 0 0 0,-1 0-1 0 0,1 0 1 0 0,0 0 0 0 0,0 0 0 0 0,0 0-1 0 0,0-1 1 0 0,0 1 0 0 0,0 0 0 0 0,0-1 0 0 0,1 0-1 0 0,-1 1 1 0 0,1-1 0 0 0,-1 0 0 0 0,1 0-1 0 0,-1 0 1 0 0,6 0 0 0 0,71 9 231 0 0,-71-9-272 0 0,0-1 0 0 0,1 0 0 0 0,-1-1 0 0 0,0 0 1 0 0,1 0-1 0 0,-1-1 0 0 0,12-4 0 0 0,-19 6-18 0 0,0-1 1 0 0,0 1-1 0 0,0 0 1 0 0,-1-1-1 0 0,1 0 0 0 0,0 1 1 0 0,0-1-1 0 0,0 1 0 0 0,0-1 1 0 0,-1 0-1 0 0,1 0 1 0 0,0 1-1 0 0,-1-1 0 0 0,1 0 1 0 0,0 0-1 0 0,-1 0 0 0 0,1 0 1 0 0,-1 0-1 0 0,0 0 1 0 0,1 0-1 0 0,-1 0 0 0 0,0 0 1 0 0,1-2-1 0 0,-1 1-53 0 0,0-1 0 0 0,0 0 0 0 0,0 0 0 0 0,-1 1 0 0 0,1-1 0 0 0,-1 1 0 0 0,1-1 0 0 0,-1 0 0 0 0,-1-2 0 0 0,-3-4-285 0 0,1 0 0 0 0,-1 0 0 0 0,-12-16 0 0 0,14 21 173 0 0,0 1 0 0 0,0-1 0 0 0,0 1 0 0 0,-1-1 1 0 0,1 1-1 0 0,-1 0 0 0 0,0 1 0 0 0,0-1 0 0 0,0 0 0 0 0,0 1 1 0 0,-6-2-1 0 0,9 3 50 0 0,-1 1 0 0 0,1 0 0 0 0,0-1 1 0 0,0 1-1 0 0,-1 0 0 0 0,1 0 0 0 0,0 0 0 0 0,0 0 1 0 0,0 0-1 0 0,-1 0 0 0 0,1 1 0 0 0,0-1 0 0 0,0 0 1 0 0,0 1-1 0 0,-1-1 0 0 0,1 1 0 0 0,0-1 0 0 0,-2 2 1 0 0,1-1-221 0 0,1 1 1 0 0,-1 0-1 0 0,0 0 0 0 0,1-1 1 0 0,-1 1-1 0 0,1 0 1 0 0,0 0-1 0 0,0 0 1 0 0,0 1-1 0 0,0-1 0 0 0,0 0 1 0 0,0 0-1 0 0,0 4 1 0 0,-1 0-700 0 0,2-1-2163 0 0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24:53.0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10770 0 0,'4'3'2131'0'0,"4"17"1267"0"0,7 27 1139 0 0,-8 35-5041 0 0,-6-57 139 0 0,1-1 0 0 0,2 1 0 0 0,0 0 1 0 0,12 37-1 0 0,-16-60-53 0 0,1 0 0 0 0,0 1 0 0 0,0-1 0 0 0,0 0 1 0 0,0 0-1 0 0,1 0 0 0 0,-1-1 0 0 0,0 1 0 0 0,1 0 0 0 0,-1 0 0 0 0,3 1 0 0 0,-4-3 59 0 0,1 1 0 0 0,0-1-1 0 0,0 1 1 0 0,-1-1 0 0 0,1 0-1 0 0,0 0 1 0 0,0 1 0 0 0,0-1-1 0 0,-1 0 1 0 0,1 0 0 0 0,0 0-1 0 0,0 0 1 0 0,0 0 0 0 0,0 0-1 0 0,-1 0 1 0 0,1 0 0 0 0,0 0-1 0 0,0 0 1 0 0,0 0 0 0 0,0-1-1 0 0,1 1 1 0 0,4-3-3245 0 0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24:53.3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 21 11450 0 0,'-11'-10'2677'0'0,"-4"0"1887"0"0,11 14-3305 0 0,5 12-1442 0 0,3 12 357 0 0,12 46 0 0 0,-14-67-159 0 0,1 1 0 0 0,0-1 0 0 0,0 0 0 0 0,0 1-1 0 0,1-1 1 0 0,0-1 0 0 0,0 1 0 0 0,1-1 0 0 0,0 1 0 0 0,11 10 0 0 0,-14-16-12 0 0,0 0 0 0 0,1 0 0 0 0,-1 0 0 0 0,0 0 0 0 0,0 0 1 0 0,1-1-1 0 0,-1 1 0 0 0,0-1 0 0 0,1 0 0 0 0,-1 1 0 0 0,1-1 0 0 0,-1 0 0 0 0,0 0 0 0 0,1 0 0 0 0,-1-1 0 0 0,1 1 0 0 0,-1-1 1 0 0,0 1-1 0 0,1-1 0 0 0,-1 0 0 0 0,3-1 0 0 0,51-26 7 0 0,-47 23-49 0 0,90-54-551 0 0,65-33-2201 0 0,-149 88 192 0 0,-19 14-597 0 0,-17 15-1005 0 0,11-15 629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6:46:25.6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69 13 8170 0 0,'-5'1'114'0'0,"0"0"0"0"0,-1 0 1 0 0,1 0-1 0 0,0 0 0 0 0,0 1 0 0 0,0 0 1 0 0,0 0-1 0 0,1 0 0 0 0,-1 0 1 0 0,1 1-1 0 0,-1 0 0 0 0,-5 4 0 0 0,10-6-112 0 0,0-1-1 0 0,0 0 0 0 0,0 1 0 0 0,0-1 0 0 0,1 1 1 0 0,-1-1-1 0 0,0 1 0 0 0,0-1 0 0 0,0 1 0 0 0,0-1 0 0 0,0 0 1 0 0,1 1-1 0 0,-1-1 0 0 0,0 1 0 0 0,0-1 0 0 0,1 0 1 0 0,-1 1-1 0 0,0-1 0 0 0,1 0 0 0 0,-1 1 0 0 0,0-1 0 0 0,1 0 1 0 0,-1 0-1 0 0,1 1 0 0 0,-1-1 0 0 0,0 0 0 0 0,1 0 1 0 0,-1 0-1 0 0,1 1 0 0 0,-1-1 0 0 0,0 0 0 0 0,1 0 0 0 0,-1 0 1 0 0,1 0-1 0 0,-1 0 0 0 0,1 0 0 0 0,-1 0 0 0 0,1 0 1 0 0,-1 0-1 0 0,1 0 0 0 0,-1 0 0 0 0,1-1 0 0 0,23 3 15 0 0,10-3 8 0 0,58-12 0 0 0,-19 2-41 0 0,-25 7 14 0 0,-21 2 3 0 0,0-1 0 0 0,37-9 0 0 0,-49 7-66 0 0,-10 3 475 0 0,-8 9 64 0 0,-3 2-323 0 0,-6 11 24 0 0,1 2 0 0 0,0 0 0 0 0,-7 26 0 0 0,1-3-61 0 0,5-15 78 0 0,7-15-690 0 0,-1 0-1 0 0,0-1 1 0 0,-1 1-1 0 0,-1-2 1 0 0,0 1-1 0 0,-1-1 1 0 0,-11 13-1 0 0,12-19-320 0 0,2-3-2423 0 0</inkml:trace>
  <inkml:trace contextRef="#ctx0" brushRef="#br0" timeOffset="1">275 146 7874 0 0,'2'-6'176'0'0,"1"-1"0"0"0,0 1 1 0 0,1 0-1 0 0,-1 1 0 0 0,1-1 0 0 0,0 1 1 0 0,1 0-1 0 0,-1-1 0 0 0,1 2 1 0 0,0-1-1 0 0,0 1 0 0 0,0-1 1 0 0,1 2-1 0 0,0-1 0 0 0,8-4 0 0 0,0 2-139 0 0,0 1 0 0 0,0 1 0 0 0,0 0 0 0 0,1 0 0 0 0,-1 2 0 0 0,17-2 0 0 0,64-8-551 0 0,56-5-3028 0 0,-131 17 270 0 0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24:53.7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1 168 8530 0 0,'15'0'6208'0'0,"3"-7"-5445"0"0,1 0 0 0 0,0 1 0 0 0,36-6 0 0 0,14-4-488 0 0,-14 1-237 0 0,-26 9-197 0 0,40-16 0 0 0,-62 18-350 0 0,1 1 1 0 0,-1-1 0 0 0,1 0 0 0 0,-1-1-1 0 0,10-7 1 0 0,-16 10 100 0 0,1 1-1 0 0,0-1 1 0 0,-1 1-1 0 0,0-1 1 0 0,1 0-1 0 0,-1 1 1 0 0,0-1-1 0 0,0 0 1 0 0,0 0 0 0 0,0 0-1 0 0,0 0 1 0 0,0 0-1 0 0,-1 0 1 0 0,1 0-1 0 0,-1 0 1 0 0,1 0-1 0 0,-1-4 1 0 0,-1-1-3462 0 0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24:54.0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 1 8426 0 0,'0'0'134'0'0,"-1"0"0"0"0,0-1 0 0 0,1 1 0 0 0,-1 0 0 0 0,1 0 0 0 0,-1 0 0 0 0,1 0 0 0 0,-1 0 0 0 0,0 0 0 0 0,1 0 0 0 0,-1 0 0 0 0,1 1 0 0 0,-1-1 0 0 0,1 0 0 0 0,-1 0 0 0 0,1 0 0 0 0,-1 1 0 0 0,1-1 0 0 0,-1 0 0 0 0,1 0 0 0 0,-1 1 0 0 0,1-1 0 0 0,-1 0 0 0 0,1 1 0 0 0,-1-1 0 0 0,1 1 0 0 0,0-1 0 0 0,-1 1 0 0 0,-9 21 2165 0 0,5 23-516 0 0,3 47 25 0 0,3 75 109 0 0,-1-152-1828 0 0,0-9-36 0 0,0 0-1 0 0,0 0 1 0 0,1 0 0 0 0,0 1-1 0 0,0-1 1 0 0,1 0-1 0 0,-1 0 1 0 0,6 11 0 0 0,-7-16-52 0 0,1-1 0 0 0,-1 0 1 0 0,1 1-1 0 0,-1-1 0 0 0,1 0 1 0 0,0 1-1 0 0,-1-1 0 0 0,1 0 1 0 0,-1 0-1 0 0,1 0 0 0 0,0 1 1 0 0,-1-1-1 0 0,1 0 1 0 0,0 0-1 0 0,-1 0 0 0 0,1 0 1 0 0,0 0-1 0 0,-1 0 0 0 0,1 0 1 0 0,0 0-1 0 0,-1-1 0 0 0,1 1 1 0 0,0 0-1 0 0,-1 0 0 0 0,1 0 1 0 0,-1-1-1 0 0,1 1 0 0 0,0 0 1 0 0,-1-1-1 0 0,1 1 0 0 0,-1-1 1 0 0,1 1-1 0 0,-1 0 0 0 0,1-1 1 0 0,24-19-257 0 0,-20 15 99 0 0,10-6-170 0 0,-1-1 122 0 0,0 0 0 0 0,1 1 0 0 0,0 1 0 0 0,1 1 0 0 0,0 0 0 0 0,0 1 0 0 0,23-8 0 0 0,-37 16 249 0 0,0-1 1 0 0,1 1-1 0 0,-1-1 1 0 0,0 1-1 0 0,1 0 1 0 0,-1 0-1 0 0,0 0 1 0 0,1 0-1 0 0,-1 0 1 0 0,0 1 0 0 0,1-1-1 0 0,-1 1 1 0 0,0-1-1 0 0,1 1 1 0 0,-1 0-1 0 0,0 0 1 0 0,0 0-1 0 0,0 0 1 0 0,0 0-1 0 0,3 3 1 0 0,-3-2 29 0 0,0 1 0 0 0,0-1 0 0 0,0 1 0 0 0,0-1 0 0 0,0 1 0 0 0,0 0 0 0 0,-1 0 0 0 0,0 0 0 0 0,1 0 0 0 0,-1 0 0 0 0,0 0 0 0 0,-1 1 0 0 0,2 3 0 0 0,-1 2 18 0 0,0 1 0 0 0,-1-1 0 0 0,0 1 0 0 0,0-1 0 0 0,-1 1 0 0 0,0-1 0 0 0,-1 1 0 0 0,0-1 1 0 0,-4 12-1 0 0,-35 65-926 0 0,26-59-2259 0 0,-1 0-3434 0 0,11-16 601 0 0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25:25.6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46 174 7586 0 0,'-12'-52'2440'0'0,"7"23"27"0"0,-2 1 0 0 0,-14-37 1 0 0,39 280-875 0 0,-23 30-1487 0 0,1 39 0 0 0,4-280-94 0 0,0-1 0 0 0,0 1 0 0 0,0 0 0 0 0,1-1 0 0 0,0 1 0 0 0,0-1 0 0 0,0 1 0 0 0,0-1 0 0 0,0 0-1 0 0,1 1 1 0 0,0-1 0 0 0,3 5 0 0 0,-4-7-7 0 0,0 0 0 0 0,0 0 0 0 0,1 0 0 0 0,-1 0 0 0 0,0-1 0 0 0,1 1 0 0 0,-1 0 0 0 0,0-1 0 0 0,1 1 0 0 0,-1-1 0 0 0,0 0 0 0 0,1 1 0 0 0,-1-1 0 0 0,1 0 0 0 0,-1 0 0 0 0,1 0 1 0 0,-1 0-1 0 0,1 0 0 0 0,-1 0 0 0 0,1 0 0 0 0,-1-1 0 0 0,1 1 0 0 0,-1-1 0 0 0,0 1 0 0 0,1-1 0 0 0,-1 1 0 0 0,0-1 0 0 0,1 0 0 0 0,-1 1 0 0 0,0-1 0 0 0,0 0 0 0 0,0 0 0 0 0,2-1 0 0 0,7-6-2 0 0,-1 0 0 0 0,1 0 0 0 0,-1-1 0 0 0,-1 0 0 0 0,1-1 0 0 0,-2 1 0 0 0,1-2 0 0 0,-1 1 0 0 0,6-15 0 0 0,46-108-15 0 0,-55 122 29 0 0,3-10-7 0 0,8-42 1 0 0,2-7 177 0 0,-17 70-187 0 0,1-1 0 0 0,-1 1 1 0 0,0 0-1 0 0,0 0 0 0 0,0 0 1 0 0,0 0-1 0 0,0 0 0 0 0,0 0 1 0 0,0 0-1 0 0,0 0 0 0 0,0 0 0 0 0,0 0 1 0 0,0-1-1 0 0,0 1 0 0 0,0 0 1 0 0,0 0-1 0 0,1 0 0 0 0,-1 0 1 0 0,0 0-1 0 0,0 0 0 0 0,0 0 0 0 0,0 0 1 0 0,0 0-1 0 0,0 0 0 0 0,0 0 1 0 0,0 0-1 0 0,0 0 0 0 0,1 0 0 0 0,-1 0 1 0 0,0 0-1 0 0,0 0 0 0 0,0 0 1 0 0,0 0-1 0 0,0 0 0 0 0,0 0 1 0 0,0 0-1 0 0,1 0 0 0 0,-1 0 0 0 0,0 0 1 0 0,0 0-1 0 0,0 0 0 0 0,0 0 1 0 0,0 0-1 0 0,0 0 0 0 0,0 0 0 0 0,0 0 1 0 0,0 0-1 0 0,1 0 0 0 0,-1 1 1 0 0,0-1-1 0 0,0 0 0 0 0,0 0 1 0 0,0 0-1 0 0,0 0 0 0 0,0 0 0 0 0,0 0 1 0 0,7 10-10 0 0,3 9-30 0 0,32 101 70 0 0,0-2-172 0 0,-35-97-487 0 0,5 14-1508 0 0,-11-34 1800 0 0,-1 1 0 0 0,1-1 0 0 0,0 1 1 0 0,0-1-1 0 0,0 0 0 0 0,-1 0 0 0 0,1 0 0 0 0,0 1 0 0 0,1-1 0 0 0,-1 0 0 0 0,0 0 0 0 0,0 0 1 0 0,0-1-1 0 0,1 1 0 0 0,-1 0 0 0 0,0 0 0 0 0,1-1 0 0 0,1 2 0 0 0,-1-2 124 0 0,-1 0-1 0 0,0 0 0 0 0,0 0 1 0 0,0-1-1 0 0,0 1 1 0 0,0 0-1 0 0,0 0 0 0 0,0-1 1 0 0,0 1-1 0 0,0-1 0 0 0,-1 1 1 0 0,1-1-1 0 0,0 1 1 0 0,0-1-1 0 0,0 0 0 0 0,0 1 1 0 0,-1-1-1 0 0,2-1 0 0 0,3-4-2940 0 0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25:26.0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7 193 7130 0 0,'-1'-3'33'0'0,"-5"-81"2566"0"0,6 72-1580 0 0,0 1 0 0 0,1 0 0 0 0,0 0 0 0 0,1 0 0 0 0,4-15-1 0 0,-6 24-965 0 0,1 1 0 0 0,-1 0 0 0 0,1 0 0 0 0,0-1 0 0 0,-1 1 0 0 0,1 0-1 0 0,0 0 1 0 0,0 0 0 0 0,-1 0 0 0 0,1 0 0 0 0,0 0 0 0 0,0 0 0 0 0,0 0-1 0 0,0 0 1 0 0,1 0 0 0 0,-1 0 0 0 0,0 1 0 0 0,0-1 0 0 0,0 0 0 0 0,1 1 0 0 0,-1-1-1 0 0,0 1 1 0 0,2-1 0 0 0,0 1-60 0 0,0-1-1 0 0,1 1 1 0 0,-1 0-1 0 0,0 0 1 0 0,0 0-1 0 0,0 1 1 0 0,0-1-1 0 0,0 1 1 0 0,6 2-1 0 0,0 0-654 0 0,-1 1 0 0 0,1 0-1 0 0,-1 0 1 0 0,0 1 0 0 0,-1 0 0 0 0,10 7-1 0 0,15 22-4726 0 0,-27-24 1842 0 0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25:26.3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51 1 7114 0 0,'-5'0'224'0'0,"2"-1"286"0"0,0 1 0 0 0,1 0-1 0 0,-1 0 1 0 0,0 1-1 0 0,0-1 1 0 0,0 0-1 0 0,0 1 1 0 0,1 0-1 0 0,-1-1 1 0 0,-3 2 0 0 0,5 0-395 0 0,0-1 0 0 0,0 0 0 0 0,0 0 0 0 0,0 1 0 0 0,0-1 0 0 0,0 0 0 0 0,1 1 0 0 0,-1-1 0 0 0,0 1 0 0 0,1-1 0 0 0,-1 1 1 0 0,1-1-1 0 0,-1 1 0 0 0,1-1 0 0 0,0 1 0 0 0,0-1 0 0 0,-1 1 0 0 0,1 0 0 0 0,0-1 0 0 0,1 1 0 0 0,-1 2 0 0 0,3 78 193 0 0,-2-73-505 0 0,1 0-1 0 0,-1 0 1 0 0,1 0 0 0 0,1 0-1 0 0,0-1 1 0 0,8 17 0 0 0,-10-23-73 0 0,0 0 0 0 0,0 0 0 0 0,1 0 0 0 0,-1-1 1 0 0,1 1-1 0 0,0 0 0 0 0,-1-1 0 0 0,1 1 0 0 0,0-1 1 0 0,0 0-1 0 0,0 0 0 0 0,0 1 0 0 0,0-1 0 0 0,0 0 0 0 0,1-1 1 0 0,-1 1-1 0 0,0 0 0 0 0,0-1 0 0 0,1 1 0 0 0,-1-1 1 0 0,0 0-1 0 0,0 1 0 0 0,1-1 0 0 0,-1 0 0 0 0,0-1 0 0 0,1 1 1 0 0,2-1-1 0 0,5-2-3168 0 0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25:26.7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280 93 6081 0 0,'-6'-26'4420'0'0,"2"12"-2122"0"0,0 0 0 0 0,-10-25 1 0 0,30 76-2192 0 0,-1 0-1 0 0,-1 1 1 0 0,-3 0 0 0 0,-1 1 0 0 0,-1 1 0 0 0,-3-1-1 0 0,-1 1 1 0 0,-2 0 0 0 0,-1 0 0 0 0,-8 72 0 0 0,6-109-214 0 0,0-1 0 0 0,-1 1 1 0 0,1 0-1 0 0,-1 0 1 0 0,0-1-1 0 0,0 1 0 0 0,0 0 1 0 0,0-1-1 0 0,0 1 0 0 0,0-1 1 0 0,-1 1-1 0 0,0-1 1 0 0,-3 4-1 0 0,4-5 58 0 0,-1 0 0 0 0,1 0-1 0 0,-1 0 1 0 0,1-1 0 0 0,-1 1 0 0 0,1-1-1 0 0,-1 1 1 0 0,1-1 0 0 0,-1 0 0 0 0,0 0 0 0 0,1 0-1 0 0,-1 1 1 0 0,0-1 0 0 0,1-1 0 0 0,-1 1-1 0 0,0 0 1 0 0,1 0 0 0 0,-1-1 0 0 0,1 1 0 0 0,-1-1-1 0 0,1 1 1 0 0,-1-1 0 0 0,1 0 0 0 0,-4-1-1 0 0,-25-14 149 0 0,1-1 0 0 0,0-2 0 0 0,1-1 0 0 0,-44-41-1 0 0,-18-13 2504 0 0,152 127-1744 0 0,-37-28-1142 0 0,2-1 0 0 0,0-1 1 0 0,2-2-1 0 0,43 25 1 0 0,-66-43-190 0 0,-1-1 1 0 0,1 0 0 0 0,-1 0 0 0 0,1-1 0 0 0,0 1 0 0 0,0-1 0 0 0,0 0-1 0 0,0-1 1 0 0,-1 1 0 0 0,1-1 0 0 0,0 0 0 0 0,0-1 0 0 0,0 0-1 0 0,0 0 1 0 0,0 0 0 0 0,0 0 0 0 0,0-1 0 0 0,-1 0 0 0 0,1 0 0 0 0,-1-1-1 0 0,0 1 1 0 0,1-1 0 0 0,-1 0 0 0 0,5-5 0 0 0,0-2-2730 0 0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25:27.6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230 5 7594 0 0,'-4'-4'3622'0'0,"3"6"-1200"0"0,1 17-158 0 0,5 23-904 0 0,61 280 419 0 0,-62-308-1809 0 0,0 1 0 0 0,-1-1 0 0 0,-1 1-1 0 0,0-1 1 0 0,-1 1 0 0 0,-1 0 0 0 0,0 0 0 0 0,-4 19-1 0 0,4-33 14 0 0,0 0 0 0 0,0 0 0 0 0,-1 0 0 0 0,1 1 1 0 0,-1-1-1 0 0,1 0 0 0 0,-1 0 0 0 0,1 0 0 0 0,-1 0 0 0 0,0 0 0 0 0,1 0 0 0 0,-1 0 0 0 0,0 0 0 0 0,0-1 0 0 0,0 1 0 0 0,0 0 0 0 0,0 0 0 0 0,0 0 0 0 0,0-1 0 0 0,0 1 0 0 0,0-1 0 0 0,0 1 0 0 0,0-1 0 0 0,-2 1 0 0 0,1-1 8 0 0,0 0 0 0 0,0 0-1 0 0,0 0 1 0 0,0 0-1 0 0,0 0 1 0 0,0 0 0 0 0,-1-1-1 0 0,1 1 1 0 0,0-1 0 0 0,0 0-1 0 0,0 1 1 0 0,-3-3-1 0 0,-6-4 26 0 0,-1 0 0 0 0,2-1-1 0 0,-17-14 1 0 0,20 16-34 0 0,-21-20 122 0 0,1-2 1 0 0,-25-33-1 0 0,-24-25 1777 0 0,70 82-1789 0 0,4 6 54 0 0,8 16 232 0 0,16 28 174 0 0,-21-44-548 0 0,5 10-307 0 0,0 0 0 0 0,1-1 0 0 0,1 0 0 0 0,0 0 0 0 0,0-1 0 0 0,1 0 0 0 0,0 0 0 0 0,1-1 0 0 0,0-1 0 0 0,0 1 0 0 0,19 10 1 0 0,-21-15 77 0 0,0 0 0 0 0,1 0 1 0 0,-1-1-1 0 0,1 0 0 0 0,0 0 1 0 0,0-1-1 0 0,0-1 0 0 0,0 1 1 0 0,0-1-1 0 0,1-1 0 0 0,-1 0 1 0 0,0 0-1 0 0,0 0 1 0 0,0-2-1 0 0,0 1 0 0 0,0-1 1 0 0,14-5-1 0 0,-18 6-251 0 0,-1 0 1 0 0,1-1-1 0 0,-1 0 1 0 0,0 0-1 0 0,0 0 1 0 0,0-1-1 0 0,0 1 1 0 0,0-1-1 0 0,3-3 1 0 0,-6 5 411 0 0,0-1 1 0 0,0 1 0 0 0,0-1 0 0 0,0 1-1 0 0,0-1 1 0 0,0 1 0 0 0,0-1 0 0 0,-1 0-1 0 0,1 1 1 0 0,-1-1 0 0 0,1 0 0 0 0,-1 1-1 0 0,0-1 1 0 0,0 0 0 0 0,0 0 0 0 0,0 0-1 0 0,0 1 1 0 0,0-1 0 0 0,0 0 0 0 0,0 0-1 0 0,-1 1 1 0 0,1-1 0 0 0,-1 0-1 0 0,1 1 1 0 0,-2-4 0 0 0,-6-12 751 0 0,6 14-126 0 0,1-1 1 0 0,-1 0 0 0 0,1 1-1 0 0,-1-1 1 0 0,1 0 0 0 0,0 0-1 0 0,0 1 1 0 0,0-7 0 0 0,1 8-462 0 0,1 1 1 0 0,-1 0 0 0 0,1 0 0 0 0,-1-1-1 0 0,1 1 1 0 0,-1 0 0 0 0,1 0 0 0 0,0 0-1 0 0,-1 0 1 0 0,1 0 0 0 0,0 0 0 0 0,0 0-1 0 0,0 0 1 0 0,0 0 0 0 0,0 0 0 0 0,0 0-1 0 0,0 1 1 0 0,0-1 0 0 0,0 0 0 0 0,1 1-1 0 0,-1-1 1 0 0,0 1 0 0 0,0-1 0 0 0,0 1-1 0 0,1-1 1 0 0,-1 1 0 0 0,0 0 0 0 0,1 0-1 0 0,-1 0 1 0 0,3 0 0 0 0,22-4 284 0 0,-1 2 0 0 0,30 1 0 0 0,-34 2-286 0 0,-1-2-1 0 0,0 0 0 0 0,0-1 1 0 0,37-9-1 0 0,-49 9-77 0 0,24-9 169 0 0,-31 10-198 0 0,1 1 0 0 0,-1-1 0 0 0,0 1 0 0 0,0-1 0 0 0,0 0 0 0 0,0 1 0 0 0,0-1 0 0 0,0 0 0 0 0,-1 0 0 0 0,1 0 0 0 0,0 0 0 0 0,0 1 0 0 0,0-1 0 0 0,-1 0 0 0 0,1 0 0 0 0,-1-1 0 0 0,1 1 0 0 0,-1 0 0 0 0,1 0 0 0 0,-1 0 0 0 0,1 0 0 0 0,-1 0 0 0 0,0-2 0 0 0,0 1-26 0 0,-1-1 0 0 0,0 1 0 0 0,0 0 0 0 0,0 0 0 0 0,0 0 0 0 0,0-1-1 0 0,-1 1 1 0 0,1 0 0 0 0,-1 1 0 0 0,1-1 0 0 0,-1 0 0 0 0,1 0 0 0 0,-1 1 0 0 0,0-1-1 0 0,0 1 1 0 0,-2-2 0 0 0,-34-20-219 0 0,31 20 244 0 0,0 0 0 0 0,-1 0 0 0 0,1 0 1 0 0,0 1-1 0 0,-1 1 0 0 0,0-1 0 0 0,1 1 0 0 0,-1 1 0 0 0,-12-1 0 0 0,17 2 25 0 0,1-1 0 0 0,0 0 0 0 0,-1 1 0 0 0,1 0 0 0 0,-1-1 0 0 0,1 1 1 0 0,0 0-1 0 0,-1 0 0 0 0,1 1 0 0 0,0-1 0 0 0,0 0 0 0 0,0 1 0 0 0,0-1 1 0 0,0 1-1 0 0,0 0 0 0 0,0-1 0 0 0,1 1 0 0 0,-1 0 0 0 0,0 0 0 0 0,1 0 0 0 0,0 0 1 0 0,-1 1-1 0 0,1-1 0 0 0,0 0 0 0 0,0 0 0 0 0,1 1 0 0 0,-1-1 0 0 0,0 1 0 0 0,1-1 1 0 0,-1 0-1 0 0,1 1 0 0 0,0-1 0 0 0,0 4 0 0 0,-1 3 30 0 0,1-1-1 0 0,0 0 0 0 0,1 0 1 0 0,0 0-1 0 0,0 0 1 0 0,1 0-1 0 0,0 0 0 0 0,0 0 1 0 0,1-1-1 0 0,0 1 1 0 0,0-1-1 0 0,1 1 0 0 0,-1-1 1 0 0,2 0-1 0 0,7 9 1 0 0,-9-12-31 0 0,0-1 1 0 0,0 0 0 0 0,0 0-1 0 0,1 0 1 0 0,-1 0 0 0 0,1-1-1 0 0,0 1 1 0 0,0-1-1 0 0,0 0 1 0 0,0 0 0 0 0,0 0-1 0 0,1-1 1 0 0,-1 1 0 0 0,1-1-1 0 0,-1 0 1 0 0,0 0 0 0 0,1-1-1 0 0,0 1 1 0 0,-1-1-1 0 0,1 0 1 0 0,-1 0 0 0 0,1-1-1 0 0,-1 1 1 0 0,1-1 0 0 0,-1 0-1 0 0,1 0 1 0 0,-1-1-1 0 0,0 1 1 0 0,5-3 0 0 0,-1 1-9 0 0,0-1 0 0 0,0 0-1 0 0,0 0 1 0 0,0-1 0 0 0,0 0 0 0 0,-1 0 0 0 0,0-1 0 0 0,0 0 0 0 0,-1 0 0 0 0,0-1 0 0 0,0 1 0 0 0,0-1 0 0 0,-1-1 0 0 0,5-8-1 0 0,21 76-105 0 0,5 9 39 0 0,-32-63 53 0 0,0 0 1 0 0,0-1-1 0 0,0 1 1 0 0,1-1-1 0 0,0 0 0 0 0,0 0 1 0 0,0 0-1 0 0,12 7 0 0 0,-15-11 9 0 0,-1 0-1 0 0,0 0 1 0 0,1-1-1 0 0,0 1 0 0 0,-1-1 1 0 0,1 1-1 0 0,-1-1 0 0 0,1 0 1 0 0,0 1-1 0 0,-1-1 0 0 0,1 0 1 0 0,-1 0-1 0 0,1 0 1 0 0,0 0-1 0 0,-1-1 0 0 0,1 1 1 0 0,0 0-1 0 0,-1-1 0 0 0,1 1 1 0 0,-1-1-1 0 0,1 1 1 0 0,1-2-1 0 0,0 0-1 0 0,1 0 0 0 0,-1-1-1 0 0,0 1 1 0 0,0-1 0 0 0,0 0 0 0 0,0 0 0 0 0,-1 0-1 0 0,5-6 1 0 0,2-6-1 0 0,-1 0 0 0 0,-1 0-1 0 0,7-20 1 0 0,-14 34 1 0 0,10-26 104 0 0,-1 0 0 0 0,-1 0 0 0 0,-1-1 0 0 0,3-37 0 0 0,-7 50 724 0 0,1 13-109 0 0,9 18 165 0 0,0 3-969 0 0,24 20 131 0 0,11 14-1570 0 0,-22-12-4571 0 0,-14-23 813 0 0,-7-8 291 0 0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25:28.0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 90 6185 0 0,'-13'-31'3411'0'0,"11"28"-2955"0"0,0 0 0 0 0,0 0 0 0 0,0 0 0 0 0,1 0 0 0 0,0 0 0 0 0,-1-1-1 0 0,1 1 1 0 0,0-1 0 0 0,1 1 0 0 0,-1-1 0 0 0,0 1 0 0 0,1-1 0 0 0,0 1 0 0 0,0-1-1 0 0,1-4 1 0 0,2 7 779 0 0,2 8-822 0 0,2 8-224 0 0,2 26 7 0 0,-2 0 0 0 0,-1 0 0 0 0,-2 0 0 0 0,-4 73 0 0 0,2 5-175 0 0,0-83-89 0 0,6 70-377 0 0,-7-96 145 0 0,1 0 0 0 0,1-1 0 0 0,-1 1 0 0 0,2-1-1 0 0,-1 0 1 0 0,1 0 0 0 0,1 0 0 0 0,7 12 0 0 0,-10-18-22 0 0,1-1 0 0 0,-1 1 0 0 0,1-1 0 0 0,0 0 0 0 0,-1 1 0 0 0,1-1 0 0 0,1 0 0 0 0,-1-1 0 0 0,0 1 0 0 0,0-1 0 0 0,1 1 0 0 0,-1-1 0 0 0,0 0 0 0 0,1 0 0 0 0,-1 0 1 0 0,1-1-1 0 0,0 1 0 0 0,-1-1 0 0 0,1 0 0 0 0,-1 0 0 0 0,1 0 0 0 0,0 0 0 0 0,-1-1 0 0 0,1 0 0 0 0,-1 1 0 0 0,1-1 0 0 0,-1-1 0 0 0,1 1 0 0 0,2-2 0 0 0,7-5-3196 0 0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25:28.8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229 139 8314 0 0,'-1'-2'413'0'0,"-1"-1"0"0"0,1 1 1 0 0,-1 0-1 0 0,0 0 0 0 0,1 0 1 0 0,-1 0-1 0 0,0 0 0 0 0,0 0 1 0 0,-1 0-1 0 0,1 0 0 0 0,0 1 1 0 0,-1-1-1 0 0,1 1 0 0 0,0 0 0 0 0,-1 0 1 0 0,-3-2-1 0 0,0 2-112 0 0,1 0-1 0 0,0 0 1 0 0,-1 0 0 0 0,1 0-1 0 0,-1 1 1 0 0,1 0-1 0 0,-1 0 1 0 0,-6 2-1 0 0,6-2-242 0 0,0 1 0 0 0,1 0 0 0 0,-1 1 0 0 0,0-1 0 0 0,1 1 0 0 0,0 0 0 0 0,-1 0 0 0 0,1 1 0 0 0,0 0 0 0 0,0 0 0 0 0,0 0 0 0 0,1 0 0 0 0,-1 1 0 0 0,1 0 0 0 0,0 0 0 0 0,-7 8 0 0 0,4 1-30 0 0,0 1 0 0 0,1-1 0 0 0,-8 27 1 0 0,12-33-31 0 0,0 0 1 0 0,1 0-1 0 0,0 0 1 0 0,0 0-1 0 0,1 0 0 0 0,-1 0 1 0 0,2 0-1 0 0,-1 0 1 0 0,1 0-1 0 0,2 9 1 0 0,-3-14-13 0 0,1 1-1 0 0,0-1 1 0 0,0 0 0 0 0,0 0 0 0 0,0 0-1 0 0,0-1 1 0 0,0 1 0 0 0,0 0 0 0 0,1 0-1 0 0,-1-1 1 0 0,1 1 0 0 0,-1 0 0 0 0,1-1-1 0 0,0 0 1 0 0,-1 1 0 0 0,1-1 0 0 0,0 0-1 0 0,0 0 1 0 0,0 0 0 0 0,4 2 0 0 0,-2-2-123 0 0,0 0 0 0 0,1-1 0 0 0,-1 1 0 0 0,1-1 0 0 0,-1 1 0 0 0,1-1 0 0 0,-1-1 0 0 0,1 1 0 0 0,7-2 0 0 0,-1-1-287 0 0,-1 1 0 0 0,0-2 1 0 0,0 0-1 0 0,0 0 0 0 0,0 0 0 0 0,-1-1 0 0 0,18-13 0 0 0,-21 12 506 0 0,0 0-1 0 0,0 0 1 0 0,0-1-1 0 0,-1 0 1 0 0,0 0-1 0 0,-1-1 1 0 0,1 0 0 0 0,-1 1-1 0 0,-1-1 1 0 0,0 0-1 0 0,0-1 1 0 0,0 1-1 0 0,-1-1 1 0 0,-1 1 0 0 0,1-1-1 0 0,-1 1 1 0 0,0-14-1 0 0,3 37-95 0 0,1 1 0 0 0,0-1 0 0 0,1 0 0 0 0,12 21 0 0 0,-12-24-1528 0 0,0 0 1 0 0,1-1 0 0 0,1 0 0 0 0,12 14 0 0 0,-20-25 1526 0 0,1 1 1 0 0,-1-1-1 0 0,0 0 0 0 0,1 1 1 0 0,-1-1-1 0 0,1 0 0 0 0,-1 0 1 0 0,1 1-1 0 0,-1-1 0 0 0,1 0 1 0 0,-1 0-1 0 0,1 0 0 0 0,-1 0 1 0 0,1 0-1 0 0,-1 0 0 0 0,1 0 1 0 0,-1 0-1 0 0,1 0 0 0 0,-1 0 0 0 0,1 0 1 0 0,-1 0-1 0 0,1 0 0 0 0,-1 0 1 0 0,1 0-1 0 0,-1 0 0 0 0,1 0 1 0 0,-1-1-1 0 0,0 1 0 0 0,1 0 1 0 0,-1 0-1 0 0,1-1 0 0 0,-1 1 1 0 0,0 0-1 0 0,1-1 0 0 0,-1 1 1 0 0,1 0-1 0 0,-1-1 0 0 0,0 1 1 0 0,1-1-1 0 0,-1 1 0 0 0,0 0 1 0 0,0-1-1 0 0,0 1 0 0 0,1-1 1 0 0,-1 1-1 0 0,0-1 0 0 0,0 1 1 0 0,0-1-1 0 0,0 1 0 0 0,0-1 1 0 0,0 1-1 0 0,1-1 0 0 0,8-34 139 0 0,-8 30-150 0 0,9-46 159 0 0,-9 39 498 0 0,1 1 1 0 0,0-1-1 0 0,0 0 0 0 0,2 1 0 0 0,-1 0 0 0 0,11-20 0 0 0,-14 31-571 0 0,1-1 0 0 0,-1 1 0 0 0,1 0 0 0 0,-1-1-1 0 0,1 1 1 0 0,0 0 0 0 0,-1-1 0 0 0,1 1-1 0 0,-1 0 1 0 0,1 0 0 0 0,0 0 0 0 0,-1 0-1 0 0,1 0 1 0 0,0 0 0 0 0,-1 0 0 0 0,1 0 0 0 0,0 0-1 0 0,-1 0 1 0 0,1 0 0 0 0,0 0 0 0 0,-1 0-1 0 0,1 0 1 0 0,0 0 0 0 0,-1 1 0 0 0,1-1-1 0 0,-1 0 1 0 0,1 1 0 0 0,0-1 0 0 0,-1 0-1 0 0,1 1 1 0 0,-1-1 0 0 0,1 0 0 0 0,-1 1 0 0 0,1-1-1 0 0,-1 1 1 0 0,0-1 0 0 0,1 1 0 0 0,-1-1-1 0 0,1 2 1 0 0,28 30-132 0 0,-18-20 246 0 0,2 1-179 0 0,1 0-1 0 0,0-1 1 0 0,21 13 0 0 0,-30-22-221 0 0,-1 0 1 0 0,1-1 0 0 0,-1 1 0 0 0,1-1 0 0 0,0 0 0 0 0,0-1 0 0 0,0 1-1 0 0,0-1 1 0 0,0 0 0 0 0,0 0 0 0 0,0 0 0 0 0,0-1 0 0 0,0 1 0 0 0,1-2-1 0 0,-1 1 1 0 0,9-2 0 0 0,-11 1 95 0 0,0 0 0 0 0,-1 0 1 0 0,1-1-1 0 0,0 0 0 0 0,-1 1 0 0 0,0-1 0 0 0,1 0 0 0 0,-1 0 0 0 0,0 0 0 0 0,0 0 0 0 0,0-1 1 0 0,0 1-1 0 0,0-1 0 0 0,0 1 0 0 0,-1-1 0 0 0,0 0 0 0 0,1 1 0 0 0,-1-1 0 0 0,0 0 0 0 0,0 0 1 0 0,0 0-1 0 0,-1 0 0 0 0,1 0 0 0 0,-1 0 0 0 0,1-4 0 0 0,0-11 348 0 0,0 1 1 0 0,-1-1-1 0 0,-3-20 1 0 0,2 22-191 0 0,-1 1 1094 0 0,2 0 0 0 0,0 0 0 0 0,1 0 0 0 0,2-17 1 0 0,-10 82 799 0 0,1 1 1 0 0,2 57 0 0 0,9 118-1821 0 0,-4-201 118 0 0,0-13-336 0 0,0 17 154 0 0,6 39 0 0 0,-6-60-566 0 0,1 0-1 0 0,0 0 0 0 0,1-1 1 0 0,0 1-1 0 0,5 11 1 0 0,-7-19 339 0 0,-1 1 0 0 0,1 0 1 0 0,-1-1-1 0 0,0 1 0 0 0,1-1 1 0 0,-1 0-1 0 0,1 1 0 0 0,0-1 1 0 0,-1 1-1 0 0,1-1 0 0 0,-1 0 1 0 0,1 1-1 0 0,-1-1 0 0 0,1 0 1 0 0,0 0-1 0 0,-1 0 0 0 0,1 1 1 0 0,0-1-1 0 0,-1 0 0 0 0,1 0 1 0 0,0 0-1 0 0,-1 0 0 0 0,1 0 1 0 0,0 0-1 0 0,-1 0 0 0 0,1 0 0 0 0,0 0 1 0 0,-1-1-1 0 0,1 1 0 0 0,0 0 1 0 0,-1 0-1 0 0,1 0 0 0 0,-1-1 1 0 0,1 1-1 0 0,0 0 0 0 0,-1-1 1 0 0,1 1-1 0 0,-1-1 0 0 0,1 1 1 0 0,-1-1-1 0 0,1 1 0 0 0,-1-1 1 0 0,0 1-1 0 0,1-1 0 0 0,-1 1 1 0 0,1-1-1 0 0,-1 0 0 0 0,7-7-3650 0 0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25:29.3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0 214 8466 0 0,'1'-1'269'0'0,"-1"-1"-1"0"0,1 1 1 0 0,0-1 0 0 0,-1 1 0 0 0,1-1 0 0 0,0 1 0 0 0,0 0-1 0 0,0 0 1 0 0,0-1 0 0 0,0 1 0 0 0,0 0 0 0 0,0 0 0 0 0,1 0-1 0 0,-1 0 1 0 0,0 0 0 0 0,1 0 0 0 0,-1 1 0 0 0,0-1 0 0 0,1 0-1 0 0,-1 1 1 0 0,1-1 0 0 0,-1 1 0 0 0,3-1 0 0 0,43-12 1336 0 0,-42 12-1331 0 0,19-3-86 0 0,0-2 0 0 0,0 0 1 0 0,-1-2-1 0 0,0-1 0 0 0,26-13 1 0 0,-48 21-210 0 0,0 1 0 0 0,0-1 0 0 0,-1 0 0 0 0,1 1 0 0 0,0-1 0 0 0,-1 0 0 0 0,1 0 1 0 0,0 0-1 0 0,-1 0 0 0 0,1 1 0 0 0,-1-1 0 0 0,1 0 0 0 0,-1 0 0 0 0,0 0 1 0 0,1 0-1 0 0,-1 0 0 0 0,0 0 0 0 0,0 0 0 0 0,0 0 0 0 0,0 0 0 0 0,0 0 0 0 0,0 0 1 0 0,0 0-1 0 0,0 0 0 0 0,0 0 0 0 0,0 0 0 0 0,0 0 0 0 0,-1 0 0 0 0,1 0 1 0 0,0 0-1 0 0,-1 0 0 0 0,1 0 0 0 0,-1 0 0 0 0,1 0 0 0 0,-1 0 0 0 0,1 0 1 0 0,-1 1-1 0 0,0-1 0 0 0,1 0 0 0 0,-1 0 0 0 0,-1 0 0 0 0,-37-39-330 0 0,29 31 336 0 0,7 6 40 0 0,0 0 1 0 0,0 0-1 0 0,-1 0 1 0 0,1 1-1 0 0,-1-1 1 0 0,0 1-1 0 0,0 0 1 0 0,1 0-1 0 0,-1 0 1 0 0,0 0-1 0 0,-1 1 1 0 0,1 0-1 0 0,0 0 1 0 0,-5-1-1 0 0,7 2 12 0 0,0 0 0 0 0,0 0-1 0 0,0 1 1 0 0,0-1 0 0 0,0 0 0 0 0,0 1 0 0 0,0 0-1 0 0,0-1 1 0 0,0 1 0 0 0,0 0 0 0 0,0 0-1 0 0,0 0 1 0 0,1 0 0 0 0,-1 1 0 0 0,0-1-1 0 0,1 0 1 0 0,-1 1 0 0 0,1-1 0 0 0,0 1-1 0 0,-1-1 1 0 0,1 1 0 0 0,0 0 0 0 0,0-1-1 0 0,0 1 1 0 0,0 0 0 0 0,0 0 0 0 0,0 0-1 0 0,0 0 1 0 0,1 0 0 0 0,-1 0 0 0 0,1 3 0 0 0,-3 7 81 0 0,0 0 1 0 0,1 0 0 0 0,1 0 0 0 0,0 0-1 0 0,1 0 1 0 0,2 22 0 0 0,-1-28-81 0 0,-1-1-1 0 0,1 1 1 0 0,0-1-1 0 0,1 1 1 0 0,-1-1-1 0 0,1 0 1 0 0,0 1-1 0 0,1-1 1 0 0,-1 0-1 0 0,1 0 1 0 0,0-1 0 0 0,0 1-1 0 0,0-1 1 0 0,1 1-1 0 0,0-1 1 0 0,7 7-1 0 0,-7-9-10 0 0,-1 0 1 0 0,1 0-1 0 0,-1 0 0 0 0,1 0 0 0 0,0 0 0 0 0,0-1 1 0 0,0 0-1 0 0,0 0 0 0 0,0 0 0 0 0,0 0 0 0 0,1-1 1 0 0,-1 1-1 0 0,0-1 0 0 0,0 0 0 0 0,7-1 0 0 0,-4 0 7 0 0,0-1 0 0 0,0 0-1 0 0,0 0 1 0 0,-1-1 0 0 0,1 1-1 0 0,0-2 1 0 0,-1 1-1 0 0,8-6 1 0 0,4-4-100 0 0,-2-1 1 0 0,0 0-1 0 0,0-1 1 0 0,-2-1-1 0 0,14-18 0 0 0,-14 13-83 0 0,-12 17 115 0 0,0 0 1 0 0,0 0 0 0 0,1 0 0 0 0,0 0 0 0 0,0 0 0 0 0,0 1-1 0 0,0-1 1 0 0,0 1 0 0 0,6-4 0 0 0,-8 7 22 0 0,0 0 1 0 0,0 0-1 0 0,0 0 1 0 0,0 0-1 0 0,0 1 1 0 0,0-1-1 0 0,0 0 0 0 0,-1 1 1 0 0,1-1-1 0 0,0 0 1 0 0,0 1-1 0 0,0-1 1 0 0,0 1-1 0 0,-1 0 1 0 0,1-1-1 0 0,0 1 1 0 0,0-1-1 0 0,-1 1 1 0 0,1 0-1 0 0,-1 0 0 0 0,1-1 1 0 0,-1 1-1 0 0,1 0 1 0 0,-1 0-1 0 0,1 0 1 0 0,-1 0-1 0 0,1 0 1 0 0,-1 0-1 0 0,0-1 1 0 0,1 3-1 0 0,11 29 15 0 0,-11-26 11 0 0,2 7 26 0 0,1-1-1 0 0,0 0 1 0 0,0 0 0 0 0,1 0-1 0 0,13 22 1 0 0,-16-32-30 0 0,-1 0-1 0 0,1 0 1 0 0,0 0-1 0 0,0 0 0 0 0,-1 0 1 0 0,1-1-1 0 0,1 1 1 0 0,-1-1-1 0 0,0 1 1 0 0,0-1-1 0 0,0 0 1 0 0,1 0-1 0 0,-1 0 1 0 0,6 2-1 0 0,-5-3 3 0 0,0 0-1 0 0,0 0 1 0 0,0 0-1 0 0,1 0 1 0 0,-1 0 0 0 0,0-1-1 0 0,0 1 1 0 0,0-1-1 0 0,0 0 1 0 0,0 0 0 0 0,0 0-1 0 0,0 0 1 0 0,0-1-1 0 0,0 1 1 0 0,3-3 0 0 0,77-49-1311 0 0,-57 35-2118 0 0,1-2-3405 0 0,-21 15 2295 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6:46:25.9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54 198 5385 0 0,'-20'-12'5392'0'0,"-14"-10"-4382"0"0,34 22-1017 0 0,0-1 1 0 0,0 0 0 0 0,0 1 0 0 0,0-1 0 0 0,1 0 0 0 0,-1 1 0 0 0,0-1 0 0 0,0 0 0 0 0,1 1 0 0 0,-1-1 0 0 0,0 0-1 0 0,1 1 1 0 0,-1-1 0 0 0,1 1 0 0 0,-1-1 0 0 0,0 1 0 0 0,1-1 0 0 0,-1 1 0 0 0,1-1 0 0 0,0 1 0 0 0,-1-1-1 0 0,1 1 1 0 0,-1-1 0 0 0,1 1 0 0 0,0-1 0 0 0,20-13-46 0 0,-19 12 38 0 0,20-10-135 0 0,1 1 0 0 0,0 1 0 0 0,1 0 0 0 0,0 2-1 0 0,0 1 1 0 0,28-4 0 0 0,-34 6-165 0 0,209-47-3238 0 0,-200 46 357 0 0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25:29.9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24 104 7426 0 0,'-6'-28'1902'0'0,"2"13"1766"0"0,1-1-1 0 0,-3-29 1 0 0,6 45-3357 0 0,0 0-97 0 0,0 0-67 0 0,2 31 224 0 0,-5 21-307 0 0,1-38-36 0 0,1 0-1 0 0,1 0 1 0 0,0-1-1 0 0,3 23 0 0 0,0-20-76 0 0,1 0 1 0 0,0 0-1 0 0,1 0 0 0 0,13 27 0 0 0,-13-33 21 0 0,1 0 0 0 0,1-1 0 0 0,-1 0 1 0 0,2-1-1 0 0,-1 1 0 0 0,1-1 0 0 0,0-1 0 0 0,10 8 1 0 0,-11-9-24 0 0,0-1 1 0 0,1 0 0 0 0,-1 0 0 0 0,17 7 0 0 0,-21-11 32 0 0,1 0-1 0 0,-1 0 0 0 0,1 0 1 0 0,0 0-1 0 0,-1-1 1 0 0,1 0-1 0 0,0 0 0 0 0,-1 0 1 0 0,1 0-1 0 0,-1 0 0 0 0,1-1 1 0 0,0 0-1 0 0,-1 1 1 0 0,1-2-1 0 0,3 0 0 0 0,-1 0-2 0 0,-1 0 0 0 0,1 0 0 0 0,-1 0 0 0 0,1 1-1 0 0,0 0 1 0 0,-1 0 0 0 0,1 1 0 0 0,10 0-1 0 0,-15 0 19 0 0,0 0-1 0 0,1 0 0 0 0,-1 1 0 0 0,0-1 0 0 0,0 0 0 0 0,0 1 0 0 0,0-1 1 0 0,0 1-1 0 0,1-1 0 0 0,-1 1 0 0 0,0 0 0 0 0,0 0 0 0 0,0-1 0 0 0,0 1 0 0 0,-1 0 1 0 0,1 0-1 0 0,0 0 0 0 0,1 1 0 0 0,-1 0 2 0 0,0 0 1 0 0,-1 0-1 0 0,1 0 1 0 0,0 0-1 0 0,-1 0 0 0 0,0 1 1 0 0,1-1-1 0 0,-1 0 1 0 0,0 0-1 0 0,0 0 0 0 0,0 0 1 0 0,0 1-1 0 0,-1 3 1 0 0,-1 4-50 0 0,-1 0 0 0 0,0 0 0 0 0,0-1 0 0 0,-1 1 0 0 0,-1-1 0 0 0,1 0 0 0 0,-11 15 0 0 0,2-6-1522 0 0,0 0 0 0 0,-25 24 0 0 0,37-41 1278 0 0,0 1 0 0 0,-1-1-1 0 0,1 0 1 0 0,0 1 0 0 0,-1-1-1 0 0,1 0 1 0 0,-1 0 0 0 0,1 0-1 0 0,-1 0 1 0 0,0 0 0 0 0,1-1-1 0 0,-1 1 1 0 0,0 0 0 0 0,0-1-1 0 0,0 1 1 0 0,1-1 0 0 0,-1 0-1 0 0,0 0 1 0 0,0 1 0 0 0,0-1-1 0 0,0 0 1 0 0,0-1 0 0 0,1 1-1 0 0,-1 0 1 0 0,0 0 0 0 0,0-1-1 0 0,0 1 1 0 0,-1-2 0 0 0,-5-1-2843 0 0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25:30.2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24 171 7058 0 0,'-4'-15'290'0'0,"-13"-53"4203"0"0,16 62-3713 0 0,0 0 0 0 0,1 0 1 0 0,0 0-1 0 0,0-1 0 0 0,0 1 0 0 0,0 0 0 0 0,1 0 1 0 0,3-11-1 0 0,-3 15-714 0 0,0 1 1 0 0,0-1-1 0 0,0 1 1 0 0,0 0-1 0 0,0-1 1 0 0,0 1 0 0 0,0 0-1 0 0,0 0 1 0 0,1 0-1 0 0,-1 0 1 0 0,0 0-1 0 0,1 0 1 0 0,-1 0-1 0 0,1 0 1 0 0,-1 0-1 0 0,1 1 1 0 0,0-1 0 0 0,-1 1-1 0 0,1-1 1 0 0,0 1-1 0 0,-1-1 1 0 0,1 1-1 0 0,0 0 1 0 0,-1 0-1 0 0,1 0 1 0 0,0 0-1 0 0,2 1 1 0 0,51 7-41 0 0,-48-7 25 0 0,79 26-501 0 0,-13-4-1632 0 0,-48-16 659 0 0,-18-4 477 0 0,1 0 1 0 0,0-1 0 0 0,0 0 0 0 0,0 0 0 0 0,0-1 0 0 0,0 0-1 0 0,0-1 1 0 0,0 1 0 0 0,1-1 0 0 0,9-2 0 0 0,-13-1-2169 0 0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25:30.7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 67 6809 0 0,'-2'-2'325'0'0,"0"0"-1"0"0,0 0 1 0 0,1 0-1 0 0,-1 0 1 0 0,1 0-1 0 0,-1 0 1 0 0,1 0-1 0 0,0-1 1 0 0,0 1-1 0 0,0 0 1 0 0,0-1-1 0 0,0 1 0 0 0,1-1 1 0 0,-1 1-1 0 0,1-1 1 0 0,-1-3-1 0 0,1 4-222 0 0,1 1-1 0 0,-1 0 0 0 0,0 0 1 0 0,1 0-1 0 0,-1 0 1 0 0,1 0-1 0 0,-1 0 0 0 0,1-1 1 0 0,-1 1-1 0 0,1 0 1 0 0,0 0-1 0 0,-1 1 0 0 0,1-1 1 0 0,0 0-1 0 0,0 0 1 0 0,0 0-1 0 0,0 0 0 0 0,0 1 1 0 0,0-1-1 0 0,0 0 1 0 0,0 1-1 0 0,0-1 0 0 0,0 1 1 0 0,0-1-1 0 0,0 1 0 0 0,0 0 1 0 0,0-1-1 0 0,1 1 1 0 0,-1 0-1 0 0,0 0 0 0 0,0 0 1 0 0,0 0-1 0 0,1 0 1 0 0,-1 0-1 0 0,2 0 0 0 0,5 1-31 0 0,-1 0 0 0 0,1 0 0 0 0,0 1 0 0 0,-1 0-1 0 0,0 0 1 0 0,1 1 0 0 0,-1-1 0 0 0,0 2-1 0 0,0-1 1 0 0,-1 1 0 0 0,1 0 0 0 0,-1 0 0 0 0,0 1-1 0 0,0 0 1 0 0,0 0 0 0 0,-1 0 0 0 0,8 9 0 0 0,-8-7-49 0 0,0 0 1 0 0,0-1-1 0 0,0 1 1 0 0,0 1 0 0 0,-1-1-1 0 0,-1 1 1 0 0,1 0-1 0 0,-1 0 1 0 0,0 0 0 0 0,-1 0-1 0 0,0 0 1 0 0,0 1-1 0 0,-1-1 1 0 0,0 0-1 0 0,-1 13 1 0 0,-2 7-13 0 0,0-16-43 0 0,0 1 0 0 0,2-1 0 0 0,0 1 0 0 0,2 20 0 0 0,-2-33 23 0 0,0 0-1 0 0,0 1 1 0 0,0-1 0 0 0,0 0 0 0 0,0 1 0 0 0,0-1 0 0 0,0 0 0 0 0,0 1 0 0 0,1-1 0 0 0,-1 0-1 0 0,0 1 1 0 0,0-1 0 0 0,0 0 0 0 0,0 0 0 0 0,1 1 0 0 0,-1-1 0 0 0,0 0 0 0 0,0 0 0 0 0,1 1-1 0 0,-1-1 1 0 0,0 0 0 0 0,0 0 0 0 0,1 0 0 0 0,-1 1 0 0 0,0-1 0 0 0,1 0 0 0 0,-1 0 0 0 0,0 0-1 0 0,1 0 1 0 0,-1 0 0 0 0,0 0 0 0 0,1 0 0 0 0,-1 0 0 0 0,0 0 0 0 0,1 0 0 0 0,-1 0-1 0 0,0 0 1 0 0,1 0 0 0 0,16-8-542 0 0,10-18-397 0 0,-8 4 268 0 0,0 0 0 0 0,-2-2-1 0 0,25-44 1 0 0,-33 50 1083 0 0,0-1 0 0 0,-2 0 1 0 0,9-29-1 0 0,-8 31 2119 0 0,-8 17-2482 0 0,1 0 1 0 0,-1 0-1 0 0,0 0 0 0 0,1 0 0 0 0,-1 0 0 0 0,0 1 1 0 0,1-1-1 0 0,-1 0 0 0 0,0 0 0 0 0,1 0 0 0 0,-1 0 1 0 0,0 1-1 0 0,1-1 0 0 0,-1 0 0 0 0,0 0 1 0 0,0 1-1 0 0,1-1 0 0 0,-1 0 0 0 0,0 1 0 0 0,0-1 1 0 0,0 0-1 0 0,1 1 0 0 0,-1-1 0 0 0,0 0 0 0 0,0 1 1 0 0,0-1-1 0 0,0 0 0 0 0,0 1 0 0 0,0 0 0 0 0,12 45 331 0 0,-9-31-84 0 0,1-1-243 0 0,1 0 1 0 0,1-1 0 0 0,0 0 0 0 0,0-1 0 0 0,2 1 0 0 0,-1-1-1 0 0,2 0 1 0 0,-1-1 0 0 0,12 11 0 0 0,-19-21-49 0 0,1 1 0 0 0,0-1 0 0 0,-1 0 1 0 0,1 0-1 0 0,0 0 0 0 0,0 0 0 0 0,0 0 0 0 0,0 0 1 0 0,0 0-1 0 0,0-1 0 0 0,0 1 0 0 0,0-1 1 0 0,0 0-1 0 0,0 1 0 0 0,0-1 0 0 0,0 0 0 0 0,1 0 1 0 0,-1 0-1 0 0,0-1 0 0 0,0 1 0 0 0,2-1 0 0 0,0 0-29 0 0,1-1 0 0 0,-1 0 0 0 0,0 0 0 0 0,-1 0 0 0 0,1 0 0 0 0,0-1 0 0 0,0 0 0 0 0,-1 1 0 0 0,5-6 0 0 0,5-7-85 0 0,0 0 1 0 0,-1-1-1 0 0,14-26 1 0 0,-24 39 127 0 0,3-7-35 0 0,-4 7 11 0 0,0 1 0 0 0,1-1 0 0 0,-1 1-1 0 0,0-1 1 0 0,1 1 0 0 0,0 0 0 0 0,-1 0-1 0 0,1 0 1 0 0,0-1 0 0 0,0 2 0 0 0,0-1-1 0 0,4-3 1 0 0,-5 5 8 0 0,-1 1 0 0 0,1-1 0 0 0,-1 0 0 0 0,1 1 0 0 0,0-1-1 0 0,-1 0 1 0 0,1 1 0 0 0,-1-1 0 0 0,1 0 0 0 0,-1 1 0 0 0,1-1 0 0 0,-1 1 0 0 0,1-1-1 0 0,-1 1 1 0 0,1-1 0 0 0,-1 1 0 0 0,0 0 0 0 0,1-1 0 0 0,-1 1 0 0 0,0-1 0 0 0,1 1-1 0 0,-1 0 1 0 0,0-1 0 0 0,0 1 0 0 0,0 0 0 0 0,0-1 0 0 0,0 1 0 0 0,1 1 0 0 0,5 26 42 0 0,-6-23-37 0 0,7 27-288 0 0,-2 0 0 0 0,-2 1 0 0 0,-1 62-1 0 0,-4-66-2692 0 0,-1-1-1 0 0,-10 43 1 0 0,6-48-1114 0 0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25:31.6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257 907 9226 0 0,'-16'0'384'0'0,"0"0"0"0"0,0 1 0 0 0,0 0 0 0 0,-19 5-1 0 0,16-2 555 0 0,-39 1 0 0 0,53-5-636 0 0,0-1 0 0 0,0 1 1 0 0,0-1-1 0 0,0 0 0 0 0,0 0 0 0 0,1-1 0 0 0,-1 1 0 0 0,0-1 0 0 0,0 0 0 0 0,1 0 0 0 0,-6-5 0 0 0,8 7-248 0 0,1-1 1 0 0,0 0-1 0 0,0 0 1 0 0,0 0-1 0 0,-1 0 1 0 0,1-1-1 0 0,0 1 1 0 0,1 0 0 0 0,-1 0-1 0 0,0-1 1 0 0,0 1-1 0 0,0 0 1 0 0,1-1-1 0 0,-1 1 1 0 0,1-1-1 0 0,-1 1 1 0 0,1-1-1 0 0,0 1 1 0 0,-1-1-1 0 0,1 1 1 0 0,0-1-1 0 0,0 1 1 0 0,0-1-1 0 0,0 1 1 0 0,0-1-1 0 0,0 0 1 0 0,1 1 0 0 0,-1-1-1 0 0,0 1 1 0 0,1-1-1 0 0,0 1 1 0 0,-1 0-1 0 0,1-1 1 0 0,0 1-1 0 0,-1 0 1 0 0,1-1-1 0 0,0 1 1 0 0,0 0-1 0 0,0 0 1 0 0,2-2-1 0 0,2-2-5 0 0,0 0 0 0 0,1 0-1 0 0,-1 0 1 0 0,1 0 0 0 0,0 1-1 0 0,1 0 1 0 0,-1 1 0 0 0,1 0-1 0 0,0 0 1 0 0,0 0 0 0 0,0 0-1 0 0,13-2 1 0 0,12-1 27 0 0,50-5 1 0 0,-64 10-52 0 0,1181-136 110 0 0,60 18-518 0 0,-335 43 246 0 0,-5-45 149 0 0,-560 73 0 0 0,214-32 165 0 0,-277 25 241 0 0,384-48 400 0 0,-327 92-469 0 0,-22 1 988 0 0,-111-5-1081 0 0,-214 14-639 0 0,31 0-950 0 0,-18 8-6155 0 0,-19-1 2509 0 0,-2-2 285 0 0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25:34.1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102 33 12931 0 0,'-4'-4'567'0'0,"-1"1"0"0"0,1-1 0 0 0,0 1 0 0 0,-1 0 0 0 0,0 0 0 0 0,1 1-1 0 0,-1-1 1 0 0,-9-2 0 0 0,13 4-517 0 0,-1 1-1 0 0,1-1 1 0 0,-1 1-1 0 0,1 0 1 0 0,-1-1 0 0 0,1 1-1 0 0,-1 0 1 0 0,1 0-1 0 0,-1 0 1 0 0,1 0-1 0 0,-1 0 1 0 0,1 0-1 0 0,-1 1 1 0 0,0-1-1 0 0,1 1 1 0 0,-1-1-1 0 0,1 1 1 0 0,0-1-1 0 0,-1 1 1 0 0,1 0-1 0 0,-1-1 1 0 0,1 1-1 0 0,0 0 1 0 0,0 0-1 0 0,-1 0 1 0 0,1 0 0 0 0,0 0-1 0 0,0 0 1 0 0,0 1-1 0 0,0-1 1 0 0,0 0-1 0 0,0 0 1 0 0,1 1-1 0 0,-1-1 1 0 0,0 2-1 0 0,0 1-49 0 0,0-1 0 0 0,0 1-1 0 0,0 0 1 0 0,1 0 0 0 0,0-1 0 0 0,0 1 0 0 0,0 0-1 0 0,0 0 1 0 0,1-1 0 0 0,-1 1 0 0 0,1 0-1 0 0,0 0 1 0 0,0-1 0 0 0,2 5 0 0 0,24 52-111 0 0,-20-48 53 0 0,54 130-835 0 0,-60-140 886 0 0,-1 0 1 0 0,1 0 0 0 0,0 0 0 0 0,-1-1 0 0 0,1 1 0 0 0,0 0-1 0 0,0-1 1 0 0,0 1 0 0 0,0-1 0 0 0,0 1 0 0 0,1-1-1 0 0,-1 0 1 0 0,0 1 0 0 0,1-1 0 0 0,-1 0 0 0 0,0 0 0 0 0,1 0-1 0 0,0 0 1 0 0,-1 0 0 0 0,1 0 0 0 0,0 0 0 0 0,-1-1-1 0 0,1 1 1 0 0,0-1 0 0 0,0 1 0 0 0,0-1 0 0 0,-1 1 0 0 0,1-1-1 0 0,0 0 1 0 0,0 0 0 0 0,0 0 0 0 0,0 0 0 0 0,0-1-1 0 0,-1 1 1 0 0,1 0 0 0 0,0-1 0 0 0,0 1 0 0 0,0-1 0 0 0,-1 1-1 0 0,1-1 1 0 0,0 0 0 0 0,-1 0 0 0 0,3-2 0 0 0,10-4 8 0 0,-1-2 1 0 0,0 0 0 0 0,-1-1 0 0 0,14-13-1 0 0,-11 10-17 0 0,1-3 8 0 0,-14 13-11 0 0,1-1-1 0 0,0 1 1 0 0,-1 0 0 0 0,1 0 0 0 0,1 1 0 0 0,-1-1 0 0 0,0 1 0 0 0,1-1 0 0 0,-1 1 0 0 0,1 0 0 0 0,0 0 0 0 0,0 1 0 0 0,0-1 0 0 0,6-1 0 0 0,-10 4 0 0 0,1-1 1 0 0,-1 1 0 0 0,0 0-1 0 0,1-1 1 0 0,-1 1-1 0 0,1 0 1 0 0,-1-1 0 0 0,0 1-1 0 0,0 0 1 0 0,0 0 0 0 0,1-1-1 0 0,-1 1 1 0 0,0 0 0 0 0,0 0-1 0 0,0-1 1 0 0,0 1 0 0 0,0 0-1 0 0,0 0 1 0 0,0-1 0 0 0,0 1-1 0 0,-1 0 1 0 0,1 0 0 0 0,0-1-1 0 0,0 1 1 0 0,-1 0-1 0 0,1-1 1 0 0,0 1 0 0 0,-1 0-1 0 0,0 1 1 0 0,-10 26-51 0 0,-6 3 106 0 0,-1-1-1 0 0,-2 0 0 0 0,-24 27 1 0 0,-6 9 178 0 0,50-66-216 0 0,-6 9 41 0 0,0 0 1 0 0,0 1-1 0 0,0-1 0 0 0,-6 18 1 0 0,11-25-38 0 0,1-1 1 0 0,-1 0-1 0 0,1 1 1 0 0,0-1-1 0 0,-1 0 0 0 0,1 1 1 0 0,0-1-1 0 0,0 0 1 0 0,-1 1-1 0 0,1-1 1 0 0,0 0-1 0 0,1 1 0 0 0,-1-1 1 0 0,0 1-1 0 0,0-1 1 0 0,1 0-1 0 0,-1 1 1 0 0,0-1-1 0 0,1 0 0 0 0,-1 1 1 0 0,1-1-1 0 0,0 0 1 0 0,-1 0-1 0 0,1 0 1 0 0,0 0-1 0 0,0 0 0 0 0,0 1 1 0 0,0-1-1 0 0,0-1 1 0 0,0 1-1 0 0,0 0 1 0 0,0 0-1 0 0,0 0 0 0 0,0 0 1 0 0,0-1-1 0 0,1 1 1 0 0,-1-1-1 0 0,0 1 1 0 0,1-1-1 0 0,-1 1 0 0 0,0-1 1 0 0,1 0-1 0 0,-1 1 1 0 0,0-1-1 0 0,1 0 1 0 0,-1 0-1 0 0,0 0 0 0 0,3-1 1 0 0,10 2 7 0 0,0-2 0 0 0,0 0 0 0 0,-1-1 0 0 0,1 0 0 0 0,0-1 0 0 0,-1 0 0 0 0,17-7 0 0 0,88-42-740 0 0,-198 64 113 0 0,60-9 710 0 0,-1 0 1 0 0,1 2-1 0 0,0 0 0 0 0,0 1 1 0 0,1 1-1 0 0,0 1 0 0 0,0 1 1 0 0,0 1-1 0 0,-30 21 1 0 0,47-30-91 0 0,-1 1 1 0 0,1 0 0 0 0,0 0 0 0 0,0 1 0 0 0,0-1 0 0 0,0 0 0 0 0,0 1 0 0 0,0-1 0 0 0,1 1 0 0 0,-1 0-1 0 0,1-1 1 0 0,0 1 0 0 0,0 0 0 0 0,0 0 0 0 0,0 0 0 0 0,0 0 0 0 0,1 0 0 0 0,-1 0 0 0 0,0 6 0 0 0,2-4 11 0 0,0-1 0 0 0,0 1 0 0 0,0-1 0 0 0,0 1 0 0 0,1-1 0 0 0,-1 0 0 0 0,1 1 0 0 0,0-1 0 0 0,0 0 0 0 0,1 0 1 0 0,5 7-1 0 0,3 1 23 0 0,0 0 0 0 0,0-1 0 0 0,1 0 0 0 0,1-1 0 0 0,0 0 1 0 0,20 11-1 0 0,-23-15-82 0 0,31 15-430 0 0,-39-20 453 0 0,0 0-1 0 0,0-1 0 0 0,0 1 1 0 0,-1 0-1 0 0,1-1 1 0 0,0 0-1 0 0,0 1 1 0 0,0-1-1 0 0,0 0 1 0 0,0 0-1 0 0,0 0 1 0 0,0 0-1 0 0,0-1 1 0 0,0 1-1 0 0,0-1 1 0 0,0 1-1 0 0,0-1 1 0 0,-1 1-1 0 0,4-2 0 0 0,-5 1 8 0 0,0 0-1 0 0,1 1 0 0 0,-1-1 0 0 0,0 0 0 0 0,0 1 0 0 0,0-1 0 0 0,0 1 0 0 0,0-1 0 0 0,0 0 1 0 0,0 1-1 0 0,0-1 0 0 0,0 0 0 0 0,0 1 0 0 0,0-1 0 0 0,-1 0 0 0 0,1 1 0 0 0,0-1 0 0 0,0 0 1 0 0,-1 1-1 0 0,1-1 0 0 0,0 1 0 0 0,-1-1 0 0 0,1 1 0 0 0,0-1 0 0 0,-1 1 0 0 0,1-1 0 0 0,-1 1 1 0 0,0-1-1 0 0,-16-21-130 0 0,12 16 101 0 0,-30-49-99 0 0,34 53 154 0 0,-1-1-1 0 0,1 0 1 0 0,-1 0 0 0 0,1 0 0 0 0,0 0-1 0 0,0 0 1 0 0,1 0 0 0 0,-1 0 0 0 0,0 0 0 0 0,1-1-1 0 0,0 1 1 0 0,0 0 0 0 0,0 0 0 0 0,0 0 0 0 0,0-1-1 0 0,1 1 1 0 0,1-5 0 0 0,1 5 4 0 0,-1 1 0 0 0,1 0 0 0 0,1 0-1 0 0,-1 0 1 0 0,0 0 0 0 0,0 1 0 0 0,1-1 0 0 0,-1 1 0 0 0,1 0-1 0 0,-1 0 1 0 0,1 0 0 0 0,-1 1 0 0 0,8-1 0 0 0,9-4 60 0 0,15-7-1 0 0,-1-1-1 0 0,-1-2 1 0 0,0-2 0 0 0,-1 0-1 0 0,-1-2 1 0 0,-1-2-1 0 0,39-34 1 0 0,-67 54-66 0 0,0-1 1 0 0,0 1 0 0 0,-1-1 0 0 0,1 0 0 0 0,-1 1 0 0 0,1-1 0 0 0,-1 0-1 0 0,1 0 1 0 0,-1 0 0 0 0,0 0 0 0 0,0 0 0 0 0,0-1 0 0 0,0 1-1 0 0,-1 0 1 0 0,1 0 0 0 0,0-1 0 0 0,-1 1 0 0 0,1 0 0 0 0,-1-5 0 0 0,-1 5 1 0 0,1 0 0 0 0,-1 0-1 0 0,0-1 1 0 0,0 1 0 0 0,0 0 0 0 0,0 1 0 0 0,0-1 0 0 0,-1 0 0 0 0,1 0 0 0 0,0 0 0 0 0,-1 1 0 0 0,0-1 0 0 0,1 1 0 0 0,-1-1 0 0 0,0 1 0 0 0,1 0 0 0 0,-1-1 0 0 0,0 1 0 0 0,0 0 0 0 0,-4-1 0 0 0,40 39 470 0 0,-29-32-492 0 0,-1 0-1 0 0,1 0 0 0 0,-1 1 1 0 0,0-1-1 0 0,0 1 0 0 0,-1 0 0 0 0,0 1 1 0 0,0-1-1 0 0,0 0 0 0 0,-1 1 0 0 0,0-1 1 0 0,0 1-1 0 0,0 0 0 0 0,-1 0 1 0 0,0 0-1 0 0,-1 0 0 0 0,1 0 0 0 0,-2 10 1 0 0,-1 14-1467 0 0,-1-1 0 0 0,-13 54 0 0 0,14-77 892 0 0,0 4-309 0 0,-1 1-414 0 0,1 0 0 0 0,-2-1 0 0 0,1 1 0 0 0,-10 17 0 0 0,10-22-1827 0 0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25:34.5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64 76 7258 0 0,'-4'-9'1139'0'0,"-2"0"1"0"0,1 1-1 0 0,-1 0 1 0 0,0 1-1 0 0,-1-1 1 0 0,1 1-1 0 0,-2 0 1 0 0,-8-6-1 0 0,19 16-1073 0 0,-1 1-1 0 0,1-1 1 0 0,-1 0 0 0 0,1 0-1 0 0,0 0 1 0 0,0-1 0 0 0,0 1-1 0 0,4 2 1 0 0,4-1-73 0 0,0 0 1 0 0,0 0-1 0 0,0-1 0 0 0,1-1 1 0 0,21 3-1 0 0,-18-4-112 0 0,0 2-1 0 0,22 6 0 0 0,-36-9 115 0 0,1 1 0 0 0,-1-1-1 0 0,0 1 1 0 0,0 0 0 0 0,1 0 0 0 0,-1-1-1 0 0,0 1 1 0 0,0 0 0 0 0,0 0 0 0 0,0 0 0 0 0,0 0-1 0 0,0 0 1 0 0,0 0 0 0 0,0 0 0 0 0,-1 1-1 0 0,1-1 1 0 0,0 0 0 0 0,-1 0 0 0 0,1 1-1 0 0,-1-1 1 0 0,1 0 0 0 0,-1 1 0 0 0,0-1-1 0 0,1 1 1 0 0,-1-1 0 0 0,0 0 0 0 0,0 1 0 0 0,0-1-1 0 0,0 1 1 0 0,0-1 0 0 0,-1 0 0 0 0,1 1-1 0 0,0-1 1 0 0,0 0 0 0 0,-1 1 0 0 0,1-1-1 0 0,-1 0 1 0 0,0 2 0 0 0,-4 8 112 0 0,1 1-1 0 0,-2-2 1 0 0,-10 17 0 0 0,9-14 64 0 0,6-12-133 0 0,0 0 0 0 0,0 0 0 0 0,1 1 0 0 0,-1-1 0 0 0,0 0 0 0 0,1 1 0 0 0,-1-1 0 0 0,1 1 0 0 0,-1-1 0 0 0,1 0 1 0 0,0 1-1 0 0,0-1 0 0 0,0 1 0 0 0,0-1 0 0 0,0 1 0 0 0,0-1 0 0 0,0 1 0 0 0,0-1 0 0 0,0 1 0 0 0,1-1 1 0 0,-1 1-1 0 0,0-1 0 0 0,2 3 0 0 0,-1-4-15 0 0,0 1 1 0 0,0 0 0 0 0,0 0-1 0 0,0-1 1 0 0,0 1 0 0 0,0-1-1 0 0,0 1 1 0 0,0-1 0 0 0,0 1-1 0 0,0-1 1 0 0,1 0 0 0 0,-1 1-1 0 0,0-1 1 0 0,0 0 0 0 0,0 0-1 0 0,1 0 1 0 0,-1 0 0 0 0,0 0-1 0 0,0 0 1 0 0,0 0 0 0 0,1-1-1 0 0,-1 1 1 0 0,0 0 0 0 0,0-1-1 0 0,0 1 1 0 0,0 0 0 0 0,1-1-1 0 0,0-1 1 0 0,28-11-941 0 0,51-30-1 0 0,21-27-8352 0 0,-89 59 7702 0 0,-1-1-2049 0 0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25:35.4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102 175 9642 0 0,'-3'-3'311'0'0,"1"1"0"0"0,0 0 0 0 0,-1 0 0 0 0,1-1 1 0 0,-1 2-1 0 0,1-1 0 0 0,-1 0 0 0 0,0 0 0 0 0,0 1 0 0 0,0 0 0 0 0,0-1 0 0 0,0 1 0 0 0,0 0 1 0 0,0 1-1 0 0,0-1 0 0 0,-1 1 0 0 0,-3-1 0 0 0,5 1-185 0 0,1 0 1 0 0,-1 0-1 0 0,1 0 0 0 0,-1 0 1 0 0,1 0-1 0 0,-1 0 0 0 0,1 1 1 0 0,0-1-1 0 0,-1 0 0 0 0,1 1 1 0 0,-1-1-1 0 0,1 1 0 0 0,0 0 1 0 0,0-1-1 0 0,-1 1 1 0 0,1 0-1 0 0,0 0 0 0 0,0 0 1 0 0,0 0-1 0 0,0 0 0 0 0,0 0 1 0 0,0 0-1 0 0,0 0 0 0 0,0 0 1 0 0,0 1-1 0 0,0-1 0 0 0,1 0 1 0 0,-1 0-1 0 0,1 1 0 0 0,-1-1 1 0 0,1 1-1 0 0,-1-1 1 0 0,1 0-1 0 0,0 1 0 0 0,-1-1 1 0 0,1 1-1 0 0,0-1 0 0 0,0 4 1 0 0,-8 151-661 0 0,8-156 515 0 0,0 0 0 0 0,0 0 0 0 0,0 1 0 0 0,0-1 0 0 0,0 0 0 0 0,0 0 1 0 0,0 1-1 0 0,0-1 0 0 0,0 0 0 0 0,0 0 0 0 0,0 0 0 0 0,0 1 0 0 0,1-1 0 0 0,-1 0 0 0 0,0 0 0 0 0,0 0 0 0 0,0 1 0 0 0,0-1 0 0 0,0 0 0 0 0,0 0 0 0 0,1 0 0 0 0,-1 0 0 0 0,0 0 0 0 0,0 1 0 0 0,0-1 0 0 0,1 0 1 0 0,-1 0-1 0 0,0 0 0 0 0,0 0 0 0 0,0 0 0 0 0,1 0 0 0 0,-1 0 0 0 0,0 0 0 0 0,0 0 0 0 0,0 0 0 0 0,1 1 0 0 0,-1-1 0 0 0,0 0 0 0 0,0 0 0 0 0,1 0 0 0 0,-1-1 0 0 0,0 1 0 0 0,15-5-437 0 0,11-11 88 0 0,-9 1 277 0 0,0 0 0 0 0,15-20 0 0 0,-19 20 139 0 0,0 1 0 0 0,1 0 1 0 0,27-20-1 0 0,-26 28 114 0 0,-11 12 99 0 0,-12 23 78 0 0,-16 19-388 0 0,-1-1 0 0 0,-45 62 0 0 0,55-81-2016 0 0,15-28 2023 0 0,0 0 0 0 0,0 0 0 0 0,0 0 0 0 0,0 0 0 0 0,0 0 0 0 0,0 0-1 0 0,0 1 1 0 0,1-1 0 0 0,-1 0 0 0 0,0 0 0 0 0,0 0 0 0 0,0 0 0 0 0,0 0 0 0 0,0 0 0 0 0,0 0 0 0 0,0 1 0 0 0,0-1 0 0 0,0 0-1 0 0,0 0 1 0 0,0 0 0 0 0,0 0 0 0 0,0 0 0 0 0,1 0 0 0 0,-1 0 0 0 0,0 0 0 0 0,0 0 0 0 0,0 0 0 0 0,0 0 0 0 0,0 0 0 0 0,0 0 0 0 0,0 1-1 0 0,0-1 1 0 0,1 0 0 0 0,-1 0 0 0 0,0 0 0 0 0,0 0 0 0 0,0 0 0 0 0,0 0 0 0 0,0 0 0 0 0,0 0 0 0 0,1 0 0 0 0,-1 0 0 0 0,0 0-1 0 0,0 0 1 0 0,0-1 0 0 0,0 1 0 0 0,0 0 0 0 0,0 0 0 0 0,0 0 0 0 0,1 0 0 0 0,-1 0 0 0 0,0 0 0 0 0,0 0 0 0 0,0 0 0 0 0,0 0 0 0 0,16-11-1266 0 0,-7 1 1300 0 0,0-1 1 0 0,-1 1-1 0 0,0-1 1 0 0,0-1-1 0 0,-1 1 1 0 0,-1-1 0 0 0,9-22-1 0 0,11-19 2630 0 0,-25 51-2531 0 0,0 0 0 0 0,0 0 1 0 0,0 0-1 0 0,0 0 0 0 0,0 0 1 0 0,1 1-1 0 0,-1-1 1 0 0,1 0-1 0 0,-1 1 0 0 0,1 0 1 0 0,0-1-1 0 0,0 1 0 0 0,-1 0 1 0 0,1 0-1 0 0,0 0 1 0 0,0 0-1 0 0,0 0 0 0 0,0 0 1 0 0,4 0-1 0 0,-5 1-83 0 0,1 0 0 0 0,-1 0 0 0 0,1 0 1 0 0,0 1-1 0 0,-1-1 0 0 0,1 0 0 0 0,-1 1 0 0 0,1 0 0 0 0,-1-1 0 0 0,1 1 1 0 0,-1 0-1 0 0,0 0 0 0 0,1 0 0 0 0,-1 0 0 0 0,0 0 0 0 0,0 0 0 0 0,1 0 1 0 0,-1 0-1 0 0,0 0 0 0 0,0 0 0 0 0,0 1 0 0 0,0-1 0 0 0,-1 1 0 0 0,1-1 1 0 0,1 2-1 0 0,4 8-640 0 0,0-1 0 0 0,1 0 1 0 0,1 0-1 0 0,0 0 0 0 0,15 13 0 0 0,-21-21 362 0 0,0-1 1 0 0,0 1-1 0 0,0-1 0 0 0,0 1 0 0 0,1-1 0 0 0,-1 0 0 0 0,0 0 0 0 0,1 0 0 0 0,-1 0 0 0 0,1 0 0 0 0,-1 0 0 0 0,1-1 0 0 0,0 1 0 0 0,2-1 0 0 0,-3 0 167 0 0,0 0 1 0 0,0-1-1 0 0,0 1 1 0 0,0-1-1 0 0,0 0 1 0 0,0 1-1 0 0,0-1 0 0 0,0 0 1 0 0,-1 0-1 0 0,1 0 1 0 0,0 0-1 0 0,-1-1 1 0 0,1 1-1 0 0,0 0 1 0 0,-1-1-1 0 0,0 1 1 0 0,1-1-1 0 0,-1 1 1 0 0,0-1-1 0 0,0 0 1 0 0,1-2-1 0 0,4-9 427 0 0,0 0-1 0 0,-1 0 1 0 0,-1-1-1 0 0,0 1 0 0 0,-1-1 1 0 0,-1 0-1 0 0,0 0 1 0 0,0-16-1 0 0,10-48 2683 0 0,-8 58-2253 0 0,10-31 930 0 0,-13 47-1518 0 0,0 1-1 0 0,0 0 1 0 0,0 0 0 0 0,1 0 0 0 0,0 0 0 0 0,-1 0 0 0 0,1 0 0 0 0,0 0-1 0 0,1 1 1 0 0,-1-1 0 0 0,0 1 0 0 0,4-3 0 0 0,-6 5-158 0 0,0 0 0 0 0,1 0-1 0 0,-1-1 1 0 0,0 1 0 0 0,1 0 0 0 0,-1 0 0 0 0,0 0 0 0 0,1 0 0 0 0,-1 0 0 0 0,0 0-1 0 0,1 0 1 0 0,-1 0 0 0 0,0 0 0 0 0,1 0 0 0 0,-1 0 0 0 0,0 0 0 0 0,1 0-1 0 0,-1 0 1 0 0,0 0 0 0 0,1 0 0 0 0,-1 0 0 0 0,0 0 0 0 0,0 1 0 0 0,1-1 0 0 0,-1 0-1 0 0,0 0 1 0 0,1 0 0 0 0,-1 0 0 0 0,0 1 0 0 0,0-1 0 0 0,1 0 0 0 0,-1 0 0 0 0,0 1-1 0 0,1-1 1 0 0,7 16 80 0 0,1 16-23 0 0,-6-12-244 0 0,-2 0 1 0 0,0 0-1 0 0,-1 0 1 0 0,-1 0-1 0 0,-1 0 1 0 0,0-1-1 0 0,-2 1 1 0 0,-7 25-1 0 0,6-29-216 0 0,-1 0-1 0 0,0 0 0 0 0,-1-1 1 0 0,-1 1-1 0 0,-1-2 0 0 0,0 1 1 0 0,0-1-1 0 0,-1-1 0 0 0,-1 0 1 0 0,-14 14-1 0 0,21-24 443 0 0,1 0-1 0 0,-1 0 1 0 0,1-1 0 0 0,-1 1 0 0 0,0-1-1 0 0,0 0 1 0 0,0 0 0 0 0,0 0 0 0 0,0 0-1 0 0,0-1 1 0 0,-1 1 0 0 0,1-1 0 0 0,-8 1 0 0 0,10-2 118 0 0,0-1 1 0 0,0 1 0 0 0,0 0-1 0 0,0 0 1 0 0,0-1 0 0 0,0 0-1 0 0,0 1 1 0 0,0-1 0 0 0,0 0-1 0 0,0 0 1 0 0,0 0 0 0 0,1 0-1 0 0,-1 0 1 0 0,0 0 0 0 0,1 0-1 0 0,-1-1 1 0 0,1 1 0 0 0,-1-1-1 0 0,1 1 1 0 0,0-1 0 0 0,-1 1-1 0 0,1-1 1 0 0,0 0 0 0 0,0 0-1 0 0,0 0 1 0 0,0 1 0 0 0,1-1-1 0 0,-1 0 1 0 0,1 0 0 0 0,-2-4-1 0 0,2 4 33 0 0,-1 0 0 0 0,0 0-1 0 0,1 0 1 0 0,-1 0 0 0 0,1 0 0 0 0,0 0-1 0 0,0 0 1 0 0,0 0 0 0 0,0 0 0 0 0,0 0-1 0 0,0 0 1 0 0,0 0 0 0 0,1 0-1 0 0,-1 0 1 0 0,1 0 0 0 0,0 0 0 0 0,-1 0-1 0 0,1 0 1 0 0,2-3 0 0 0,-2 4-167 0 0,0 0 0 0 0,0 1 1 0 0,0-1-1 0 0,1 0 0 0 0,-1 1 0 0 0,0-1 0 0 0,0 1 1 0 0,1-1-1 0 0,-1 1 0 0 0,0 0 0 0 0,0-1 1 0 0,1 1-1 0 0,-1 0 0 0 0,1 0 0 0 0,-1 0 0 0 0,0 0 1 0 0,1 0-1 0 0,-1 0 0 0 0,0 1 0 0 0,1-1 1 0 0,-1 0-1 0 0,0 1 0 0 0,0-1 0 0 0,1 1 1 0 0,-1-1-1 0 0,0 1 0 0 0,0-1 0 0 0,0 1 0 0 0,1 0 1 0 0,0 1-1 0 0,38 21-2 0 0,-18-9-636 0 0,1-2 0 0 0,0 0 1 0 0,25 7-1 0 0,-32-13-1282 0 0,1-1 0 0 0,29 4 0 0 0,-39-8 1119 0 0,0 0-1 0 0,1-1 1 0 0,-1 0 0 0 0,0-1-1 0 0,0 0 1 0 0,1 0 0 0 0,-1 0 0 0 0,0-1-1 0 0,8-3 1 0 0,-1-1-2731 0 0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25:36.8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93 139 8266 0 0,'-5'-3'414'0'0,"0"0"-1"0"0,0-1 1 0 0,0 1 0 0 0,0-1 0 0 0,1 0 0 0 0,-1 0 0 0 0,1 0-1 0 0,0-1 1 0 0,0 0 0 0 0,0 1 0 0 0,1-1 0 0 0,0-1 0 0 0,0 1-1 0 0,0 0 1 0 0,1-1 0 0 0,-1 1 0 0 0,1-1 0 0 0,1 0-1 0 0,-1 0 1 0 0,1 0 0 0 0,0 0 0 0 0,0-9 0 0 0,1 14-391 0 0,0 0 1 0 0,1 0-1 0 0,-1 0 1 0 0,1 0-1 0 0,-1 0 1 0 0,1 0-1 0 0,0 0 1 0 0,-1 0-1 0 0,1 1 1 0 0,0-1-1 0 0,-1 0 1 0 0,1 0-1 0 0,0 0 0 0 0,0 1 1 0 0,0-1-1 0 0,0 0 1 0 0,0 1-1 0 0,0-1 1 0 0,0 1-1 0 0,0-1 1 0 0,0 1-1 0 0,0 0 1 0 0,0-1-1 0 0,0 1 1 0 0,0 0-1 0 0,0 0 1 0 0,1 0-1 0 0,-1 0 1 0 0,0 0-1 0 0,0 0 1 0 0,0 0-1 0 0,0 0 1 0 0,0 0-1 0 0,0 0 0 0 0,1 1 1 0 0,-1-1-1 0 0,0 0 1 0 0,1 1-1 0 0,50 17 89 0 0,-46-16-19 0 0,2 1-69 0 0,-1 1 0 0 0,1-1 0 0 0,-1 1 0 0 0,0 1 0 0 0,0 0-1 0 0,0 0 1 0 0,-1 0 0 0 0,1 0 0 0 0,-1 1 0 0 0,-1 0 0 0 0,1 1 0 0 0,-1-1 0 0 0,6 11 0 0 0,-8-12-15 0 0,0 1 0 0 0,-1-1 0 0 0,0 1 0 0 0,0 0 0 0 0,0 0 0 0 0,-1 0 1 0 0,0 0-1 0 0,0 0 0 0 0,0 0 0 0 0,-1 0 0 0 0,0 0 0 0 0,0 0 0 0 0,-1 0 1 0 0,1 0-1 0 0,-1 0 0 0 0,0 0 0 0 0,-1 0 0 0 0,0 0 0 0 0,-2 5 0 0 0,-2 1-44 0 0,1 0-1 0 0,-2 0 0 0 0,0-1 1 0 0,0 0-1 0 0,-1-1 0 0 0,0 0 1 0 0,-1 0-1 0 0,0-1 0 0 0,0 0 1 0 0,-1 0-1 0 0,0-1 0 0 0,-1 0 0 0 0,0-1 1 0 0,0 0-1 0 0,-1-1 0 0 0,-23 9 1 0 0,34-14-41 0 0,0 0 0 0 0,-1-1 0 0 0,1 1 1 0 0,0-1-1 0 0,-1 1 0 0 0,1-1 0 0 0,-1 0 0 0 0,1 0 1 0 0,-1 1-1 0 0,1-1 0 0 0,-1 0 0 0 0,1 0 1 0 0,0-1-1 0 0,-1 1 0 0 0,1 0 0 0 0,-1 0 0 0 0,1-1 1 0 0,-1 1-1 0 0,1-1 0 0 0,0 1 0 0 0,-1-1 1 0 0,1 1-1 0 0,0-1 0 0 0,-1 0 0 0 0,1 0 0 0 0,0 0 1 0 0,-1-1-1 0 0,1 1-21 0 0,1-1-1 0 0,0 1 1 0 0,0-1-1 0 0,-1 1 1 0 0,1-1-1 0 0,0 1 1 0 0,1-1 0 0 0,-1 1-1 0 0,0-1 1 0 0,0 1-1 0 0,1-1 1 0 0,-1 1 0 0 0,0-1-1 0 0,1 1 1 0 0,0 0-1 0 0,-1-1 1 0 0,1 1 0 0 0,0 0-1 0 0,0-1 1 0 0,0 1-1 0 0,-1 0 1 0 0,1 0 0 0 0,1 0-1 0 0,-1 0 1 0 0,0 0-1 0 0,2-2 1 0 0,10-8-15 0 0,-1 0 0 0 0,2 0 0 0 0,-1 2 0 0 0,2 0 1 0 0,-1 0-1 0 0,24-9 0 0 0,97-30 1887 0 0,-8 4-891 0 0,-114 40-1584 0 0,-17 7-811 0 0,2-2 1355 0 0,0 0 0 0 0,0 0 0 0 0,0 0-1 0 0,0-1 1 0 0,-1 1 0 0 0,1-1 0 0 0,0 1-1 0 0,0-1 1 0 0,0 0 0 0 0,-1 0 0 0 0,1 0 0 0 0,0 0-1 0 0,-3-1 1 0 0,1 0 303 0 0,1-1 1 0 0,-1 1-1 0 0,0 0 0 0 0,0 1 0 0 0,0-1 1 0 0,0 1-1 0 0,0 0 0 0 0,0 0 0 0 0,0 0 1 0 0,1 0-1 0 0,-1 0 0 0 0,-6 2 1 0 0,8 0-53 0 0,0-1 1 0 0,0 0-1 0 0,0 1 1 0 0,0 0-1 0 0,0-1 1 0 0,0 1-1 0 0,0 0 1 0 0,0 0-1 0 0,1 0 1 0 0,-1 0-1 0 0,1 0 1 0 0,-1 0-1 0 0,1 0 1 0 0,0 1-1 0 0,0-1 1 0 0,0 1-1 0 0,0-1 1 0 0,1 0-1 0 0,-2 5 1 0 0,-6 19-60 0 0,-2-1 0 0 0,0 0 0 0 0,-2 0 0 0 0,-1-1 0 0 0,0-1 0 0 0,-31 39 0 0 0,55-73 626 0 0,2 1 1 0 0,-1 0-1 0 0,21-12 0 0 0,61-36-786 0 0,-81 50 37 0 0,-7 3-141 0 0,0 1 0 0 0,0 0 0 0 0,1 1 0 0 0,0-1-1 0 0,0 1 1 0 0,-1 1 0 0 0,2-1 0 0 0,-1 1-1 0 0,11-2 1 0 0,-46 15-1164 0 0,21-9 1595 0 0,0 0 0 0 0,0 1 1 0 0,1 0-1 0 0,-1 0 1 0 0,1 0-1 0 0,0 1 0 0 0,0 0 1 0 0,0 0-1 0 0,0 1 0 0 0,1 0 1 0 0,0 0-1 0 0,0 0 0 0 0,0 0 1 0 0,0 1-1 0 0,1 0 0 0 0,-7 12 1 0 0,4-6-135 0 0,1 1 0 0 0,0-1 1 0 0,1 1-1 0 0,0 1 0 0 0,1-1 1 0 0,1 1-1 0 0,0-1 0 0 0,-1 16 1 0 0,3-25-38 0 0,1 0 0 0 0,0 0 0 0 0,0 0 1 0 0,0 0-1 0 0,0 0 0 0 0,1-1 0 0 0,-1 1 1 0 0,1 0-1 0 0,2 7 0 0 0,-2-10-18 0 0,-1-1 0 0 0,0 1 0 0 0,1 0 0 0 0,-1-1 0 0 0,1 1 0 0 0,-1 0 0 0 0,1-1 0 0 0,-1 1 0 0 0,1-1 0 0 0,0 1 0 0 0,-1-1 0 0 0,1 1 0 0 0,0-1 0 0 0,-1 0 0 0 0,1 1 0 0 0,0-1 0 0 0,0 0 0 0 0,-1 0 0 0 0,1 1 0 0 0,1-1 0 0 0,0 0 3 0 0,0 0 0 0 0,0 0 0 0 0,-1 0 1 0 0,1 0-1 0 0,0-1 0 0 0,0 1 0 0 0,0-1 1 0 0,0 1-1 0 0,-1-1 0 0 0,1 0 0 0 0,3-1 0 0 0,39-23 102 0 0,-29 16-174 0 0,0 0 0 0 0,30-11 0 0 0,-41 32 91 0 0,0 0 1 0 0,12 22-1 0 0,-8-21-6 0 0,1-1 0 0 0,17 18 0 0 0,-24-28-20 0 0,0 0 0 0 0,-1 0 1 0 0,1 0-1 0 0,0 0 0 0 0,0-1 0 0 0,0 1 0 0 0,0 0 1 0 0,1-1-1 0 0,-1 0 0 0 0,0 1 0 0 0,1-1 0 0 0,-1 0 1 0 0,1 0-1 0 0,-1-1 0 0 0,1 1 0 0 0,-1 0 0 0 0,1-1 1 0 0,-1 0-1 0 0,1 1 0 0 0,0-1 0 0 0,-1 0 0 0 0,1 0 1 0 0,4-1-1 0 0,-5 0 10 0 0,0 1 1 0 0,-1-1-1 0 0,1 0 1 0 0,-1 0-1 0 0,1 0 1 0 0,0 0-1 0 0,-1 0 0 0 0,0 0 1 0 0,1 0-1 0 0,-1 0 1 0 0,0-1-1 0 0,1 1 1 0 0,-1 0-1 0 0,0-1 1 0 0,0 1-1 0 0,0-1 1 0 0,0 1-1 0 0,-1-1 0 0 0,1 0 1 0 0,0 1-1 0 0,-1-1 1 0 0,1 0-1 0 0,0-2 1 0 0,-1 1 4 0 0,0 0-1 0 0,0-1 1 0 0,0 1 0 0 0,-1 0 0 0 0,1 0 0 0 0,-1 0 0 0 0,0-1-1 0 0,1 1 1 0 0,-2 0 0 0 0,1 0 0 0 0,0 0 0 0 0,-3-3 0 0 0,1 0-7 0 0,0 1 0 0 0,0-1 0 0 0,-1 1 1 0 0,0 0-1 0 0,0 1 0 0 0,-1-1 1 0 0,1 1-1 0 0,-1-1 0 0 0,0 1 0 0 0,0 1 1 0 0,0-1-1 0 0,0 1 0 0 0,-8-4 0 0 0,3 4 22 0 0,0 1 0 0 0,0 0 0 0 0,0 0 0 0 0,0 1 0 0 0,-16 0 0 0 0,23 1-140 0 0,1 0 0 0 0,-1 0 1 0 0,0 0-1 0 0,0 0 0 0 0,1 1 1 0 0,-1 0-1 0 0,0-1 0 0 0,1 1 1 0 0,-1 0-1 0 0,0 0 0 0 0,1 0 1 0 0,-1 1-1 0 0,1-1 0 0 0,0 1 0 0 0,-1-1 1 0 0,1 1-1 0 0,0 0 0 0 0,0 0 1 0 0,0 0-1 0 0,0 0 0 0 0,1 0 1 0 0,-1 0-1 0 0,0 0 0 0 0,1 1 1 0 0,-2 3-1 0 0,2-6-40 0 0,1 1-1 0 0,0 0 1 0 0,-1 0 0 0 0,1-1-1 0 0,0 1 1 0 0,0 0 0 0 0,0 0 0 0 0,0-1-1 0 0,-1 1 1 0 0,1 0 0 0 0,0 0-1 0 0,0-1 1 0 0,1 1 0 0 0,-1 0-1 0 0,0 0 1 0 0,0 0 0 0 0,0-1 0 0 0,0 1-1 0 0,1 0 1 0 0,-1-1 0 0 0,0 1-1 0 0,1 0 1 0 0,-1 0 0 0 0,0-1-1 0 0,1 1 1 0 0,-1-1 0 0 0,1 1 0 0 0,-1 0-1 0 0,1-1 1 0 0,0 1 0 0 0,-1-1-1 0 0,1 1 1 0 0,-1-1 0 0 0,1 1-1 0 0,0-1 1 0 0,-1 0 0 0 0,1 1 0 0 0,0-1-1 0 0,0 0 1 0 0,-1 0 0 0 0,1 1-1 0 0,0-1 1 0 0,0 0 0 0 0,-1 0-1 0 0,1 0 1 0 0,0 0 0 0 0,0 0 0 0 0,-1 0-1 0 0,1 0 1 0 0,0 0 0 0 0,0 0-1 0 0,1-1 1 0 0,4 1-582 0 0,-1 0-1 0 0,1-1 1 0 0,-1 0-1 0 0,1 0 1 0 0,10-3-1 0 0,-6-1-2441 0 0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25:37.1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16 110 7370 0 0,'5'-39'3447'0'0,"-3"34"-2654"0"0,-1-1 1 0 0,0 0-1 0 0,0 1 1 0 0,-1-1-1 0 0,0 0 1 0 0,0 0-1 0 0,0 1 1 0 0,-1-1-1 0 0,-1-10 1 0 0,-1 12 487 0 0,2 11-947 0 0,3 12-386 0 0,2-12 48 0 0,1 1 0 0 0,-1-1 0 0 0,1-1 0 0 0,1 1 0 0 0,-1-1 0 0 0,1 0 0 0 0,0 0 0 0 0,12 9 0 0 0,-6-6-8 0 0,0-1 0 0 0,1 0 0 0 0,0 0 0 0 0,16 5 0 0 0,-29-12 9 0 0,1-1 1 0 0,-1 0-1 0 0,0 0 1 0 0,0 1-1 0 0,1-1 0 0 0,-1 0 1 0 0,0 0-1 0 0,1 0 1 0 0,-1 1-1 0 0,0-1 1 0 0,1 0-1 0 0,-1 0 0 0 0,1 0 1 0 0,-1 0-1 0 0,0 0 1 0 0,1 0-1 0 0,-1 0 1 0 0,0 0-1 0 0,1 0 0 0 0,-1 0 1 0 0,1 0-1 0 0,-1 0 1 0 0,0 0-1 0 0,1 0 0 0 0,-1 0 1 0 0,0 0-1 0 0,1 0 1 0 0,-1-1-1 0 0,1 1 1 0 0,-1 0-1 0 0,0 0 0 0 0,1 0 1 0 0,-1-1-1 0 0,0 1 1 0 0,0 0-1 0 0,1 0 0 0 0,-1-1 1 0 0,0 1-1 0 0,0 0 1 0 0,1 0-1 0 0,-1-1 1 0 0,0 0-1 0 0,-5-18-222 0 0,-20-20-193 0 0,24 37 404 0 0,-1 1 0 0 0,0-1 0 0 0,0 0-1 0 0,0 1 1 0 0,0-1 0 0 0,0 1 0 0 0,-1-1-1 0 0,1 1 1 0 0,0 0 0 0 0,-1 0 0 0 0,1 0-1 0 0,0 1 1 0 0,-1-1 0 0 0,1 0-1 0 0,-1 1 1 0 0,0 0 0 0 0,1-1 0 0 0,-1 1-1 0 0,1 0 1 0 0,-1 0 0 0 0,1 0 0 0 0,-1 1-1 0 0,1-1 1 0 0,-1 1 0 0 0,1-1-1 0 0,-1 1 1 0 0,1 0 0 0 0,-4 2 0 0 0,-3 2-401 0 0,0 0 1 0 0,0 1-1 0 0,1 0 1 0 0,0 1-1 0 0,-13 14 1 0 0,13-8-2078 0 0,15-9-1090 0 0,-5-4 3327 0 0,0 0 0 0 0,1-1 0 0 0,-1 1 0 0 0,0 0 0 0 0,0-1 1 0 0,0 0-1 0 0,0 1 0 0 0,0-1 0 0 0,0 0 0 0 0,0 0 0 0 0,3-2 0 0 0,8-8-570 0 0,-5 4-2301 0 0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25:37.5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0 185 7266 0 0,'12'-24'805'0'0,"21"-33"0"0"0,21-19 4523 0 0,-52 73-5064 0 0,0 1-1 0 0,0-1 0 0 0,0 1 0 0 0,1-1 0 0 0,-1 1 0 0 0,1 0 1 0 0,0 0-1 0 0,-1 0 0 0 0,1 0 0 0 0,4-1 0 0 0,-6 3-220 0 0,0-1 0 0 0,-1 1 0 0 0,1 0 0 0 0,-1 0 0 0 0,1 0-1 0 0,0 0 1 0 0,-1 0 0 0 0,1 0 0 0 0,0 0 0 0 0,-1 0 0 0 0,1 0 0 0 0,0 0-1 0 0,-1 0 1 0 0,1 0 0 0 0,-1 1 0 0 0,1-1 0 0 0,0 0 0 0 0,-1 0 0 0 0,1 1-1 0 0,-1-1 1 0 0,2 1 0 0 0,-1 0-21 0 0,0 0 0 0 0,0 0 0 0 0,0 1 0 0 0,-1-1 0 0 0,1 0 0 0 0,0 0 0 0 0,0 1 0 0 0,-1-1 0 0 0,1 1 0 0 0,-1-1 0 0 0,0 0 1 0 0,1 1-1 0 0,-1 2 0 0 0,7 48 267 0 0,0 94 0 0 0,-1 1-1466 0 0,-3-120 598 0 0,2 24-2040 0 0,15 65 0 0 0,-22-126 2856 0 0,1 0 1 0 0,0-1-1 0 0,1 1 1 0 0,1 0 0 0 0,-1 0-1 0 0,1 0 1 0 0,1 0 0 0 0,0 0-1 0 0,1 0 1 0 0,-1 0-1 0 0,2 1 1 0 0,-1-1 0 0 0,2 1-1 0 0,-1 0 1 0 0,1 0-1 0 0,10-13 1 0 0,3 3-1789 0 0,13-6-5634 0 0,-25 20 3452 0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6:46:26.3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143 1 7434 0 0,'-10'5'97'0'0,"0"0"0"0"0,0 1 0 0 0,1 0 0 0 0,0 1 0 0 0,0 0 0 0 0,1 0 0 0 0,-1 1 0 0 0,2 0 0 0 0,-1 1 0 0 0,1-1 0 0 0,1 1 0 0 0,-1 1 0 0 0,1-1 0 0 0,-6 16 0 0 0,9-19-76 0 0,1-1 1 0 0,0 1 0 0 0,0-1 0 0 0,0 1 0 0 0,1 0 0 0 0,-1 0 0 0 0,1 0 0 0 0,1 0 0 0 0,-1 0-1 0 0,1 0 1 0 0,0 0 0 0 0,1 0 0 0 0,-1 0 0 0 0,1-1 0 0 0,1 1 0 0 0,-1 0 0 0 0,1 0 0 0 0,0 0-1 0 0,0-1 1 0 0,0 1 0 0 0,1-1 0 0 0,0 0 0 0 0,0 0 0 0 0,0 0 0 0 0,1 0 0 0 0,-1 0 0 0 0,1-1-1 0 0,6 6 1 0 0,-7-7-9 0 0,-1-1 0 0 0,1 0 0 0 0,-1 0 0 0 0,1 0-1 0 0,0 0 1 0 0,-1 0 0 0 0,1-1 0 0 0,0 1 0 0 0,0-1 0 0 0,0 0-1 0 0,1 0 1 0 0,-1 0 0 0 0,0 0 0 0 0,0-1 0 0 0,0 1 0 0 0,1-1-1 0 0,-1 0 1 0 0,0 0 0 0 0,1 0 0 0 0,-1 0 0 0 0,0 0 0 0 0,0-1-1 0 0,1 1 1 0 0,-1-1 0 0 0,0 0 0 0 0,0 0 0 0 0,0-1-1 0 0,0 1 1 0 0,0 0 0 0 0,0-1 0 0 0,0 0 0 0 0,-1 0 0 0 0,1 0-1 0 0,0 0 1 0 0,-1 0 0 0 0,3-3 0 0 0,0 0 107 0 0,-1 0-1 0 0,0 0 1 0 0,0-1-1 0 0,0 1 1 0 0,0-1-1 0 0,-1 0 1 0 0,0-1-1 0 0,0 1 1 0 0,-1 0 0 0 0,0-1-1 0 0,0 1 1 0 0,0-1-1 0 0,-1 0 1 0 0,0 0-1 0 0,0 1 1 0 0,-1-12 0 0 0,-1 8 180 0 0,0 0 0 0 0,-1 0 1 0 0,0 0-1 0 0,-1 1 1 0 0,0-1-1 0 0,-8-14 0 0 0,10 21-218 0 0,-1 0-1 0 0,0 0 1 0 0,1 0-1 0 0,-1 1 0 0 0,0-1 1 0 0,0 1-1 0 0,-1 0 0 0 0,1-1 1 0 0,-1 1-1 0 0,-4-3 1 0 0,5 4-57 0 0,1 0 1 0 0,-1 0-1 0 0,0 1 1 0 0,1-1-1 0 0,-1 1 1 0 0,0 0-1 0 0,0-1 1 0 0,1 1-1 0 0,-1 0 1 0 0,0 0-1 0 0,0 0 1 0 0,1 0-1 0 0,-1 0 1 0 0,0 0-1 0 0,0 1 1 0 0,1-1-1 0 0,-1 1 1 0 0,0-1-1 0 0,1 1 1 0 0,-1-1-1 0 0,-2 2 1 0 0,1 1-82 0 0,-1 0 0 0 0,1 0-1 0 0,0 0 1 0 0,0 0 0 0 0,0 0 0 0 0,0 0 0 0 0,0 1-1 0 0,1 0 1 0 0,0-1 0 0 0,-1 1 0 0 0,-2 8 0 0 0,-17 47-4889 0 0,19-44 3020 0 0,0-2-2264 0 0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25:37.8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84 3 8498 0 0,'-1'-1'157'0'0,"1"1"-1"0"0,-1 0 1 0 0,0-1 0 0 0,0 1-1 0 0,0 0 1 0 0,1 0 0 0 0,-1 0-1 0 0,0-1 1 0 0,0 1 0 0 0,0 0-1 0 0,1 0 1 0 0,-1 0 0 0 0,0 0-1 0 0,0 0 1 0 0,0 0 0 0 0,0 1 0 0 0,1-1-1 0 0,-1 0 1 0 0,0 0 0 0 0,0 1-1 0 0,0-1 1 0 0,1 0 0 0 0,-1 1-1 0 0,0-1 1 0 0,1 1 0 0 0,-2 0-1 0 0,0 1 51 0 0,0-1 0 0 0,1 1 0 0 0,-1 0-1 0 0,1 0 1 0 0,-1 1 0 0 0,1-1-1 0 0,0 0 1 0 0,-2 5 0 0 0,-12 49 590 0 0,15-53-713 0 0,-7 33-63 0 0,-15 114 408 0 0,20-125-1296 0 0,1 0 0 0 0,3 25 0 0 0,-2-48 638 0 0,0-1 0 0 0,0 1 0 0 0,1-1 0 0 0,-1 1 0 0 0,0-1 0 0 0,1 1-1 0 0,-1-1 1 0 0,1 1 0 0 0,-1-1 0 0 0,1 1 0 0 0,0-1 0 0 0,0 0 0 0 0,-1 1 0 0 0,3 0 0 0 0,-3-1 89 0 0,1 0 1 0 0,0-1-1 0 0,0 0 0 0 0,0 1 1 0 0,0-1-1 0 0,0 1 0 0 0,0-1 1 0 0,-1 0-1 0 0,1 0 0 0 0,0 1 1 0 0,0-1-1 0 0,0 0 0 0 0,0 0 1 0 0,0 0-1 0 0,0 0 0 0 0,0 0 0 0 0,0-1 1 0 0,0 1-1 0 0,0 0 0 0 0,0 0 1 0 0,0 0-1 0 0,0-1 0 0 0,1 0 1 0 0,6-2-2983 0 0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25:38.2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92 2 8722 0 0,'-1'0'166'0'0,"1"-1"0"0"0,-1 1 0 0 0,0 0 0 0 0,1 0 0 0 0,-1 0 0 0 0,0 0 0 0 0,1 0 0 0 0,-1 0 0 0 0,0 0 0 0 0,1 0 0 0 0,-1 0 1 0 0,0 0-1 0 0,1 0 0 0 0,-1 1 0 0 0,1-1 0 0 0,-1 0 0 0 0,0 0 0 0 0,1 1 0 0 0,-1-1 0 0 0,1 0 0 0 0,-1 1 0 0 0,1-1 0 0 0,-1 0 0 0 0,1 1 0 0 0,-1-1 0 0 0,1 1 0 0 0,-1-1 0 0 0,1 1 0 0 0,-1-1 0 0 0,1 1 1 0 0,0 0-1 0 0,-1 0 0 0 0,-18 25-287 0 0,15-21 484 0 0,-3 5-236 0 0,1 1 0 0 0,0 0 0 0 0,0 0 0 0 0,1 1 0 0 0,-7 23-1 0 0,10-28-110 0 0,0-1 0 0 0,1 1 0 0 0,0 0-1 0 0,0 1 1 0 0,0-1 0 0 0,1 0-1 0 0,0 0 1 0 0,1 0 0 0 0,-1 0 0 0 0,1 0-1 0 0,4 13 1 0 0,-4-18-54 0 0,0 0-1 0 0,0 0 1 0 0,0 0 0 0 0,1 1-1 0 0,-1-1 1 0 0,1-1 0 0 0,-1 1-1 0 0,1 0 1 0 0,0 0 0 0 0,0-1-1 0 0,-1 1 1 0 0,1-1 0 0 0,0 1-1 0 0,1-1 1 0 0,-1 0 0 0 0,0 0 0 0 0,0 0-1 0 0,0 0 1 0 0,1 0 0 0 0,-1 0-1 0 0,1-1 1 0 0,-1 1 0 0 0,0-1-1 0 0,1 1 1 0 0,4-1 0 0 0,-4 0-89 0 0,0 0-1 0 0,1 1 1 0 0,-1 0 0 0 0,0-1 0 0 0,0 1 0 0 0,0 0 0 0 0,0 1 0 0 0,0-1 0 0 0,0 0 0 0 0,0 1 0 0 0,0 0-1 0 0,4 3 1 0 0,-5-2 122 0 0,-1 0 0 0 0,0 1 0 0 0,0-1-1 0 0,-1 0 1 0 0,1 0 0 0 0,-1 1 0 0 0,0-1-1 0 0,1 0 1 0 0,-2 0 0 0 0,1 1 0 0 0,-1 5-1 0 0,1 17 1207 0 0,0-25-1145 0 0,0 0 1 0 0,1 1-1 0 0,-1-1 1 0 0,0 0-1 0 0,1 0 0 0 0,-1 0 1 0 0,1 0-1 0 0,-1 0 1 0 0,1 0-1 0 0,0 0 0 0 0,-1 1 1 0 0,1-2-1 0 0,0 1 1 0 0,0 0-1 0 0,0 0 0 0 0,0 0 1 0 0,0 0-1 0 0,0 0 1 0 0,0-1-1 0 0,0 1 0 0 0,0 0 1 0 0,0-1-1 0 0,0 1 1 0 0,0-1-1 0 0,0 0 0 0 0,2 1 1 0 0,1 0 8 0 0,-1-1-1 0 0,1 0 1 0 0,-1 0 0 0 0,1 0 0 0 0,-1 0 0 0 0,1-1 0 0 0,-1 0-1 0 0,0 1 1 0 0,6-3 0 0 0,6-3-395 0 0,0-1 1 0 0,0 0-1 0 0,14-10 0 0 0,-28 16 247 0 0,50-32-4149 0 0,-19 8-1979 0 0,-24 17 3362 0 0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25:38.5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58 10 8762 0 0,'-3'1'308'0'0,"0"0"0"0"0,-1 1 1 0 0,1-1-1 0 0,0 1 0 0 0,0 0 0 0 0,0-1 1 0 0,0 1-1 0 0,1 1 0 0 0,-1-1 0 0 0,0 0 1 0 0,1 1-1 0 0,0-1 0 0 0,-1 1 0 0 0,1 0 1 0 0,0 0-1 0 0,0 0 0 0 0,1 0 1 0 0,-1 0-1 0 0,1 0 0 0 0,-1 0 0 0 0,1 1 1 0 0,0-1-1 0 0,-1 6 0 0 0,2-6-268 0 0,-1 1 0 0 0,1-1 1 0 0,0 0-1 0 0,0 1 0 0 0,0-1 0 0 0,1 0 0 0 0,-1 0 0 0 0,1 1 1 0 0,0-1-1 0 0,-1 0 0 0 0,2 0 0 0 0,-1 1 0 0 0,0-1 0 0 0,1 0 1 0 0,-1 0-1 0 0,1-1 0 0 0,0 1 0 0 0,0 0 0 0 0,0-1 0 0 0,0 1 1 0 0,0-1-1 0 0,1 1 0 0 0,-1-1 0 0 0,1 0 0 0 0,0 0 0 0 0,-1 0 1 0 0,1 0-1 0 0,0-1 0 0 0,0 1 0 0 0,0-1 0 0 0,0 0 0 0 0,0 0 1 0 0,1 0-1 0 0,-1 0 0 0 0,0 0 0 0 0,1-1 0 0 0,3 1 0 0 0,0-1-20 0 0,1 0-1 0 0,-1 0 0 0 0,0 0 0 0 0,0-1 0 0 0,1-1 0 0 0,-1 1 0 0 0,0-1 0 0 0,0 0 0 0 0,0 0 1 0 0,0-1-1 0 0,7-4 0 0 0,-12 6-49 0 0,0 0 0 0 0,0-1 0 0 0,0 1 1 0 0,0 0-1 0 0,0-1 0 0 0,0 0 0 0 0,0 1 0 0 0,0-1 1 0 0,-1 0-1 0 0,1 0 0 0 0,-1 0 0 0 0,1 0 0 0 0,-1 0 1 0 0,0-1-1 0 0,0 1 0 0 0,0 0 0 0 0,0-1 0 0 0,0 1 1 0 0,0 0-1 0 0,-1-1 0 0 0,1 1 0 0 0,-1-1 0 0 0,1 1 1 0 0,-1-1-1 0 0,0 1 0 0 0,0-1 0 0 0,0 1 1 0 0,-1-1-1 0 0,1 1 0 0 0,-1-1 0 0 0,1 1 0 0 0,-1-1 1 0 0,0 1-1 0 0,-2-5 0 0 0,1 3 22 0 0,-1-1 0 0 0,0 0 0 0 0,0 1 1 0 0,0-1-1 0 0,0 1 0 0 0,-1 0 0 0 0,0 0 0 0 0,0 0 0 0 0,0 0 1 0 0,0 1-1 0 0,0 0 0 0 0,-7-4 0 0 0,9 6 13 0 0,0 0-1 0 0,0 0 0 0 0,0 0 1 0 0,0 0-1 0 0,0 0 0 0 0,0 0 1 0 0,0 1-1 0 0,-1-1 0 0 0,1 1 1 0 0,0-1-1 0 0,0 1 0 0 0,-1 0 1 0 0,1 0-1 0 0,0 0 0 0 0,-1 0 1 0 0,1 1-1 0 0,0-1 0 0 0,0 0 1 0 0,-1 1-1 0 0,1 0 0 0 0,0-1 1 0 0,0 1-1 0 0,0 0 0 0 0,0 0 1 0 0,0 0-1 0 0,0 1 1 0 0,0-1-1 0 0,0 0 0 0 0,1 1 1 0 0,-1-1-1 0 0,-2 3 0 0 0,-1 2-114 0 0,0 1-1 0 0,0-1 1 0 0,1 1-1 0 0,-7 13 1 0 0,10-19-32 0 0,0 0 0 0 0,1 1 0 0 0,-1-1 0 0 0,1 0 0 0 0,-1 0 0 0 0,1 0 0 0 0,-1 1 0 0 0,1-1 0 0 0,0 0 1 0 0,-1 1-1 0 0,1-1 0 0 0,0 0 0 0 0,0 1 0 0 0,0-1 0 0 0,0 0 0 0 0,0 1 0 0 0,1-1 0 0 0,-1 0 1 0 0,0 1-1 0 0,0-1 0 0 0,1 0 0 0 0,-1 1 0 0 0,1-1 0 0 0,-1 0 0 0 0,1 0 0 0 0,0 0 0 0 0,0 1 0 0 0,-1-1 1 0 0,1 0-1 0 0,0 0 0 0 0,0 0 0 0 0,0 0 0 0 0,0 0 0 0 0,0-1 0 0 0,0 1 0 0 0,0 0 0 0 0,0 0 1 0 0,2 0-1 0 0,-1 0-53 0 0,0-1 0 0 0,-1 1 1 0 0,1-1-1 0 0,0 0 1 0 0,0 0-1 0 0,0 0 1 0 0,0 0-1 0 0,-1 0 0 0 0,1 0 1 0 0,0 0-1 0 0,0-1 1 0 0,0 1-1 0 0,-1-1 1 0 0,1 1-1 0 0,0-1 0 0 0,0 0 1 0 0,-1 1-1 0 0,1-1 1 0 0,-1 0-1 0 0,3-2 0 0 0,5-3-3005 0 0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25:38.8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11 8754 0 0,'0'-1'170'0'0,"1"1"0"0"0,-1-1 1 0 0,0 1-1 0 0,0-1 0 0 0,1 1 1 0 0,-1-1-1 0 0,0 1 0 0 0,1-1 0 0 0,-1 1 1 0 0,0-1-1 0 0,1 1 0 0 0,-1-1 1 0 0,1 1-1 0 0,-1-1 0 0 0,1 1 0 0 0,-1 0 1 0 0,1-1-1 0 0,-1 1 0 0 0,1 0 0 0 0,-1-1 1 0 0,1 1-1 0 0,-1 0 0 0 0,1 0 1 0 0,0 0-1 0 0,-1-1 0 0 0,1 1 0 0 0,0 0 1 0 0,2 16 1783 0 0,-9 35-1344 0 0,5-44-279 0 0,-5 32-195 0 0,3 1 0 0 0,0 1 0 0 0,3-1 1 0 0,2 0-1 0 0,1 0 0 0 0,2 0 0 0 0,1 0 0 0 0,13 40 0 0 0,-17-75-118 0 0,0 1 0 0 0,0-1 0 0 0,1 1 0 0 0,-1-1 0 0 0,1 0 0 0 0,0 0-1 0 0,0 0 1 0 0,1-1 0 0 0,-1 1 0 0 0,1-1 0 0 0,0 0 0 0 0,1 0-1 0 0,-1 0 1 0 0,7 4 0 0 0,-9-7 3 0 0,1 1 1 0 0,0-1-1 0 0,0 0 0 0 0,0 0 1 0 0,0 0-1 0 0,0 0 0 0 0,0-1 1 0 0,0 1-1 0 0,0-1 0 0 0,0 0 0 0 0,0 0 1 0 0,0 0-1 0 0,0 0 0 0 0,0 0 1 0 0,0-1-1 0 0,0 1 0 0 0,0-1 1 0 0,0 0-1 0 0,0 0 0 0 0,0 0 0 0 0,0 0 1 0 0,-1-1-1 0 0,1 1 0 0 0,0-1 1 0 0,-1 1-1 0 0,1-1 0 0 0,4-4 1 0 0,-2 1-7 0 0,1-1 0 0 0,0 0 1 0 0,-1 0-1 0 0,0 0 0 0 0,-1-1 1 0 0,0 0-1 0 0,0 1 1 0 0,0-1-1 0 0,0-1 0 0 0,-1 1 1 0 0,-1 0-1 0 0,1-1 0 0 0,-1 0 1 0 0,0 1-1 0 0,-1-1 0 0 0,0 0 1 0 0,0 0-1 0 0,-1 0 0 0 0,0 0 1 0 0,-1-8-1 0 0,1 9-5 0 0,-1 1-1 0 0,0-1 1 0 0,0 1-1 0 0,-1-1 1 0 0,0 1-1 0 0,0 0 1 0 0,-1 0-1 0 0,1 0 1 0 0,-1 0-1 0 0,0 0 1 0 0,-1 0-1 0 0,0 1 1 0 0,0 0-1 0 0,0-1 1 0 0,0 2-1 0 0,-1-1 1 0 0,0 0-1 0 0,0 1 1 0 0,0 0-1 0 0,0 0 1 0 0,-1 0-1 0 0,1 1 1 0 0,-1 0-1 0 0,-9-4 1 0 0,13 7-20 0 0,-1-1 1 0 0,0 0-1 0 0,0 1 1 0 0,0-1-1 0 0,0 1 1 0 0,0 0-1 0 0,0 0 1 0 0,0 0 0 0 0,0 0-1 0 0,0 0 1 0 0,0 1-1 0 0,0 0 1 0 0,1-1-1 0 0,-1 1 1 0 0,0 0-1 0 0,0 0 1 0 0,1 0-1 0 0,-1 1 1 0 0,0-1-1 0 0,1 1 1 0 0,-1 0-1 0 0,1-1 1 0 0,0 1 0 0 0,0 0-1 0 0,-1 0 1 0 0,1 0-1 0 0,1 1 1 0 0,-1-1-1 0 0,0 0 1 0 0,-2 5-1 0 0,1-2-424 0 0,0 1 0 0 0,0-1 0 0 0,0 1-1 0 0,1 0 1 0 0,0-1 0 0 0,-2 8 0 0 0,3-8-530 0 0,0 0 0 0 0,1 1 1 0 0,-1-1-1 0 0,1 0 0 0 0,0 0 1 0 0,0 0-1 0 0,1 6 0 0 0,1-2-3275 0 0</inkml:trace>
  <inkml:trace contextRef="#ctx0" brushRef="#br0" timeOffset="1">303 397 11442 0 0,'-1'-2'2073'0'0,"1"0"-1017"0"0,0 1-248 0 0,-2 1-120 0 0,0 0-31 0 0,1-2-105 0 0,-3 2-272 0 0,1 0-144 0 0,0-2-120 0 0,-2 2-144 0 0,0 0-176 0 0,1 0-384 0 0,-1 0-537 0 0,2-1-863 0 0,0 1-353 0 0,1-4-3712 0 0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26:55.0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83 109 5617 0 0,'-4'-10'565'0'0,"0"0"0"0"0,-1-1 0 0 0,0 1 0 0 0,0 1 0 0 0,-1-1 0 0 0,-9-11 0 0 0,-14-5 3633 0 0,29 26-4173 0 0,0 0 1 0 0,0 0 0 0 0,0 0 0 0 0,-1-1-1 0 0,1 1 1 0 0,0 0 0 0 0,0 0 0 0 0,0 0-1 0 0,0 0 1 0 0,-1 0 0 0 0,1 0 0 0 0,0 0-1 0 0,0 0 1 0 0,0 0 0 0 0,-1 0 0 0 0,1 0 0 0 0,0 0-1 0 0,0 0 1 0 0,0 0 0 0 0,-1 0 0 0 0,1 0-1 0 0,0 0 1 0 0,0 0 0 0 0,0 0 0 0 0,0 0-1 0 0,-1 0 1 0 0,1 0 0 0 0,0 0 0 0 0,0 0-1 0 0,0 0 1 0 0,-1 1 0 0 0,1-1 0 0 0,0 0-1 0 0,0 0 1 0 0,0 0 0 0 0,0 0 0 0 0,0 0-1 0 0,-1 0 1 0 0,1 1 0 0 0,0-1 0 0 0,0 0-1 0 0,-3 12 302 0 0,4 16-292 0 0,-1-27 31 0 0,27 221 443 0 0,-1-17-227 0 0,-18-80-122 0 0,19 163 120 0 0,-26-281-246 0 0,1 0 0 0 0,0 1-1 0 0,0-1 1 0 0,0 0 0 0 0,1 0-1 0 0,6 12 1 0 0,-8-18-14 0 0,0 1-1 0 0,0-1 1 0 0,0 1-1 0 0,0-1 1 0 0,0 0 0 0 0,0 0-1 0 0,0 0 1 0 0,0 0 0 0 0,1 0-1 0 0,-1 0 1 0 0,0 0-1 0 0,1 0 1 0 0,-1 0 0 0 0,1 0-1 0 0,-1-1 1 0 0,1 1 0 0 0,-1-1-1 0 0,1 1 1 0 0,-1-1-1 0 0,1 1 1 0 0,0-1 0 0 0,-1 0-1 0 0,1 0 1 0 0,-1 0 0 0 0,1 0-1 0 0,0 0 1 0 0,-1 0-1 0 0,1 0 1 0 0,0-1 0 0 0,-1 1-1 0 0,1-1 1 0 0,-1 1 0 0 0,1-1-1 0 0,-1 1 1 0 0,1-1-1 0 0,-1 0 1 0 0,2-1 0 0 0,5-3 13 0 0,1-1 0 0 0,-1-1 0 0 0,-1 1 0 0 0,1-2 0 0 0,-1 1 1 0 0,-1 0-1 0 0,1-1 0 0 0,-1-1 0 0 0,-1 1 0 0 0,1-1 0 0 0,-2 0 0 0 0,7-15 0 0 0,3-10 36 0 0,-2-1-1 0 0,9-39 0 0 0,-13 29-10 0 0,-1-1 0 0 0,-2 0 0 0 0,-3-78 0 0 0,-1 169-87 0 0,2 0 0 0 0,14 73 1 0 0,-12-92 12 0 0,2-1 1 0 0,1 0 0 0 0,0 0 0 0 0,2-1 0 0 0,1 0 0 0 0,21 34 0 0 0,-30-56-143 0 0,-1 1 0 0 0,1-1 0 0 0,0 0 0 0 0,0 0 1 0 0,0 0-1 0 0,0-1 0 0 0,0 1 0 0 0,0 0 0 0 0,1-1 1 0 0,-1 1-1 0 0,1-1 0 0 0,-1 0 0 0 0,4 1 0 0 0,-4-1-148 0 0,-1-1-1 0 0,0 1 0 0 0,1-1 1 0 0,-1 0-1 0 0,1 0 0 0 0,-1 0 0 0 0,0 0 1 0 0,1 0-1 0 0,-1 0 0 0 0,1 0 1 0 0,-1 0-1 0 0,0-1 0 0 0,1 1 0 0 0,-1-1 1 0 0,1 1-1 0 0,-1-1 0 0 0,0 1 1 0 0,0-1-1 0 0,1 0 0 0 0,-1 1 1 0 0,0-1-1 0 0,0 0 0 0 0,0 0 0 0 0,0 0 1 0 0,0 0-1 0 0,0 0 0 0 0,1-2 1 0 0,3-5-3343 0 0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26:55.3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88 8082 0 0,'5'-7'526'0'0,"-1"0"1"0"0,1 0-1 0 0,0 1 1 0 0,1 0-1 0 0,-1 0 1 0 0,1 0-1 0 0,1 0 1 0 0,-1 1-1 0 0,1 0 0 0 0,8-5 1 0 0,-12 8-595 0 0,0 0 1 0 0,0 0-1 0 0,1 1 0 0 0,-1-1 1 0 0,0 1-1 0 0,1-1 1 0 0,-1 1-1 0 0,1 0 0 0 0,-1 0 1 0 0,1 1-1 0 0,0-1 0 0 0,-1 1 1 0 0,1 0-1 0 0,-1 0 1 0 0,1 0-1 0 0,0 0 0 0 0,-1 0 1 0 0,1 1-1 0 0,0 0 0 0 0,-1 0 1 0 0,1 0-1 0 0,-1 0 0 0 0,1 0 1 0 0,-1 1-1 0 0,4 1 1 0 0,-5 0-297 0 0,0-1 0 0 0,0 0 0 0 0,0 1 0 0 0,-1-1 1 0 0,1 1-1 0 0,-1-1 0 0 0,1 1 0 0 0,-1 0 1 0 0,0 0-1 0 0,0 0 0 0 0,0 0 0 0 0,1 5 0 0 0,-1-3 41 0 0,1 4-2850 0 0</inkml:trace>
  <inkml:trace contextRef="#ctx0" brushRef="#br0" timeOffset="1">181 148 7490 0 0,'-1'2'372'0'0,"0"0"1"0"0,-1 0 0 0 0,1 0 0 0 0,0 0 0 0 0,0 0 0 0 0,0 0-1 0 0,0 0 1 0 0,0 0 0 0 0,0 0 0 0 0,1 1 0 0 0,-1-1 0 0 0,1 0-1 0 0,0 0 1 0 0,-1 1 0 0 0,1-1 0 0 0,0 0 0 0 0,0 1 0 0 0,0-1-1 0 0,2 5 1 0 0,15 50 1569 0 0,-3-7-1692 0 0,-9-30 261 0 0,-4-17-905 0 0,-1 0 0 0 0,2-1 0 0 0,-1 1-1 0 0,0 0 1 0 0,1-1 0 0 0,-1 1 0 0 0,1-1-1 0 0,2 3 1 0 0,-3-4 192 0 0,-1-1 0 0 0,1 1-1 0 0,-1 0 1 0 0,1-1-1 0 0,0 1 1 0 0,-1-1 0 0 0,1 0-1 0 0,0 1 1 0 0,0-1 0 0 0,-1 0-1 0 0,1 1 1 0 0,0-1 0 0 0,0 0-1 0 0,-1 0 1 0 0,1 1 0 0 0,0-1-1 0 0,0 0 1 0 0,0 0 0 0 0,-1 0-1 0 0,1 0 1 0 0,2 0 0 0 0,-2-1-12 0 0,1 0 0 0 0,-1 1 0 0 0,1-1 0 0 0,-1 0 0 0 0,0 0 0 0 0,1 0-1 0 0,-1 0 1 0 0,0 0 0 0 0,0 0 0 0 0,1 0 0 0 0,-1 0 0 0 0,0-1 0 0 0,0 1 0 0 0,0 0 0 0 0,1-3 0 0 0,3-4-2954 0 0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26:55.7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215 27 8986 0 0,'-3'-26'4330'0'0,"1"25"-1697"0"0,1 16-1737 0 0,4 86 392 0 0,14 50-889 0 0,6-15-361 0 0,51 173 0 0 0,-67-291-192 0 0,-5-11-110 0 0,-9-19 147 0 0,-29-43 111 0 0,-2 1 0 0 0,-79-86 0 0 0,112 136 29 0 0,0-1 1 0 0,0 1-1 0 0,-1 0 1 0 0,1 1-1 0 0,-1-1 1 0 0,0 1-1 0 0,0 0 1 0 0,0 1 0 0 0,0 0-1 0 0,-8-3 1 0 0,12 5-8 0 0,0-1 0 0 0,0 0 0 0 0,0 1 0 0 0,0-1 1 0 0,0 1-1 0 0,0 0 0 0 0,-1 0 0 0 0,1 0 0 0 0,0 0 1 0 0,0 0-1 0 0,0 0 0 0 0,0 1 0 0 0,-1-1 0 0 0,1 1 1 0 0,0-1-1 0 0,0 1 0 0 0,0 0 0 0 0,0 0 0 0 0,0 0 0 0 0,0 0 1 0 0,0 0-1 0 0,1 0 0 0 0,-1 0 0 0 0,0 1 0 0 0,0-1 1 0 0,1 1-1 0 0,-1-1 0 0 0,1 1 0 0 0,0 0 0 0 0,-1-1 0 0 0,1 1 1 0 0,0 0-1 0 0,-2 3 0 0 0,3-3-13 0 0,-1 1 1 0 0,1-1-1 0 0,0 1 1 0 0,0-1-1 0 0,0 0 0 0 0,0 1 1 0 0,0-1-1 0 0,0 1 0 0 0,0-1 1 0 0,1 0-1 0 0,0 1 1 0 0,-1-1-1 0 0,1 1 0 0 0,0-1 1 0 0,0 0-1 0 0,0 0 0 0 0,0 0 1 0 0,0 0-1 0 0,1 0 1 0 0,-1 0-1 0 0,1 0 0 0 0,2 3 1 0 0,5 5-22 0 0,1 0 1 0 0,18 15 0 0 0,-18-17 22 0 0,3 3-287 0 0,2 0 1 0 0,0 0-1 0 0,0-1 0 0 0,1-1 1 0 0,0-1-1 0 0,31 12 1 0 0,-36-16-471 0 0,1-1 0 0 0,-1 0-1 0 0,1-1 1 0 0,0-1 0 0 0,0 0 0 0 0,0 0 0 0 0,0-1 0 0 0,0 0 0 0 0,0-1 0 0 0,-1-1 0 0 0,17-3 0 0 0,-9 0-3186 0 0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26:56.8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291 15 9562 0 0,'-1'-1'241'0'0,"0"-1"0"0"0,0 1 0 0 0,0 0-1 0 0,0 0 1 0 0,0 0 0 0 0,-1 0 0 0 0,1 0 0 0 0,0 1-1 0 0,-1-1 1 0 0,1 0 0 0 0,0 1 0 0 0,-1-1 0 0 0,1 0 0 0 0,-1 1-1 0 0,1 0 1 0 0,-1-1 0 0 0,1 1 0 0 0,-1 0 0 0 0,1 0 0 0 0,-3 0-1 0 0,3 0-155 0 0,0 1 0 0 0,0 0 0 0 0,0-1 0 0 0,0 1 1 0 0,0 0-1 0 0,0 0 0 0 0,0-1 0 0 0,0 1 0 0 0,0 0 0 0 0,0 0 0 0 0,0 0 0 0 0,0 0 0 0 0,1 0 0 0 0,-1 0 0 0 0,0 1 0 0 0,1-1 0 0 0,-1 0 0 0 0,1 0 0 0 0,-1 0 0 0 0,1 1 0 0 0,0-1 0 0 0,0 0 0 0 0,-1 0 0 0 0,1 1 0 0 0,0 1 0 0 0,-1 8 28 0 0,1 0 0 0 0,0 0 0 0 0,0 0 0 0 0,1 0 0 0 0,1-1 0 0 0,-1 1 0 0 0,7 18 0 0 0,29 73 148 0 0,77 156-69 0 0,-113-255-232 0 0,0-1 0 0 0,0 0 0 0 0,0 1 0 0 0,-1-1 0 0 0,1 1 0 0 0,-1-1 0 0 0,1 1 0 0 0,-1-1 0 0 0,0 1 0 0 0,0 3 0 0 0,-7 1-323 0 0,-10-11 209 0 0,-26-15-6 0 0,7 5 200 0 0,0-3 0 0 0,1-1 0 0 0,1-1 0 0 0,-42-31 0 0 0,-36-44 827 0 0,112 93-848 0 0,-1 1 1 0 0,1 0-1 0 0,0-1 0 0 0,0 1 0 0 0,0 0 1 0 0,-1-1-1 0 0,1 1 0 0 0,0 0 0 0 0,0 0 0 0 0,-1-1 1 0 0,1 1-1 0 0,0 0 0 0 0,-1 0 0 0 0,1 0 1 0 0,0-1-1 0 0,-1 1 0 0 0,1 0 0 0 0,-1 0 0 0 0,1 0 1 0 0,0 0-1 0 0,-1 0 0 0 0,1 0 0 0 0,0 0 1 0 0,-1 0-1 0 0,1 0 0 0 0,-1 0 0 0 0,1 0 0 0 0,0 0 1 0 0,-1 0-1 0 0,1 0 0 0 0,-1 0 0 0 0,1 0 1 0 0,0 0-1 0 0,-1 0 0 0 0,1 0 0 0 0,0 0 0 0 0,-1 1 1 0 0,1-1-1 0 0,0 0 0 0 0,-1 0 0 0 0,0 1 1 0 0,5 18 189 0 0,15 25 69 0 0,-4-17-90 0 0,0-1 0 0 0,2 0-1 0 0,0-2 1 0 0,29 31 0 0 0,-36-45-211 0 0,0 0 1 0 0,1-1-1 0 0,0 0 1 0 0,1-1 0 0 0,0 0-1 0 0,15 7 1 0 0,-18-11-123 0 0,0 0 0 0 0,0-1 1 0 0,0 0-1 0 0,1-1 0 0 0,18 3 0 0 0,-27-5-98 0 0,1 1-1 0 0,0-1 1 0 0,0 0-1 0 0,0 0 1 0 0,-1 0-1 0 0,1 0 1 0 0,0 0-1 0 0,0 0 1 0 0,0 0-1 0 0,-1-1 1 0 0,1 1-1 0 0,0-1 1 0 0,0 1-1 0 0,-1-1 1 0 0,1 0-1 0 0,0 1 1 0 0,-1-1-1 0 0,1 0 1 0 0,-1 0-1 0 0,1 0 1 0 0,-1 0-1 0 0,1-1 1 0 0,-1 1-1 0 0,0 0 0 0 0,0 0 1 0 0,1-1-1 0 0,-1 1 1 0 0,0-1-1 0 0,0 1 1 0 0,0-1-1 0 0,-1 0 1 0 0,1 1-1 0 0,1-4 1 0 0,-2 2-126 0 0,1 0 1 0 0,-1 0-1 0 0,0 0 1 0 0,0 0-1 0 0,0 0 1 0 0,0 0-1 0 0,0 0 0 0 0,-1 0 1 0 0,1-1-1 0 0,-2-2 1 0 0,-9-20 1016 0 0,11 26-617 0 0,0-1-1 0 0,-1 1 0 0 0,1 0 1 0 0,0-1-1 0 0,0 1 0 0 0,0 0 0 0 0,0-1 1 0 0,-1 1-1 0 0,1 0 0 0 0,0 0 1 0 0,-1-1-1 0 0,1 1 0 0 0,0 0 1 0 0,0 0-1 0 0,-1-1 0 0 0,1 1 0 0 0,0 0 1 0 0,-1 0-1 0 0,1 0 0 0 0,0 0 1 0 0,-1-1-1 0 0,1 1 0 0 0,0 0 1 0 0,-1 0-1 0 0,1 0 0 0 0,-1 0 0 0 0,1 0 1 0 0,0 0-1 0 0,-1 0 0 0 0,1 0 1 0 0,0 0-1 0 0,-1 0 0 0 0,1 0 0 0 0,-1 0 1 0 0,1 1-1 0 0,0-1 0 0 0,-1 0 1 0 0,1 0-1 0 0,0 0 0 0 0,-1 0 1 0 0,1 0-1 0 0,0 1 0 0 0,-1-1 0 0 0,1 0 1 0 0,0 0-1 0 0,0 1 0 0 0,-1-1 1 0 0,1 0-1 0 0,0 1 0 0 0,0-1 1 0 0,-1 0-1 0 0,1 0 0 0 0,0 1 0 0 0,0-1 1 0 0,0 0-1 0 0,0 1 0 0 0,0-1 1 0 0,-1 1-1 0 0,1-1 0 0 0,0 1 155 0 0,-1 0 0 0 0,1 1 0 0 0,-1-1 1 0 0,1 0-1 0 0,0 0 0 0 0,-1 0 0 0 0,1 0 0 0 0,0 0 0 0 0,0 1 0 0 0,0-1 0 0 0,0 0 0 0 0,0 0 0 0 0,0 0 0 0 0,0 1 0 0 0,0-1 0 0 0,1 0 0 0 0,-1 0 0 0 0,0 0 0 0 0,1 0 0 0 0,-1 0 0 0 0,2 2 1 0 0,0 0-15 0 0,1-1 1 0 0,-1 0 0 0 0,1 0 0 0 0,0 0 0 0 0,0 0 0 0 0,0 0 0 0 0,0-1 0 0 0,0 0 0 0 0,0 1 0 0 0,0-1 0 0 0,0 0 0 0 0,1 0-1 0 0,-1-1 1 0 0,0 1 0 0 0,1-1 0 0 0,-1 1 0 0 0,1-1 0 0 0,-1 0 0 0 0,0 0 0 0 0,1-1 0 0 0,3 0 0 0 0,11-2 51 0 0,0 0 1 0 0,26-9 0 0 0,-42 12-187 0 0,26-9 143 0 0,46-21 0 0 0,-65 26-182 0 0,-1 0 0 0 0,0 0 0 0 0,0-1 0 0 0,-1-1 0 0 0,1 1 0 0 0,-1-1 0 0 0,0-1 0 0 0,-1 1 0 0 0,11-14 0 0 0,-16 19-23 0 0,0-1 0 0 0,0 0 1 0 0,-1 1-1 0 0,1-1 0 0 0,0 0 0 0 0,-1 0 0 0 0,1 1 1 0 0,-1-1-1 0 0,0 0 0 0 0,1 0 0 0 0,-1 0 0 0 0,0 0 1 0 0,0 0-1 0 0,0 1 0 0 0,0-1 0 0 0,-1 0 0 0 0,1 0 1 0 0,0 0-1 0 0,-1 0 0 0 0,0 1 0 0 0,1-1 0 0 0,-1 0 1 0 0,0 0-1 0 0,0 1 0 0 0,0-1 0 0 0,0 1 0 0 0,0-1 1 0 0,0 1-1 0 0,0-1 0 0 0,0 1 0 0 0,-1 0 1 0 0,1-1-1 0 0,-1 1 0 0 0,-1-1 0 0 0,-8-7-64 0 0,1 2 1 0 0,-1 0-1 0 0,-23-11 1 0 0,18 9 108 0 0,8 5-2 0 0,1 0 0 0 0,-1 1 0 0 0,0 0 0 0 0,0 0 0 0 0,0 0 1 0 0,-1 1-1 0 0,1 0 0 0 0,-1 1 0 0 0,1 0 0 0 0,-13 0 0 0 0,18 1 8 0 0,0 0 0 0 0,0 1 0 0 0,0-1 1 0 0,0 1-1 0 0,0 0 0 0 0,1 0 0 0 0,-1 0 0 0 0,0 0 1 0 0,1 0-1 0 0,-1 0 0 0 0,1 1 0 0 0,-1-1 1 0 0,1 1-1 0 0,-1 0 0 0 0,1-1 0 0 0,0 1 1 0 0,0 0-1 0 0,0 1 0 0 0,0-1 0 0 0,0 0 0 0 0,1 0 1 0 0,-1 1-1 0 0,1-1 0 0 0,-1 1 0 0 0,1-1 1 0 0,0 1-1 0 0,0 0 0 0 0,0 0 0 0 0,0-1 0 0 0,1 1 1 0 0,-1 0-1 0 0,1 0 0 0 0,0 0 0 0 0,0 4 1 0 0,0 2 30 0 0,0 0 1 0 0,1 0 0 0 0,0 0-1 0 0,1 0 1 0 0,0 0 0 0 0,0 0 0 0 0,1-1-1 0 0,0 1 1 0 0,1-1 0 0 0,0 0-1 0 0,0 0 1 0 0,1 0 0 0 0,-1 0 0 0 0,2-1-1 0 0,-1 0 1 0 0,1 0 0 0 0,0 0 0 0 0,1-1-1 0 0,12 11 1 0 0,-14-14-27 0 0,0 1 0 0 0,1-1 1 0 0,-1 0-1 0 0,1 0 0 0 0,-1 0 0 0 0,1-1 0 0 0,0 0 0 0 0,0 0 1 0 0,0 0-1 0 0,0-1 0 0 0,0 0 0 0 0,12 1 0 0 0,-13-2-8 0 0,0-1 0 0 0,1 0 0 0 0,-1 1 0 0 0,0-2 0 0 0,-1 1 0 0 0,1-1 0 0 0,0 1 0 0 0,0-1 0 0 0,-1 0 0 0 0,1-1 0 0 0,-1 1-1 0 0,0-1 1 0 0,1 0 0 0 0,-1 0 0 0 0,0-1 0 0 0,-1 1 0 0 0,6-7 0 0 0,-2 2-21 0 0,-1-1 1 0 0,-1 0-1 0 0,1 0 1 0 0,-1-1-1 0 0,-1 0 1 0 0,0 1-1 0 0,0-1 0 0 0,-1-1 1 0 0,-1 1-1 0 0,1 0 1 0 0,1-21-1 0 0,-3 23 17 0 0,-3 25-44 0 0,1 0-1 0 0,1 0 1 0 0,3 27 0 0 0,-3-37 33 0 0,1-1-1 0 0,0 1 1 0 0,0-1-1 0 0,0 1 1 0 0,1-1-1 0 0,0 0 1 0 0,0 1-1 0 0,1-1 1 0 0,0 0 0 0 0,0 0-1 0 0,0-1 1 0 0,1 1-1 0 0,0-1 1 0 0,0 0-1 0 0,6 7 1 0 0,-9-12-2 0 0,0 0-1 0 0,-1 1 1 0 0,1-1-1 0 0,0 0 1 0 0,0 1 0 0 0,0-1-1 0 0,0 0 1 0 0,0 0 0 0 0,0 0-1 0 0,0 0 1 0 0,0 0-1 0 0,0 0 1 0 0,0 0 0 0 0,0 0-1 0 0,0-1 1 0 0,0 1-1 0 0,0 0 1 0 0,0-1 0 0 0,0 1-1 0 0,0 0 1 0 0,0-1 0 0 0,0 1-1 0 0,0-1 1 0 0,-1 1-1 0 0,1-1 1 0 0,0 0 0 0 0,0 1-1 0 0,-1-1 1 0 0,1 0-1 0 0,0 1 1 0 0,-1-1 0 0 0,1 0-1 0 0,-1 0 1 0 0,2-2-1 0 0,22-35 125 0 0,-20 31-85 0 0,40-84 43 0 0,-16 31-39 0 0,-24 50-71 0 0,3-4 14 0 0,0 1-1 0 0,12-17 0 0 0,-18 28 0 0 0,0 0-1 0 0,1 0 1 0 0,-1 0 0 0 0,0 0-1 0 0,1 1 1 0 0,-1-1-1 0 0,1 0 1 0 0,0 1 0 0 0,0-1-1 0 0,-1 1 1 0 0,1 0-1 0 0,0 0 1 0 0,0 0 0 0 0,0 0-1 0 0,0 0 1 0 0,0 0-1 0 0,1 0 1 0 0,-1 0 0 0 0,0 1-1 0 0,0-1 1 0 0,1 1 0 0 0,-1 0-1 0 0,4 0 1 0 0,-5 0-3 0 0,1 1 1 0 0,0 0-1 0 0,0 0 0 0 0,-1 0 1 0 0,1 0-1 0 0,-1 0 1 0 0,1 0-1 0 0,-1 1 0 0 0,0-1 1 0 0,1 0-1 0 0,-1 1 1 0 0,0-1-1 0 0,0 1 0 0 0,0-1 1 0 0,0 1-1 0 0,0-1 1 0 0,0 1-1 0 0,0 0 0 0 0,0 3 1 0 0,13 42-23 0 0,-10-30 34 0 0,0-1-460 0 0,1 0 0 0 0,1-1 1 0 0,14 26-1 0 0,-17-35-266 0 0,1 0 0 0 0,0-1 0 0 0,0 0 0 0 0,0 0 0 0 0,0 0 1 0 0,1 0-1 0 0,0 0 0 0 0,0-1 0 0 0,0 0 0 0 0,1 0 0 0 0,0 0 0 0 0,6 3 1 0 0,-2-4-712 0 0,0-3-2258 0 0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26:57.1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 1 10794 0 0,'-1'0'167'0'0,"1"0"0"0"0,-1 0 0 0 0,0 0 0 0 0,0 0 0 0 0,0 0 0 0 0,1 0 0 0 0,-1 0 0 0 0,0 1 0 0 0,0-1 0 0 0,1 0 0 0 0,-1 1 0 0 0,0-1 0 0 0,1 0 0 0 0,-1 1 0 0 0,0-1 0 0 0,1 1 0 0 0,-1-1 0 0 0,0 1 0 0 0,1 0 0 0 0,-1-1 0 0 0,1 1 0 0 0,-1-1 0 0 0,1 1 0 0 0,0 0 0 0 0,-1-1 1 0 0,1 1-1 0 0,0 0 0 0 0,-1 0 0 0 0,0 2 89 0 0,0 0 0 0 0,1 1 0 0 0,-1-1 0 0 0,1 0 0 0 0,0 0 0 0 0,0 0 0 0 0,0 6 0 0 0,14 57 584 0 0,-12-60-609 0 0,35 197 764 0 0,-5-18-1684 0 0,-25-158-782 0 0,1-1 1 0 0,17 38-1 0 0,-24-62 1022 0 0,0 1 0 0 0,0 0 0 0 0,1-1-1 0 0,-1 1 1 0 0,1-1 0 0 0,0 0 0 0 0,-1 1 0 0 0,1-1 0 0 0,0 0 0 0 0,0 0-1 0 0,1 0 1 0 0,-1-1 0 0 0,0 1 0 0 0,5 2 0 0 0,2 0-3592 0 0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26:57.9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207 209 6529 0 0,'-12'-5'3316'0'0,"-42"-21"3234"0"0,49 25-6248 0 0,1-1 0 0 0,-1 0-1 0 0,0 1 1 0 0,0 0 0 0 0,1 0-1 0 0,-1 1 1 0 0,0-1 0 0 0,0 1-1 0 0,-7 1 1 0 0,9 0-262 0 0,-1 0 0 0 0,1 1 0 0 0,-1 0 0 0 0,1 0 0 0 0,0 0 0 0 0,0 0 0 0 0,0 0 0 0 0,0 0 0 0 0,0 1 0 0 0,1 0-1 0 0,-1-1 1 0 0,1 1 0 0 0,0 0 0 0 0,-1 0 0 0 0,1 1 0 0 0,0-1 0 0 0,-2 7 0 0 0,-3 5-42 0 0,0 1 0 0 0,-7 25-1 0 0,13-35-13 0 0,-1 0-1 0 0,1 0 0 0 0,0 1 0 0 0,1-1 1 0 0,-1 0-1 0 0,1 1 0 0 0,0-1 0 0 0,1 1 1 0 0,0-1-1 0 0,0 0 0 0 0,3 12 0 0 0,-3-16-25 0 0,0 0 0 0 0,0 1 0 0 0,0-1-1 0 0,0 0 1 0 0,1 0 0 0 0,-1 0-1 0 0,0 0 1 0 0,1 0 0 0 0,-1 0-1 0 0,1 0 1 0 0,0-1 0 0 0,0 1 0 0 0,0-1-1 0 0,0 1 1 0 0,0-1 0 0 0,0 0-1 0 0,0 1 1 0 0,0-1 0 0 0,0 0-1 0 0,1-1 1 0 0,-1 1 0 0 0,0 0 0 0 0,1 0-1 0 0,-1-1 1 0 0,0 0 0 0 0,1 1-1 0 0,-1-1 1 0 0,1 0 0 0 0,-1 0-1 0 0,1 0 1 0 0,-1-1 0 0 0,0 1 0 0 0,4-1-1 0 0,3-1-101 0 0,1-1-1 0 0,-1 0 1 0 0,0-1-1 0 0,0 1 0 0 0,0-2 1 0 0,0 1-1 0 0,-1-1 1 0 0,1 0-1 0 0,-1-1 0 0 0,-1 0 1 0 0,12-11-1 0 0,-7 4 46 0 0,0 0 1 0 0,16-23-1 0 0,0-8 315 0 0,-27 41-187 0 0,1 0 0 0 0,-1 0 0 0 0,1 0 0 0 0,0 0-1 0 0,0 1 1 0 0,1-1 0 0 0,-1 1 0 0 0,0 0 0 0 0,1-1 0 0 0,4-2-1 0 0,-7 5-28 0 0,1 0 0 0 0,-1 0 0 0 0,0 0 0 0 0,1-1 0 0 0,-1 1 0 0 0,1 0-1 0 0,-1 0 1 0 0,1 0 0 0 0,-1 0 0 0 0,1 0 0 0 0,-1 0 0 0 0,0 0 0 0 0,1 0-1 0 0,-1 0 1 0 0,1 0 0 0 0,-1 0 0 0 0,1 1 0 0 0,-1-1 0 0 0,1 0 0 0 0,-1 0-1 0 0,0 0 1 0 0,1 1 0 0 0,-1-1 0 0 0,0 0 0 0 0,1 0 0 0 0,-1 1 0 0 0,1-1 0 0 0,8 23-27 0 0,-7-11-95 0 0,1 1 1 0 0,0-1-1 0 0,0 0 0 0 0,2 1 1 0 0,-1-2-1 0 0,1 1 1 0 0,1 0-1 0 0,0-1 0 0 0,9 12 1 0 0,-14-22 36 0 0,0 1-143 0 0,1 0 0 0 0,-1 0 0 0 0,1 0 0 0 0,0-1 0 0 0,-1 1 0 0 0,1 0 0 0 0,0-1 0 0 0,0 1 0 0 0,2 1 0 0 0,-3-4 193 0 0,0 1 0 0 0,0 0 0 0 0,-1 0 0 0 0,1 0 0 0 0,0 0 0 0 0,0 0 0 0 0,-1-1 0 0 0,1 1 0 0 0,0 0 0 0 0,-1-1 0 0 0,1 1 0 0 0,0 0 0 0 0,-1-1 0 0 0,1 1 0 0 0,-1-1 0 0 0,1 1 0 0 0,-1-1 0 0 0,1 1 0 0 0,-1-1 0 0 0,1 0 0 0 0,-1 1 1 0 0,1-1-1 0 0,-1 0 0 0 0,0 1 0 0 0,1-1 0 0 0,-1 0 0 0 0,0 1 0 0 0,1-1 0 0 0,-1 0 0 0 0,0 1 0 0 0,0-1 0 0 0,0 0 0 0 0,0 0 0 0 0,0-1 0 0 0,4-9-12 0 0,5-13 472 0 0,-2 0 0 0 0,0 0-1 0 0,-1-1 1 0 0,-2 0 0 0 0,3-34 0 0 0,5 74 981 0 0,8 20-1255 0 0,-15-27-80 0 0,2 4-108 0 0,1-1 0 0 0,0 1-1 0 0,0-1 1 0 0,1-1 0 0 0,1 0 0 0 0,0 0 0 0 0,0-1-1 0 0,1 0 1 0 0,0-1 0 0 0,0 0 0 0 0,19 9-1 0 0,-28-16-42 0 0,-1-1 0 0 0,0 0-1 0 0,0 0 1 0 0,1 1 0 0 0,-1-1-1 0 0,0 0 1 0 0,1 0 0 0 0,-1 0 0 0 0,0 0-1 0 0,0-1 1 0 0,1 1 0 0 0,-1 0-1 0 0,0 0 1 0 0,0-1 0 0 0,1 1-1 0 0,-1-1 1 0 0,0 1 0 0 0,0-1-1 0 0,0 0 1 0 0,0 1 0 0 0,0-1-1 0 0,0 0 1 0 0,0 0 0 0 0,0 1-1 0 0,0-1 1 0 0,0 0 0 0 0,0 0-1 0 0,0 0 1 0 0,-1 0 0 0 0,1 0 0 0 0,0-1-1 0 0,-1 1 1 0 0,1 0 0 0 0,-1 0-1 0 0,1 0 1 0 0,-1 0 0 0 0,1-1-1 0 0,-1-1 1 0 0,4-9-77 0 0,0 0 0 0 0,-1 0 0 0 0,1-14 0 0 0,-2 15 159 0 0,45-188 158 0 0,-46 196-112 0 0,12-35 315 0 0,-13 36-283 0 0,1 0 0 0 0,0 0 0 0 0,0 0-1 0 0,0 0 1 0 0,0 0 0 0 0,0 1 0 0 0,0-1 0 0 0,0 0 0 0 0,1 1 0 0 0,-1-1 0 0 0,0 1 0 0 0,1-1 0 0 0,0 1 0 0 0,-1 0 0 0 0,3-2 0 0 0,-3 3-35 0 0,-1 1 1 0 0,1-1-1 0 0,-1 0 1 0 0,1 0-1 0 0,-1 1 1 0 0,1-1-1 0 0,-1 0 1 0 0,1 1-1 0 0,-1-1 1 0 0,0 0-1 0 0,1 1 1 0 0,-1-1-1 0 0,1 1 1 0 0,-1-1-1 0 0,0 1 1 0 0,1-1-1 0 0,-1 1 1 0 0,0-1-1 0 0,0 1 1 0 0,1-1-1 0 0,-1 1 1 0 0,0-1-1 0 0,0 1 1 0 0,0-1-1 0 0,0 1 1 0 0,0 0-1 0 0,0-1 1 0 0,0 1-1 0 0,0-1 1 0 0,0 1-1 0 0,0-1 1 0 0,0 1-1 0 0,0 0 1 0 0,2 28 511 0 0,-2-25-391 0 0,0 78 1312 0 0,-12 100-1 0 0,5-92-1027 0 0,-5 28-136 0 0,5-51-180 0 0,2 0 1 0 0,6 98-1 0 0,-1-165-155 0 0,-1 1 0 0 0,1 0-1 0 0,0 0 1 0 0,0-1 0 0 0,0 1-1 0 0,0 0 1 0 0,1 0 0 0 0,-1 0 0 0 0,0-1-1 0 0,0 1 1 0 0,0 0 0 0 0,1 0 0 0 0,-1-1-1 0 0,0 1 1 0 0,1 0 0 0 0,-1-1 0 0 0,0 1-1 0 0,1 0 1 0 0,-1-1 0 0 0,1 1 0 0 0,-1 0-1 0 0,1-1 1 0 0,-1 1 0 0 0,1-1 0 0 0,0 1-1 0 0,0-1-113 0 0,0 0 0 0 0,0-1 0 0 0,0 1-1 0 0,-1 0 1 0 0,1-1 0 0 0,0 1-1 0 0,-1 0 1 0 0,1-1 0 0 0,0 1-1 0 0,-1-1 1 0 0,1 1 0 0 0,0-1 0 0 0,-1 1-1 0 0,1-1 1 0 0,-1 0 0 0 0,1 1-1 0 0,-1-1 1 0 0,2-1 0 0 0,22-43-6360 0 0,-22 41 5887 0 0,5-13-2409 0 0,-1-4-1114 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6:46:27.1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69 247 4401 0 0,'-4'-12'3681'0'0,"-9"-20"342"0"0,13 32-3940 0 0,-1-1 0 0 0,1 0-1 0 0,0 1 1 0 0,-1-1-1 0 0,0 1 1 0 0,1-1 0 0 0,-1 1-1 0 0,1-1 1 0 0,-1 1-1 0 0,0-1 1 0 0,1 1 0 0 0,-1 0-1 0 0,0-1 1 0 0,1 1 0 0 0,-1 0-1 0 0,0 0 1 0 0,1-1-1 0 0,-1 1 1 0 0,0 0 0 0 0,0 0-1 0 0,0 0 1 0 0,1 0-1 0 0,-1 0 1 0 0,0 0 0 0 0,0 0-1 0 0,1 0 1 0 0,-1 0 0 0 0,0 0-1 0 0,0 1 1 0 0,1-1-1 0 0,-1 0 1 0 0,0 0 0 0 0,1 1-1 0 0,-1-1 1 0 0,0 0 0 0 0,1 1-1 0 0,-1-1 1 0 0,0 1-1 0 0,0 0 1 0 0,-1 0-44 0 0,0 1 0 0 0,0-1 0 0 0,1 1 1 0 0,-1-1-1 0 0,0 1 0 0 0,1 0 0 0 0,0 0 0 0 0,-1-1 0 0 0,1 1 1 0 0,0 0-1 0 0,0 0 0 0 0,0 1 0 0 0,0-1 0 0 0,0 0 0 0 0,0 0 0 0 0,0 0 1 0 0,1 1-1 0 0,0-1 0 0 0,-1 0 0 0 0,1 1 0 0 0,0-1 0 0 0,0 0 1 0 0,0 1-1 0 0,0-1 0 0 0,0 0 0 0 0,1 1 0 0 0,-1-1 0 0 0,1 0 0 0 0,-1 0 1 0 0,1 0-1 0 0,0 1 0 0 0,0-1 0 0 0,0 0 0 0 0,0 0 0 0 0,1 0 1 0 0,-1 0-1 0 0,0 0 0 0 0,1-1 0 0 0,-1 1 0 0 0,1 0 0 0 0,0-1 0 0 0,-1 1 1 0 0,1-1-1 0 0,0 1 0 0 0,0-1 0 0 0,0 0 0 0 0,0 0 0 0 0,0 0 1 0 0,0 0-1 0 0,1 0 0 0 0,-1 0 0 0 0,0-1 0 0 0,0 1 0 0 0,1-1 1 0 0,-1 1-1 0 0,0-1 0 0 0,1 0 0 0 0,-1 0 0 0 0,0 0 0 0 0,4 0 0 0 0,4-2-16 0 0,1 0 0 0 0,-1-1 0 0 0,1 0 0 0 0,-1-1 0 0 0,0 0 0 0 0,0 0 0 0 0,-1-1 0 0 0,1 0 0 0 0,12-10 0 0 0,7-6-252 0 0,39-38-1 0 0,-62 53 147 0 0,1 0-1 0 0,-1-1 0 0 0,0 1 1 0 0,-1-1-1 0 0,0-1 1 0 0,0 1-1 0 0,0-1 1 0 0,-1 0-1 0 0,4-10 0 0 0,-7 15 69 0 0,0 1 0 0 0,-1-1 0 0 0,1 1 0 0 0,-1-1 0 0 0,0 0 0 0 0,1 1 0 0 0,-1-1 0 0 0,0 0 0 0 0,-1 0 0 0 0,1 1 0 0 0,0-1 0 0 0,-1 0 0 0 0,1 1 0 0 0,-1-1 0 0 0,0 1 0 0 0,0-1 0 0 0,0 1 0 0 0,0-1 0 0 0,-1 1 0 0 0,1 0 0 0 0,-1-1 0 0 0,1 1 0 0 0,-1 0 0 0 0,0 0 0 0 0,0 0 0 0 0,0 0 0 0 0,0 0 0 0 0,0 1 0 0 0,0-1 0 0 0,0 1 0 0 0,-1-1 0 0 0,1 1 0 0 0,0 0-1 0 0,-4-2 1 0 0,0 1 6 0 0,1 1 0 0 0,-1-1 0 0 0,1 1 0 0 0,-1 0 0 0 0,1 0 0 0 0,-1 0 0 0 0,0 1 0 0 0,1 0 0 0 0,-1 0 0 0 0,0 1 0 0 0,1-1 0 0 0,-1 1 0 0 0,1 0 0 0 0,-1 1 0 0 0,1-1 0 0 0,-1 1 0 0 0,1 0 0 0 0,-9 6 0 0 0,2-2 28 0 0,0 0 1 0 0,1 2-1 0 0,0-1 1 0 0,0 2 0 0 0,1-1-1 0 0,-17 19 1 0 0,24-24-111 0 0,1 1 1 0 0,-1-1-1 0 0,1 1 0 0 0,0 0 1 0 0,0 0-1 0 0,0 0 1 0 0,-1 4-1 0 0,2-4-411 0 0,0-1 1 0 0,0 1-1 0 0,0-1 0 0 0,0 1 1 0 0,1 0-1 0 0,0-1 0 0 0,0 1 1 0 0,0-1-1 0 0,0 1 0 0 0,0 0 1 0 0,1-1-1 0 0,0 1 0 0 0,0-1 1 0 0,1 5-1 0 0,2-1-3268 0 0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26:58.5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8 139 10778 0 0,'-1'0'85'0'0,"1"0"1"0"0,0 0-1 0 0,0 0 0 0 0,0 0 0 0 0,-1 0 0 0 0,1 0 1 0 0,0 0-1 0 0,0 0 0 0 0,0 0 0 0 0,-1 0 0 0 0,1 0 0 0 0,0 0 1 0 0,0 0-1 0 0,0 0 0 0 0,-1 0 0 0 0,1 0 0 0 0,0 0 0 0 0,0 0 1 0 0,0 0-1 0 0,-1 0 0 0 0,1 0 0 0 0,0 0 0 0 0,0 0 0 0 0,0 1 1 0 0,0-1-1 0 0,-1 0 0 0 0,1 0 0 0 0,0 0 0 0 0,0 0 1 0 0,0 0-1 0 0,0 1 0 0 0,0-1 0 0 0,-1 0 0 0 0,1 0 0 0 0,0 0 1 0 0,0 1-1 0 0,0-1 0 0 0,0 0 0 0 0,0 0 0 0 0,0 0 0 0 0,0 1 1 0 0,0-1-1 0 0,0 0 0 0 0,0 0 0 0 0,0 0 0 0 0,0 1 0 0 0,0-1 1 0 0,0 0-1 0 0,0 0 0 0 0,0 0 0 0 0,0 1 0 0 0,0-1 21 0 0,1 1 0 0 0,-1-1 0 0 0,0 0-1 0 0,1 1 1 0 0,-1-1 0 0 0,0 0 0 0 0,1 1-1 0 0,-1-1 1 0 0,1 0 0 0 0,-1 0 0 0 0,1 1-1 0 0,-1-1 1 0 0,0 0 0 0 0,1 0 0 0 0,-1 0-1 0 0,1 0 1 0 0,-1 1 0 0 0,1-1 0 0 0,-1 0-1 0 0,1 0 1 0 0,-1 0 0 0 0,1 0 0 0 0,-1 0-1 0 0,1 0 1 0 0,-1 0 0 0 0,1-1 0 0 0,14-2 41 0 0,0-2 0 0 0,-1 1 1 0 0,1-2-1 0 0,-1 0 1 0 0,0-1-1 0 0,-1 0 1 0 0,0-1-1 0 0,21-16 0 0 0,-33 23-170 0 0,1 0-1 0 0,-1 0 1 0 0,0 0-1 0 0,0 0 1 0 0,0-1-1 0 0,0 1 1 0 0,0 0-1 0 0,0 0 1 0 0,0-1-1 0 0,0 1 1 0 0,0-1-1 0 0,0 1 1 0 0,-1 0-1 0 0,1-1 1 0 0,-1 0-1 0 0,1 1 0 0 0,-1-1 1 0 0,1 1-1 0 0,-1-1 1 0 0,0 1-1 0 0,0-1 1 0 0,0 0-1 0 0,0 1 1 0 0,0-1-1 0 0,0 0 1 0 0,0 1-1 0 0,-1-1 1 0 0,1 1-1 0 0,-1-1 1 0 0,1 1-1 0 0,-1-1 1 0 0,1 1-1 0 0,-1-1 1 0 0,0 1-1 0 0,0-1 0 0 0,0 1 1 0 0,0 0-1 0 0,0-1 1 0 0,0 1-1 0 0,0 0 1 0 0,0 0-1 0 0,0 0 1 0 0,0 0-1 0 0,-1 0 1 0 0,1 0-1 0 0,-2-1 1 0 0,1 0 3 0 0,-1 1 0 0 0,1-1 0 0 0,-1 1 0 0 0,1 0 1 0 0,-1 0-1 0 0,1 0 0 0 0,-1 0 0 0 0,0 0 0 0 0,1 0 1 0 0,-1 1-1 0 0,0-1 0 0 0,0 1 0 0 0,1 0 0 0 0,-1 0 1 0 0,0 0-1 0 0,0 0 0 0 0,0 0 0 0 0,1 1 0 0 0,-1-1 1 0 0,0 1-1 0 0,1 0 0 0 0,-1-1 0 0 0,0 1 1 0 0,1 1-1 0 0,-1-1 0 0 0,-4 3 0 0 0,2 1 68 0 0,0 1 0 0 0,0 0 0 0 0,1 0 0 0 0,0 0 0 0 0,0 1 0 0 0,0-1 0 0 0,1 1 0 0 0,0 0 0 0 0,0 0 0 0 0,1 0 0 0 0,0 1 0 0 0,0-1 0 0 0,0 0 0 0 0,0 10 0 0 0,1-5 36 0 0,0 1-1 0 0,1-1 1 0 0,0 1-1 0 0,1-1 1 0 0,0 1-1 0 0,1-1 1 0 0,6 23-1 0 0,-7-32-56 0 0,0-1 0 0 0,0 1 0 0 0,0 0 0 0 0,0-1 0 0 0,1 1 0 0 0,-1-1 0 0 0,1 1 0 0 0,-1-1 0 0 0,1 1-1 0 0,0-1 1 0 0,0 0 0 0 0,0 0 0 0 0,0 0 0 0 0,0 0 0 0 0,0 0 0 0 0,1-1 0 0 0,-1 1 0 0 0,1 0 0 0 0,-1-1 0 0 0,4 1-1 0 0,-2-1 2 0 0,0 0 0 0 0,0 0 0 0 0,0-1-1 0 0,-1 0 1 0 0,1 0 0 0 0,0 0-1 0 0,0 0 1 0 0,0-1 0 0 0,0 1-1 0 0,0-1 1 0 0,0 0 0 0 0,-1 0 0 0 0,5-2-1 0 0,7-3 6 0 0,-1-2 0 0 0,-1 1-1 0 0,1-1 1 0 0,-1-1 0 0 0,-1-1-1 0 0,15-13 1 0 0,-15 12-43 0 0,1-1-1 0 0,1 2 1 0 0,-1 0-1 0 0,2 0 1 0 0,-1 2-1 0 0,23-11 1 0 0,-34 18 1 0 0,0 0 1 0 0,-1 0 0 0 0,1 0-1 0 0,-1 1 1 0 0,1-1-1 0 0,0 1 1 0 0,-1 0 0 0 0,1-1-1 0 0,0 1 1 0 0,0 0-1 0 0,-1 1 1 0 0,1-1 0 0 0,0 0-1 0 0,-1 1 1 0 0,1 0 0 0 0,5 1-1 0 0,-6 0 2 0 0,0-1 1 0 0,-1 1-1 0 0,1-1 0 0 0,0 1 0 0 0,-1 0 0 0 0,1 0 0 0 0,-1 0 1 0 0,1 0-1 0 0,-1 0 0 0 0,0 0 0 0 0,0 0 0 0 0,0 1 1 0 0,0-1-1 0 0,0 0 0 0 0,-1 0 0 0 0,1 1 0 0 0,-1-1 0 0 0,1 5 1 0 0,3 31 53 0 0,3 18 10 0 0,-6-52-40 0 0,0 0 0 0 0,0 0 0 0 0,0 0 0 0 0,1-1 0 0 0,-1 1 0 0 0,1 0 0 0 0,0-1 0 0 0,0 1 0 0 0,0-1-1 0 0,6 6 1 0 0,-7-8 13 0 0,1 0-1 0 0,0 0 0 0 0,-1 0 1 0 0,1 0-1 0 0,0 0 1 0 0,-1 0-1 0 0,1-1 0 0 0,0 1 1 0 0,0-1-1 0 0,0 1 1 0 0,0-1-1 0 0,0 0 0 0 0,0 0 1 0 0,-1 0-1 0 0,1 0 0 0 0,0 0 1 0 0,0 0-1 0 0,0-1 1 0 0,0 1-1 0 0,0 0 0 0 0,0-1 1 0 0,-1 0-1 0 0,1 1 1 0 0,0-1-1 0 0,0 0 0 0 0,-1 0 1 0 0,4-2-1 0 0,6-4 80 0 0,0 0-1 0 0,19-16 1 0 0,-23 17-83 0 0,20-17-168 0 0,42-46 0 0 0,-52 49-2944 0 0,19-30-1 0 0,-31 41-151 0 0,-1-1-2849 0 0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26:58.9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69 2 11707 0 0,'0'0'142'0'0,"-1"-1"0"0"0,0 1 0 0 0,0 0 1 0 0,0 0-1 0 0,0 0 0 0 0,0 0 1 0 0,1 0-1 0 0,-1 0 0 0 0,0 0 1 0 0,0 0-1 0 0,0 0 0 0 0,0 0 1 0 0,1 0-1 0 0,-1 1 0 0 0,0-1 0 0 0,0 0 1 0 0,0 1-1 0 0,1-1 0 0 0,-1 0 1 0 0,0 1-1 0 0,0-1 0 0 0,1 1 1 0 0,-1-1-1 0 0,-1 2 0 0 0,-12 22 1732 0 0,0 37-922 0 0,13-52-894 0 0,-16 140 261 0 0,16-129-456 0 0,1 1 0 0 0,1 0 1 0 0,1-1-1 0 0,0 1 0 0 0,8 24 0 0 0,-10-43-118 0 0,1 1-1 0 0,0 0 0 0 0,0 0 0 0 0,1-1 0 0 0,-1 1 0 0 0,0-1 0 0 0,1 1 0 0 0,-1-1 0 0 0,1 0 0 0 0,4 4 0 0 0,-5-5-57 0 0,0 0-1 0 0,1 0 0 0 0,-1 0 1 0 0,0 0-1 0 0,1 0 1 0 0,-1 0-1 0 0,1-1 0 0 0,0 1 1 0 0,-1-1-1 0 0,1 1 1 0 0,-1-1-1 0 0,1 0 0 0 0,0 1 1 0 0,-1-1-1 0 0,1 0 1 0 0,0 0-1 0 0,-1 0 0 0 0,1 0 1 0 0,2-1-1 0 0,5-1-4020 0 0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26:59.2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51 70 10162 0 0,'-6'8'513'0'0,"0"0"0"0"0,0 1 0 0 0,1 0 0 0 0,0 0 0 0 0,1 1 0 0 0,0-1 0 0 0,1 1 0 0 0,0 0 0 0 0,0 0 1 0 0,1 0-1 0 0,1 0 0 0 0,-2 15 0 0 0,3-20-471 0 0,1 0 0 0 0,-1 0 0 0 0,1 0 0 0 0,0 0 1 0 0,0 0-1 0 0,0 0 0 0 0,0 0 0 0 0,1 0 0 0 0,0 0 1 0 0,0-1-1 0 0,1 1 0 0 0,-1-1 0 0 0,1 1 1 0 0,0-1-1 0 0,0 0 0 0 0,0 0 0 0 0,1 0 0 0 0,-1-1 1 0 0,1 1-1 0 0,0-1 0 0 0,0 0 0 0 0,0 0 0 0 0,1 0 1 0 0,-1-1-1 0 0,1 1 0 0 0,-1-1 0 0 0,1 0 0 0 0,0 0 1 0 0,0-1-1 0 0,0 1 0 0 0,8 0 0 0 0,-5 0 19 0 0,-1-1 1 0 0,2-1-1 0 0,-1 1 0 0 0,0-1 0 0 0,0 0 1 0 0,0-1-1 0 0,0 0 0 0 0,0 0 0 0 0,-1-1 1 0 0,1 0-1 0 0,0 0 0 0 0,-1-1 0 0 0,1 0 0 0 0,-1 0 1 0 0,0-1-1 0 0,0 0 0 0 0,0 0 0 0 0,0-1 1 0 0,9-8-1 0 0,-12 8-92 0 0,1 0 0 0 0,-1-1 0 0 0,0 0 0 0 0,0 0 0 0 0,-1 0 0 0 0,0 0-1 0 0,0 0 1 0 0,0-1 0 0 0,-1 1 0 0 0,0-1 0 0 0,0 0 0 0 0,-1 0 0 0 0,0 0 0 0 0,0 0 0 0 0,-1 0 0 0 0,1 0 0 0 0,-1 0 0 0 0,-1 0 0 0 0,0 0 0 0 0,0 0 0 0 0,-3-12 0 0 0,2 12-3 0 0,0-1 0 0 0,-1 1-1 0 0,0 0 1 0 0,0 0 0 0 0,0 0 0 0 0,-1 0 0 0 0,0 0 0 0 0,-1 1 0 0 0,1 0 0 0 0,-1 0 0 0 0,0 0 0 0 0,-1 1 0 0 0,1-1 0 0 0,-1 1 0 0 0,0 1 0 0 0,-1-1 0 0 0,1 1 0 0 0,-1 0 0 0 0,-13-6 0 0 0,17 9 39 0 0,0 1 0 0 0,0-1 0 0 0,0 1 1 0 0,1-1-1 0 0,-1 1 0 0 0,0 0 1 0 0,0 0-1 0 0,0 1 0 0 0,0-1 1 0 0,1 0-1 0 0,-1 1 0 0 0,0 0 1 0 0,0 0-1 0 0,1 0 0 0 0,-1 0 1 0 0,1 0-1 0 0,-1 0 0 0 0,1 1 1 0 0,-1-1-1 0 0,1 1 0 0 0,0-1 1 0 0,-1 1-1 0 0,1 0 0 0 0,0 0 1 0 0,0 0-1 0 0,1 0 0 0 0,-4 5 1 0 0,3-5-189 0 0,0 1 1 0 0,1 0 0 0 0,-1 0 0 0 0,1 0-1 0 0,-1 0 1 0 0,1 0 0 0 0,0 0-1 0 0,0 0 1 0 0,1 1 0 0 0,-2 4 0 0 0,2-5-251 0 0,0-1 0 0 0,0 0 1 0 0,0 1-1 0 0,1-1 1 0 0,-1 0-1 0 0,0 0 0 0 0,1 1 1 0 0,0-1-1 0 0,-1 0 1 0 0,1 0-1 0 0,0 0 1 0 0,0 0-1 0 0,0 0 0 0 0,1 0 1 0 0,-1 0-1 0 0,2 2 1 0 0,2 1-2437 0 0,3-2-630 0 0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26:59.8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70 6441 0 0,'0'-1'354'0'0,"0"1"-1"0"0,0-1 0 0 0,0 0 0 0 0,0 0 0 0 0,0 1 0 0 0,0-1 0 0 0,0 0 1 0 0,1 1-1 0 0,-1-1 0 0 0,0 0 0 0 0,1 1 0 0 0,-1-1 0 0 0,0 1 0 0 0,1-1 1 0 0,-1 0-1 0 0,1 1 0 0 0,-1-1 0 0 0,1 1 0 0 0,-1-1 0 0 0,1 1 0 0 0,-1 0 0 0 0,1-1 1 0 0,19-5 2754 0 0,28 7-3523 0 0,-31 0 971 0 0,11 0-560 0 0,1 3-1 0 0,-1 0 0 0 0,40 12 1 0 0,-32-8-42 0 0,-27-6 45 0 0,0 1 1 0 0,-1 0-1 0 0,1 0 0 0 0,-1 1 0 0 0,11 6 1 0 0,-16-8 6 0 0,0-1 1 0 0,0 1-1 0 0,-1 0 1 0 0,1 0-1 0 0,0 0 1 0 0,-1 1-1 0 0,0-1 1 0 0,0 1 0 0 0,0-1-1 0 0,0 1 1 0 0,0 0-1 0 0,0 0 1 0 0,-1 0-1 0 0,1 0 1 0 0,-1 0-1 0 0,0 0 1 0 0,2 5-1 0 0,-2 4-85 0 0,0-6-275 0 0,-1-1 0 0 0,1 1 0 0 0,0-1 0 0 0,0 0 0 0 0,1 1 0 0 0,0-1 0 0 0,4 10 0 0 0,-5-15 269 0 0,0 0 1 0 0,0 0-1 0 0,-1 0 0 0 0,1 0 0 0 0,0 0 0 0 0,0 0 0 0 0,0 0 1 0 0,0-1-1 0 0,0 1 0 0 0,0 0 0 0 0,0 0 0 0 0,-1-1 1 0 0,1 1-1 0 0,0 0 0 0 0,0-1 0 0 0,0 1 0 0 0,0-1 0 0 0,-1 1 1 0 0,1-1-1 0 0,0 0 0 0 0,-1 1 0 0 0,1-1 0 0 0,0 0 0 0 0,-1 1 1 0 0,1-1-1 0 0,-1 0 0 0 0,1 0 0 0 0,-1 1 0 0 0,1-2 1 0 0,18-24-360 0 0,9-23 423 0 0,-19 32 589 0 0,1 1-1 0 0,0-1 1 0 0,1 2 0 0 0,0-1-1 0 0,1 1 1 0 0,24-21-1 0 0,-35 35-517 0 0,-1 1-1 0 0,0-1 0 0 0,1 1 0 0 0,-1 0 1 0 0,1-1-1 0 0,-1 1 0 0 0,1 0 0 0 0,-1 0 1 0 0,0-1-1 0 0,1 1 0 0 0,0 0 1 0 0,-1 0-1 0 0,1 0 0 0 0,-1-1 0 0 0,1 1 1 0 0,-1 0-1 0 0,1 0 0 0 0,-1 0 0 0 0,1 0 1 0 0,-1 0-1 0 0,1 0 0 0 0,-1 0 0 0 0,1 0 1 0 0,0 0-1 0 0,-1 1 0 0 0,1-1 0 0 0,-1 0 1 0 0,1 0-1 0 0,0 1 0 0 0,8 15 724 0 0,-2 32-235 0 0,-6-39-369 0 0,1 6-97 0 0,0 1 0 0 0,1-1 0 0 0,1 0 0 0 0,1 0 0 0 0,0-1-1 0 0,14 28 1 0 0,-18-39-68 0 0,1 0 0 0 0,-1-1 0 0 0,1 1 0 0 0,0 0 0 0 0,0-1-1 0 0,0 1 1 0 0,0-1 0 0 0,0 0 0 0 0,1 0 0 0 0,-1 0 0 0 0,1 0 0 0 0,-1 0 0 0 0,1 0-1 0 0,0-1 1 0 0,0 1 0 0 0,0-1 0 0 0,0 0 0 0 0,0 0 0 0 0,0 0 0 0 0,0 0-1 0 0,0 0 1 0 0,0-1 0 0 0,0 0 0 0 0,0 1 0 0 0,1-1 0 0 0,-1 0 0 0 0,0 0 0 0 0,0-1-1 0 0,0 1 1 0 0,0-1 0 0 0,0 0 0 0 0,1 1 0 0 0,-1-1 0 0 0,0-1 0 0 0,-1 1 0 0 0,1 0-1 0 0,0-1 1 0 0,0 1 0 0 0,0-1 0 0 0,3-3 0 0 0,9-6-35 0 0,0-2 0 0 0,0 0 0 0 0,-1-1-1 0 0,-1 0 1 0 0,0-1 0 0 0,16-23 0 0 0,-10 12 59 0 0,27-27 0 0 0,-42 49-16 0 0,0 0 0 0 0,0 0 0 0 0,0 0 0 0 0,1 1 0 0 0,-1 0 0 0 0,8-4 0 0 0,-12 7-72 0 0,1 0-1 0 0,-1-1 0 0 0,1 1 0 0 0,0 0 1 0 0,-1 0-1 0 0,1 0 0 0 0,0 0 0 0 0,-1 0 0 0 0,1 0 1 0 0,0-1-1 0 0,0 2 0 0 0,-1-1 0 0 0,1 0 1 0 0,0 0-1 0 0,-1 0 0 0 0,1 0 0 0 0,0 0 0 0 0,-1 0 1 0 0,1 1-1 0 0,-1-1 0 0 0,1 0 0 0 0,0 1 0 0 0,0-1 1 0 0,0 2-241 0 0,0-1 1 0 0,0 0-1 0 0,0 0 1 0 0,0 1 0 0 0,-1-1-1 0 0,1 1 1 0 0,0-1-1 0 0,-1 0 1 0 0,1 1 0 0 0,-1-1-1 0 0,0 1 1 0 0,1-1-1 0 0,-1 1 1 0 0,0 0 0 0 0,0 1-1 0 0,2 13-3961 0 0,-1-6-387 0 0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27:00.2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102 0 11594 0 0,'-43'24'5334'0'0,"9"-14"-5901"0"0,14 3-6617 0 0,15-8 2288 0 0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27:00.9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 12 14251 0 0,'0'-1'89'0'0,"0"1"-1"0"0,0-1 0 0 0,0 1 1 0 0,0-1-1 0 0,0 1 1 0 0,0-1-1 0 0,-1 1 1 0 0,1-1-1 0 0,0 1 1 0 0,0-1-1 0 0,0 1 1 0 0,-1-1-1 0 0,1 1 1 0 0,0-1-1 0 0,0 1 1 0 0,-1 0-1 0 0,1-1 1 0 0,0 1-1 0 0,-1-1 1 0 0,1 1-1 0 0,-1 0 1 0 0,1-1-1 0 0,0 1 1 0 0,-1 0-1 0 0,1 0 1 0 0,-1-1-1 0 0,-3 13 1559 0 0,4 24-771 0 0,1-26-836 0 0,1 0 0 0 0,0-1 1 0 0,0 1-1 0 0,1-1 0 0 0,0 0 1 0 0,1 0-1 0 0,8 15 0 0 0,5 2-35 0 0,20 26-1 0 0,-17-25 20 0 0,-17-23-11 0 0,0 0 1 0 0,0 0-1 0 0,1 0 1 0 0,-1 0 0 0 0,1-1-1 0 0,0 1 1 0 0,0-1-1 0 0,0 0 1 0 0,0 0 0 0 0,0-1-1 0 0,1 1 1 0 0,-1-1-1 0 0,1 0 1 0 0,0 0 0 0 0,-1 0-1 0 0,1-1 1 0 0,0 0 0 0 0,0 0-1 0 0,0 0 1 0 0,0 0-1 0 0,0-1 1 0 0,1 0 0 0 0,-1 0-1 0 0,0 0 1 0 0,0-1-1 0 0,0 1 1 0 0,0-1 0 0 0,5-2-1 0 0,4-2 42 0 0,-1-1-1 0 0,19-10 0 0 0,21-9-9 0 0,-52 26-67 0 0,-1-1-1 0 0,0 1 0 0 0,0-1 0 0 0,0 0 0 0 0,0 1 1 0 0,0-1-1 0 0,0 1 0 0 0,0-1 0 0 0,0 1 1 0 0,0-1-1 0 0,0 1 0 0 0,0-1 0 0 0,0 1 1 0 0,0-1-1 0 0,0 1 0 0 0,0-1 0 0 0,0 1 1 0 0,-1-1-1 0 0,1 1 0 0 0,0-1 0 0 0,0 1 1 0 0,-1-1-1 0 0,1 0 0 0 0,0 1 0 0 0,0-1 0 0 0,-1 1 1 0 0,1-1-1 0 0,0 0 0 0 0,-1 1 0 0 0,0-1 1 0 0,-12 20-857 0 0,3-9 195 0 0,0 0 0 0 0,0 1 0 0 0,1 1 0 0 0,0-1 0 0 0,1 2 0 0 0,1-1 0 0 0,0 1 0 0 0,1 0-1 0 0,0 0 1 0 0,1 1 0 0 0,1 0 0 0 0,0 0 0 0 0,1 0 0 0 0,-2 24 0 0 0,5-29 593 0 0,-1 38-102 0 0,1-46 196 0 0,0 0 0 0 0,0 0 1 0 0,1 0-1 0 0,-1 1 0 0 0,0-1 0 0 0,1 0 0 0 0,0 0 0 0 0,-1 0 1 0 0,1 0-1 0 0,0 0 0 0 0,0 0 0 0 0,0 0 0 0 0,0 0 1 0 0,1 0-1 0 0,-1-1 0 0 0,0 1 0 0 0,3 2 0 0 0,-3-5 348 0 0,0 0-1 0 0,0 0 1 0 0,0 0-1 0 0,-1 0 1 0 0,1 0-1 0 0,-1 0 1 0 0,1 0-1 0 0,0 0 1 0 0,-1 0-1 0 0,0 0 1 0 0,1 0-1 0 0,-1-1 1 0 0,0 1-1 0 0,1 0 1 0 0,-1 0-1 0 0,0-1 1 0 0,0 1-1 0 0,0-1 1 0 0,6-37 2365 0 0,-6 33-2192 0 0,2 0-344 0 0,0-1 1 0 0,0 1-1 0 0,0 0 1 0 0,0 0-1 0 0,1 0 1 0 0,0 0-1 0 0,1 0 0 0 0,-1 1 1 0 0,1-1-1 0 0,0 1 1 0 0,0 0-1 0 0,1 0 1 0 0,-1 1-1 0 0,1-1 1 0 0,0 1-1 0 0,0 0 0 0 0,9-5 1 0 0,11-6-367 0 0,0 1 0 0 0,47-17 0 0 0,-34 14 14 0 0,-9 4-958 0 0,47-29 0 0 0,-68 37 831 0 0,-1 0-1 0 0,0 0 1 0 0,0-1 0 0 0,0 0 0 0 0,-1 0 0 0 0,0 0 0 0 0,0-1 0 0 0,-1 0 0 0 0,0 0 0 0 0,0-1 0 0 0,5-10-1 0 0,-9 14 286 0 0,0 0 0 0 0,0 0 0 0 0,0 0 0 0 0,-1 0 0 0 0,1 0 0 0 0,-1 0 0 0 0,0-1 0 0 0,0 1 0 0 0,-1 0 0 0 0,1 0 0 0 0,-1 0 0 0 0,0 0 0 0 0,-2-6 0 0 0,-25-52 2023 0 0,22 50-1241 0 0,6 12-734 0 0,1 0-1 0 0,-1 0 1 0 0,0 0 0 0 0,-1-1-1 0 0,1 1 1 0 0,0 0 0 0 0,0 0-1 0 0,0 0 1 0 0,0 0 0 0 0,0-1-1 0 0,0 1 1 0 0,0 0 0 0 0,0 0-1 0 0,0 0 1 0 0,0-1 0 0 0,0 1-1 0 0,0 0 1 0 0,0 0 0 0 0,-1 0-1 0 0,1 0 1 0 0,0 0 0 0 0,0-1-1 0 0,0 1 1 0 0,0 0 0 0 0,0 0 0 0 0,-1 0-1 0 0,1 0 1 0 0,0 0 0 0 0,0 0-1 0 0,0 0 1 0 0,0 0 0 0 0,-1 0-1 0 0,1 0 1 0 0,0-1 0 0 0,0 1-1 0 0,0 0 1 0 0,-1 0 0 0 0,1 0-1 0 0,0 0 1 0 0,0 0 0 0 0,0 0-1 0 0,-1 0 1 0 0,1 0 0 0 0,0 1-1 0 0,0-1 1 0 0,0 0 0 0 0,0 0-1 0 0,-1 0 1 0 0,1 0 0 0 0,0 0-1 0 0,0 0 1 0 0,-4 13 691 0 0,1 16-267 0 0,3 79-545 0 0,23 171 1 0 0,-22-261-822 0 0,3 18-1194 0 0,-4-34 1677 0 0,0-1 1 0 0,0 0 0 0 0,0 0-1 0 0,0 1 1 0 0,1-1-1 0 0,-1 0 1 0 0,1 0 0 0 0,-1 1-1 0 0,1-1 1 0 0,-1 0 0 0 0,1 0-1 0 0,0 0 1 0 0,0 0 0 0 0,-1 0-1 0 0,1 0 1 0 0,0 0 0 0 0,0 0-1 0 0,0 0 1 0 0,2 1-1 0 0,1 0-3946 0 0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27:01.5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25 141 11891 0 0,'-9'-3'2162'0'0,"10"1"-362"0"0,16 2 401 0 0,-1 1-2210 0 0,13-4 134 0 0,64-7 154 0 0,-85 9-305 0 0,1-1 0 0 0,-1-1 1 0 0,0 1-1 0 0,1-1 0 0 0,-1-1 0 0 0,0 1 1 0 0,-1-1-1 0 0,10-7 0 0 0,-17 11 5 0 0,0 0-1 0 0,0 0 0 0 0,0 0 1 0 0,1-1-1 0 0,-1 1 0 0 0,0 0 1 0 0,0 0-1 0 0,0 0 1 0 0,0 0-1 0 0,0-1 0 0 0,0 1 1 0 0,0 0-1 0 0,0 0 0 0 0,0 0 1 0 0,0-1-1 0 0,0 1 0 0 0,0 0 1 0 0,0 0-1 0 0,0 0 1 0 0,0-1-1 0 0,0 1 0 0 0,0 0 1 0 0,0 0-1 0 0,0 0 0 0 0,0-1 1 0 0,0 1-1 0 0,0 0 1 0 0,0 0-1 0 0,0 0 0 0 0,0-1 1 0 0,0 1-1 0 0,-1 0 0 0 0,1 0 1 0 0,0 0-1 0 0,0 0 0 0 0,0 0 1 0 0,0-1-1 0 0,0 1 1 0 0,-1 0-1 0 0,1 0 0 0 0,0 0 1 0 0,0 0-1 0 0,0 0 0 0 0,-1 0 1 0 0,1 0-1 0 0,0-1 1 0 0,0 1-1 0 0,0 0 0 0 0,0 0 1 0 0,-1 0-1 0 0,-18-8-447 0 0,-22-3 296 0 0,31 11 245 0 0,1-1 0 0 0,0 1 0 0 0,-1 0 0 0 0,1 1 0 0 0,-1 0 0 0 0,1 1 0 0 0,0 0 0 0 0,0 0 0 0 0,0 1 0 0 0,0 0 0 0 0,-10 5 0 0 0,14-5 13 0 0,0 0 1 0 0,1 0-1 0 0,-1 1 1 0 0,1 0 0 0 0,0-1-1 0 0,0 1 1 0 0,0 1 0 0 0,0-1-1 0 0,1 0 1 0 0,-1 1-1 0 0,1 0 1 0 0,0 0 0 0 0,1 0-1 0 0,-1 0 1 0 0,1 0 0 0 0,0 1-1 0 0,0-1 1 0 0,1 1-1 0 0,-2 10 1 0 0,2-11-70 0 0,0 0-1 0 0,1 0 1 0 0,0 0-1 0 0,0 0 0 0 0,0 0 1 0 0,0-1-1 0 0,1 1 1 0 0,0 0-1 0 0,0 0 1 0 0,0 0-1 0 0,0-1 1 0 0,1 1-1 0 0,0 0 1 0 0,0-1-1 0 0,0 0 1 0 0,1 1-1 0 0,-1-1 1 0 0,1 0-1 0 0,0 0 1 0 0,0 0-1 0 0,1-1 1 0 0,-1 1-1 0 0,1-1 1 0 0,-1 0-1 0 0,1 0 0 0 0,0 0 1 0 0,0 0-1 0 0,1-1 1 0 0,7 4-1 0 0,-4-3-4 0 0,-1 0-1 0 0,1-1 0 0 0,0 0 0 0 0,-1 0 0 0 0,1-1 0 0 0,0 0 0 0 0,0 0 0 0 0,0-1 1 0 0,1 0-1 0 0,-1 0 0 0 0,0-1 0 0 0,0 0 0 0 0,0-1 0 0 0,-1 1 0 0 0,1-1 1 0 0,0-1-1 0 0,11-5 0 0 0,-6 2 2 0 0,0-1 0 0 0,-1-1 0 0 0,0 0 1 0 0,0 0-1 0 0,-1-1 0 0 0,11-11 0 0 0,-17 15-7 0 0,-1 0 0 0 0,0 0 0 0 0,0 0 0 0 0,-1-1-1 0 0,1 1 1 0 0,-1-1 0 0 0,0 0 0 0 0,-1 0 0 0 0,0 0 0 0 0,0 0-1 0 0,0 0 1 0 0,0-1 0 0 0,-1 1 0 0 0,0-1 0 0 0,0-11 0 0 0,-1-1 1 0 0,-1 6 11 0 0,1 0 0 0 0,0 0-1 0 0,1 0 1 0 0,1 0-1 0 0,0 0 1 0 0,6-19-1 0 0,-8 32-15 0 0,0-1-1 0 0,0 1 0 0 0,0-1 0 0 0,0 1 1 0 0,0-1-1 0 0,1 1 0 0 0,-1 0 1 0 0,0-1-1 0 0,0 1 0 0 0,0-1 1 0 0,1 1-1 0 0,-1 0 0 0 0,0-1 0 0 0,1 1 1 0 0,-1 0-1 0 0,0 0 0 0 0,1-1 1 0 0,-1 1-1 0 0,0 0 0 0 0,1 0 1 0 0,-1-1-1 0 0,1 1 0 0 0,-1 0 0 0 0,1 0 1 0 0,-1 0-1 0 0,0 0 0 0 0,1-1 1 0 0,-1 1-1 0 0,1 0 0 0 0,-1 0 1 0 0,1 0-1 0 0,-1 0 0 0 0,1 0 0 0 0,0 0 1 0 0,14 12-19 0 0,8 22-17 0 0,-14-12 21 0 0,10 44 1 0 0,-13-43-147 0 0,1 0 0 0 0,13 29-1 0 0,-18-46-503 0 0,2 0-1 0 0,-1 0 1 0 0,1 0-1 0 0,-1 0 1 0 0,2-1-1 0 0,-1 0 1 0 0,0 0-1 0 0,1 0 1 0 0,0 0-1 0 0,0-1 1 0 0,1 0-1 0 0,9 6 1 0 0,-5-6-1462 0 0,0-1-2339 0 0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27:02.2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10 210 10706 0 0,'-9'2'1874'0'0,"10"3"-475"0"0,0-4-1267 0 0,0 0-1 0 0,0 0 1 0 0,0-1 0 0 0,0 1 0 0 0,0 0-1 0 0,0-1 1 0 0,0 1 0 0 0,0-1 0 0 0,1 0 0 0 0,-1 1-1 0 0,0-1 1 0 0,0 0 0 0 0,0 1 0 0 0,3-1-1 0 0,19-1 228 0 0,0-1-1 0 0,0-2 1 0 0,0 0 0 0 0,38-12-1 0 0,87-40-210 0 0,-137 53-171 0 0,-1-2 0 0 0,1 1-1 0 0,-1-1 1 0 0,0-1 0 0 0,0 0 0 0 0,-1 0 0 0 0,0-1 0 0 0,11-11 0 0 0,-19 17 7 0 0,-1 1 1 0 0,0-1-1 0 0,0 0 1 0 0,0 0-1 0 0,0 0 0 0 0,0 0 1 0 0,-1 1-1 0 0,1-1 1 0 0,0 0-1 0 0,0 0 1 0 0,-1 0-1 0 0,1 0 0 0 0,0 1 1 0 0,-1-1-1 0 0,1 0 1 0 0,0 1-1 0 0,-1-1 1 0 0,1 0-1 0 0,-1 0 0 0 0,0 1 1 0 0,1-1-1 0 0,-1 1 1 0 0,1-1-1 0 0,-1 1 1 0 0,0-1-1 0 0,1 1 0 0 0,-1-1 1 0 0,0 1-1 0 0,0-1 1 0 0,1 1-1 0 0,-1 0 1 0 0,0 0-1 0 0,-1-1 0 0 0,-29-13-41 0 0,13 7 132 0 0,1 0 1 0 0,-1 2-1 0 0,-33-7 0 0 0,44 12 34 0 0,1-1 0 0 0,0 1-1 0 0,-1 0 1 0 0,1 1-1 0 0,-1 0 1 0 0,1 0-1 0 0,0 0 1 0 0,-1 0-1 0 0,1 1 1 0 0,0 0 0 0 0,0 1-1 0 0,0-1 1 0 0,1 1-1 0 0,-10 6 1 0 0,8-3-14 0 0,0-1 1 0 0,1 1-1 0 0,0 1 0 0 0,0-1 1 0 0,0 1-1 0 0,1 0 1 0 0,0 0-1 0 0,0 0 1 0 0,1 1-1 0 0,0 0 1 0 0,1 0-1 0 0,-1 0 0 0 0,1 0 1 0 0,1 0-1 0 0,0 1 1 0 0,0-1-1 0 0,0 1 1 0 0,1 0-1 0 0,0 16 0 0 0,1-16-79 0 0,0 0 0 0 0,1 0 0 0 0,0 0 0 0 0,0 0 0 0 0,1 0 0 0 0,0 0-1 0 0,0 0 1 0 0,1 0 0 0 0,0-1 0 0 0,1 1 0 0 0,0-1 0 0 0,0 0-1 0 0,1 0 1 0 0,0-1 0 0 0,0 1 0 0 0,1-1 0 0 0,0 0 0 0 0,12 11 0 0 0,-14-15-34 0 0,0-1 1 0 0,-1 1-1 0 0,1-1 1 0 0,0 0 0 0 0,0 0-1 0 0,0-1 1 0 0,1 1-1 0 0,-1-1 1 0 0,0 0-1 0 0,1 0 1 0 0,-1 0 0 0 0,0-1-1 0 0,1 1 1 0 0,-1-1-1 0 0,7 0 1 0 0,-3-2-83 0 0,0 1 0 0 0,0-1 1 0 0,0 0-1 0 0,-1-1 0 0 0,1 1 0 0 0,-1-1 0 0 0,1-1 0 0 0,6-4 0 0 0,4-4-308 0 0,0-1 0 0 0,0-1-1 0 0,-2 0 1 0 0,0-1-1 0 0,19-23 1 0 0,-28 29 325 0 0,-1-1 0 0 0,0 1-1 0 0,-1-1 1 0 0,1 0 0 0 0,-2 0 0 0 0,0-1 0 0 0,0 1-1 0 0,-1-1 1 0 0,0 0 0 0 0,2-21 0 0 0,8-25 143 0 0,-11 51 18 0 0,0 0-1 0 0,0 0 0 0 0,1 0 0 0 0,-1 0 1 0 0,1 0-1 0 0,1 1 0 0 0,6-9 1 0 0,-9 12-62 0 0,0 1 0 0 0,0-1 1 0 0,1 1-1 0 0,-1 0 0 0 0,0-1 0 0 0,1 1 1 0 0,-1 0-1 0 0,1 0 0 0 0,-1 0 0 0 0,1 0 1 0 0,0 0-1 0 0,-1 1 0 0 0,1-1 1 0 0,0 0-1 0 0,0 1 0 0 0,-1-1 0 0 0,1 1 1 0 0,0 0-1 0 0,0 0 0 0 0,0-1 0 0 0,-1 1 1 0 0,1 0-1 0 0,0 0 0 0 0,0 1 1 0 0,0-1-1 0 0,0 0 0 0 0,-1 1 0 0 0,1-1 1 0 0,0 1-1 0 0,3 1 0 0 0,16 8-4 0 0,25 14-2 0 0,-43-23-10 0 0,-1 1 1 0 0,1 0-1 0 0,-1 0 0 0 0,0 0 0 0 0,0 1 0 0 0,0-1 0 0 0,0 0 0 0 0,0 1 0 0 0,-1-1 1 0 0,1 1-1 0 0,-1 0 0 0 0,1 0 0 0 0,-1-1 0 0 0,1 6 0 0 0,-1-5-1 0 0,-1 0 0 0 0,0 0-1 0 0,0 0 1 0 0,0 1 0 0 0,0-1-1 0 0,-1 0 1 0 0,1 0 0 0 0,-1 0-1 0 0,0 0 1 0 0,0 0 0 0 0,0 0 0 0 0,-2 3-1 0 0,-21 40 39 0 0,10-23-2 0 0,9-13 12 0 0,-10 20 328 0 0,-19 55-1 0 0,31-77-287 0 0,1 0 0 0 0,-1 1 0 0 0,2-1-1 0 0,-1 1 1 0 0,1-1 0 0 0,1 1 0 0 0,0 0-1 0 0,0-1 1 0 0,0 1 0 0 0,1-1 0 0 0,1 1-1 0 0,2 9 1 0 0,-4-16-64 0 0,1 0-1 0 0,-1-1 1 0 0,1 1-1 0 0,-1 0 1 0 0,1-1-1 0 0,0 1 1 0 0,0-1-1 0 0,0 1 1 0 0,0-1-1 0 0,0 0 1 0 0,0 1-1 0 0,1-1 1 0 0,-1 0-1 0 0,0 0 1 0 0,0 0-1 0 0,1 0 1 0 0,-1 0-1 0 0,1 0 1 0 0,-1 0-1 0 0,1 0 1 0 0,0-1-1 0 0,-1 1 1 0 0,3 0-1 0 0,-1-1-7 0 0,0 1 1 0 0,0-1-1 0 0,1 0 0 0 0,-1 0 0 0 0,0-1 0 0 0,0 1 0 0 0,0-1 0 0 0,1 0 0 0 0,-1 1 0 0 0,0-1 0 0 0,5-3 0 0 0,7-3-598 0 0,-1-1 0 0 0,1-1 0 0 0,22-18 0 0 0,-34 25 323 0 0,7-7-1213 0 0,0 1 0 0 0,0-2-1 0 0,-1 1 1 0 0,0-2 0 0 0,-1 1 0 0 0,12-19-1 0 0,-13 16-2345 0 0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27:02.5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 5 8026 0 0,'0'0'117'0'0,"-1"-1"0"0"0,1 1 0 0 0,0 0 1 0 0,0-1-1 0 0,0 1 0 0 0,-1 0 0 0 0,1 0 0 0 0,0 0 1 0 0,0-1-1 0 0,-1 1 0 0 0,1 0 0 0 0,0 0 0 0 0,-1 0 0 0 0,1-1 1 0 0,0 1-1 0 0,-1 0 0 0 0,1 0 0 0 0,0 0 0 0 0,-1 0 1 0 0,1 0-1 0 0,0 0 0 0 0,-1 0 0 0 0,1 0 0 0 0,0 0 1 0 0,-1 0-1 0 0,1 0 0 0 0,0 0 0 0 0,-1 0 0 0 0,1 0 1 0 0,0 0-1 0 0,-1 0 0 0 0,1 0 0 0 0,0 0 0 0 0,-1 0 1 0 0,1 0-1 0 0,0 1 0 0 0,0-1 0 0 0,-1 0 0 0 0,1 0 1 0 0,0 0-1 0 0,-1 1 0 0 0,1-1 0 0 0,0 0 0 0 0,0 0 1 0 0,0 1-1 0 0,-1-1 0 0 0,-6 24 1988 0 0,4 31-1469 0 0,3-53-505 0 0,2 44 5 0 0,12 63 0 0 0,-8-70-831 0 0,2-6-2160 0 0,-7-32 2725 0 0,-1 0 0 0 0,0-1-1 0 0,0 1 1 0 0,0 0 0 0 0,0-1 0 0 0,1 1 0 0 0,-1 0 0 0 0,0-1 0 0 0,0 1-1 0 0,1-1 1 0 0,-1 1 0 0 0,1-1 0 0 0,-1 1 0 0 0,0 0 0 0 0,1-1-1 0 0,-1 1 1 0 0,1-1 0 0 0,-1 0 0 0 0,1 1 0 0 0,-1-1 0 0 0,1 1-1 0 0,0-1 1 0 0,-1 0 0 0 0,1 0 0 0 0,-1 1 0 0 0,1-1 0 0 0,0 0 0 0 0,-1 0-1 0 0,1 0 1 0 0,0 1 0 0 0,-1-1 0 0 0,1 0 0 0 0,0 0 0 0 0,0 0-1 0 0,-1 0 1 0 0,1 0 0 0 0,0 0 0 0 0,-1-1 0 0 0,1 1 0 0 0,0 0 0 0 0,-1 0-1 0 0,1 0 1 0 0,-1-1 0 0 0,2 1 0 0 0,3-5-3268 0 0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27:03.1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110 1 5001 0 0,'0'19'5215'0'0,"0"29"-115"0"0,-5 67-5137 0 0,3-101-44 0 0,0 0 0 0 0,-1 0 0 0 0,-1 0 0 0 0,0-1 0 0 0,-1 0 0 0 0,0 0-1 0 0,-1 0 1 0 0,-1 0 0 0 0,0-1 0 0 0,0 0 0 0 0,-18 20 0 0 0,24-31 76 0 0,1 0 0 0 0,-1 0 0 0 0,0 0 1 0 0,1 0-1 0 0,-1-1 0 0 0,0 1 0 0 0,0 0 1 0 0,0-1-1 0 0,0 1 0 0 0,0-1 0 0 0,0 1 1 0 0,0-1-1 0 0,0 0 0 0 0,0 1 0 0 0,0-1 0 0 0,0 0 1 0 0,0 1-1 0 0,-2-1 0 0 0,3 0 8 0 0,-1-1 0 0 0,1 1 0 0 0,-1 0 0 0 0,1 0 0 0 0,-1-1 0 0 0,1 1 0 0 0,0 0 0 0 0,-1-1 0 0 0,1 1 0 0 0,-1-1 0 0 0,1 1 0 0 0,0 0 0 0 0,-1-1 0 0 0,1 1 0 0 0,0-1 0 0 0,0 1 0 0 0,-1-1 1 0 0,1 1-1 0 0,0-1 0 0 0,0 1 0 0 0,0-1 0 0 0,0 1 0 0 0,0-1 0 0 0,-1-1 0 0 0,1-2 77 0 0,0 0 0 0 0,0-1 0 0 0,0 1 0 0 0,0 0 0 0 0,1 0 0 0 0,-1-1 0 0 0,3-5 0 0 0,1-1 54 0 0,1 1-1 0 0,0 0 1 0 0,1 0-1 0 0,0 1 1 0 0,1 0-1 0 0,-1 0 1 0 0,2 0-1 0 0,-1 1 0 0 0,1 0 1 0 0,1 0-1 0 0,17-12 1 0 0,-9 9-31 0 0,0-1 0 0 0,2 2 0 0 0,-1 1 0 0 0,1 0-1 0 0,32-10 1 0 0,-50 19-103 0 0,1-1 1 0 0,-1 1-1 0 0,1-1 0 0 0,-1 1 0 0 0,1-1 0 0 0,-1 1 0 0 0,1 0 0 0 0,-1 0 1 0 0,1 0-1 0 0,-1 0 0 0 0,1 0 0 0 0,0 0 0 0 0,-1 0 0 0 0,1 0 0 0 0,-1 1 1 0 0,3 0-1 0 0,-4-1-44 0 0,1 1 1 0 0,-1-1 0 0 0,0 1-1 0 0,1-1 1 0 0,-1 1-1 0 0,0-1 1 0 0,1 1 0 0 0,-1-1-1 0 0,0 1 1 0 0,0-1-1 0 0,0 1 1 0 0,0-1 0 0 0,1 1-1 0 0,-1-1 1 0 0,0 1-1 0 0,0 0 1 0 0,0-1 0 0 0,0 1-1 0 0,0-1 1 0 0,0 1 0 0 0,0-1-1 0 0,0 1 1 0 0,-1 0-1 0 0,1-1 1 0 0,0 1 0 0 0,0-1-1 0 0,0 1 1 0 0,-1 0-1 0 0,-1 4-345 0 0,-1-1-1 0 0,1 0 0 0 0,-1 1 0 0 0,0-1 1 0 0,0 0-1 0 0,0 0 0 0 0,-1-1 0 0 0,-5 6 1 0 0,-11 7-350 0 0,0-2 0 0 0,-44 24 0 0 0,45-30 3542 0 0,32-16-623 0 0,13-4-1876 0 0,-20 8-279 0 0,1 0 0 0 0,0 1 1 0 0,0 0-1 0 0,0 0 0 0 0,0 1 1 0 0,0 0-1 0 0,1 0 0 0 0,-1 0 1 0 0,1 1-1 0 0,-1 0 0 0 0,12 1 1 0 0,-17 0-25 0 0,-1 0 0 0 0,0 1 1 0 0,0-1-1 0 0,0 1 0 0 0,0-1 1 0 0,-1 1-1 0 0,1-1 0 0 0,0 1 1 0 0,0 0-1 0 0,0-1 0 0 0,0 1 1 0 0,0 0-1 0 0,-1 0 0 0 0,1-1 1 0 0,0 1-1 0 0,-1 0 0 0 0,1 0 1 0 0,-1 0-1 0 0,1 0 0 0 0,-1 0 0 0 0,1 0 1 0 0,-1 0-1 0 0,0 0 0 0 0,1 0 1 0 0,-1 0-1 0 0,0 0 0 0 0,0 0 1 0 0,0 0-1 0 0,0 0 0 0 0,0 1 1 0 0,0-1-1 0 0,0 1 0 0 0,-6 43 57 0 0,3-28-47 0 0,2-12 7 0 0,1 0-1 0 0,0 1 1 0 0,-1-1 0 0 0,2 0 0 0 0,-1 1 0 0 0,1-1 0 0 0,1 7-1 0 0,-2-11-12 0 0,1 0 0 0 0,0 0 0 0 0,-1 0 0 0 0,1 1-1 0 0,0-1 1 0 0,0 0 0 0 0,0 0 0 0 0,0 0 0 0 0,0 0 0 0 0,0 0-1 0 0,0-1 1 0 0,0 1 0 0 0,0 0 0 0 0,0 0 0 0 0,0-1-1 0 0,1 1 1 0 0,-1-1 0 0 0,0 1 0 0 0,0-1 0 0 0,1 1-1 0 0,-1-1 1 0 0,0 0 0 0 0,1 0 0 0 0,-1 0 0 0 0,0 0-1 0 0,1 1 1 0 0,-1-2 0 0 0,1 1 0 0 0,-1 0 0 0 0,0 0 0 0 0,1 0-1 0 0,1-1 1 0 0,33-5 42 0 0,43-2 66 0 0,-75 11-69 0 0,-1-1-1 0 0,0 1 1 0 0,0 0-1 0 0,0 0 1 0 0,0 1 0 0 0,-1-1-1 0 0,1 1 1 0 0,-1-1-1 0 0,0 1 1 0 0,0 0-1 0 0,2 5 1 0 0,-3-2-110 0 0,0 0 1 0 0,0 0-1 0 0,-1-1 0 0 0,0 1 0 0 0,-1 0 1 0 0,1 0-1 0 0,-1 0 0 0 0,-1-1 1 0 0,1 1-1 0 0,-1 0 0 0 0,0-1 1 0 0,0 0-1 0 0,-1 1 0 0 0,-6 9 0 0 0,14-20-8098 0 0,-2-1 4266 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6:46:27.4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 12 10306 0 0,'-3'-2'1387'0'0,"-5"-6"-233"0"0,7 8-1080 0 0,1 0-1 0 0,0 0 0 0 0,0 0 1 0 0,0 0-1 0 0,0 0 0 0 0,0 0 0 0 0,0 0 1 0 0,0-1-1 0 0,0 1 0 0 0,0 0 0 0 0,0 0 1 0 0,0 0-1 0 0,-1 0 0 0 0,1 0 1 0 0,0 0-1 0 0,0 0 0 0 0,0 0 0 0 0,0 0 1 0 0,0 0-1 0 0,0 0 0 0 0,0 0 0 0 0,0 0 1 0 0,-1 0-1 0 0,1 0 0 0 0,0 0 1 0 0,0 0-1 0 0,0 0 0 0 0,0 0 0 0 0,0 0 1 0 0,0 0-1 0 0,-1 0 0 0 0,1 0 0 0 0,0 0 1 0 0,0 0-1 0 0,0 0 0 0 0,0 0 1 0 0,0 0-1 0 0,0 0 0 0 0,0 0 0 0 0,0 0 1 0 0,-1 0-1 0 0,1 0 0 0 0,0 0 1 0 0,0 0-1 0 0,0 1 0 0 0,0-1 0 0 0,0 0 1 0 0,0 0-1 0 0,0 0 0 0 0,0 0 0 0 0,0 0 1 0 0,0 0-1 0 0,0 0 0 0 0,0 0 1 0 0,-1 1-1 0 0,1-1 0 0 0,0 0 0 0 0,0 0 1 0 0,0 0-1 0 0,0 0 0 0 0,0 0 0 0 0,0 1 1 0 0,0-1 288 0 0,26 21 89 0 0,-20-16-513 0 0,-1 1-1 0 0,0-1 0 0 0,0 1 1 0 0,0 0-1 0 0,-1 0 1 0 0,1 0-1 0 0,-1 1 0 0 0,-1 0 1 0 0,0 0-1 0 0,0 0 0 0 0,0 0 1 0 0,0 0-1 0 0,-1 0 1 0 0,1 11-1 0 0,2 7-1353 0 0,-2 1 0 0 0,1 49 1 0 0,-5-45-410 0 0,0-1 0 0 0,-11 53 0 0 0,7-57-1646 0 0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27:03.7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39 1 10170 0 0,'-1'0'243'0'0,"0"0"-1"0"0,-1 0 1 0 0,1 0-1 0 0,0 1 0 0 0,-1-1 1 0 0,1 0-1 0 0,0 1 1 0 0,-1-1-1 0 0,1 0 1 0 0,0 1-1 0 0,-1 0 1 0 0,1-1-1 0 0,0 1 1 0 0,0 0-1 0 0,0 0 1 0 0,0 0-1 0 0,0-1 0 0 0,0 1 1 0 0,0 0-1 0 0,0 0 1 0 0,0 0-1 0 0,0 1 1 0 0,0 0-1 0 0,-1 1 4 0 0,1 1 0 0 0,-1-1 0 0 0,1 1 0 0 0,0-1-1 0 0,0 1 1 0 0,0 0 0 0 0,1-1 0 0 0,-1 7 0 0 0,1 7 14 0 0,0 0 1 0 0,6 32-1 0 0,-6-47-147 0 0,1 4-63 0 0,0-1 0 0 0,0 0 0 0 0,1 0 0 0 0,-1 0 0 0 0,1 0 0 0 0,0 0 0 0 0,0 0 0 0 0,6 8 0 0 0,-7-12-39 0 0,0 0-1 0 0,0 0 1 0 0,0 0 0 0 0,0 0-1 0 0,0 0 1 0 0,0 0 0 0 0,0 0-1 0 0,0 0 1 0 0,1-1 0 0 0,-1 1-1 0 0,0 0 1 0 0,1-1 0 0 0,-1 1-1 0 0,0-1 1 0 0,1 0 0 0 0,-1 1-1 0 0,0-1 1 0 0,1 0 0 0 0,-1 0-1 0 0,1 0 1 0 0,-1 0-1 0 0,1 0 1 0 0,-1 0 0 0 0,0 0-1 0 0,1 0 1 0 0,-1 0 0 0 0,1-1-1 0 0,-1 1 1 0 0,0-1 0 0 0,1 1-1 0 0,-1-1 1 0 0,0 1 0 0 0,0-1-1 0 0,1 0 1 0 0,-1 0 0 0 0,0 0-1 0 0,1-1 1 0 0,56-34-38 0 0,-16 9-436 0 0,41-33-1 0 0,-83 59 457 0 0,1 1-1 0 0,0-1 0 0 0,-1 1 1 0 0,1-1-1 0 0,-1 1 0 0 0,1-1 0 0 0,0 1 1 0 0,-1-1-1 0 0,1 1 0 0 0,0-1 1 0 0,-1 1-1 0 0,1 0 0 0 0,0 0 0 0 0,0-1 1 0 0,-1 1-1 0 0,1 0 0 0 0,0 0 1 0 0,0 0-1 0 0,0 0 0 0 0,-1 0 0 0 0,1 0 1 0 0,0 0-1 0 0,0 0 0 0 0,0 0 0 0 0,-1 0 1 0 0,1 0-1 0 0,0 0 0 0 0,0 1 1 0 0,0-1-1 0 0,-1 0 0 0 0,1 1 0 0 0,0-1 1 0 0,-1 0-1 0 0,1 1 0 0 0,0-1 1 0 0,-1 1-1 0 0,1-1 0 0 0,0 1 0 0 0,-1-1 1 0 0,1 1-1 0 0,-1 0 0 0 0,1-1 1 0 0,-1 1-1 0 0,1 0 0 0 0,-1-1 0 0 0,0 1 1 0 0,1 0-1 0 0,-1-1 0 0 0,0 1 1 0 0,0 0-1 0 0,1 0 0 0 0,-1-1 0 0 0,0 3 1 0 0,3 6-17 0 0,-1 1 1 0 0,0 0-1 0 0,0 16 1 0 0,0-14 23 0 0,2 22 62 0 0,7 44 116 0 0,-9-72-138 0 0,-1 0 1 0 0,1 0-1 0 0,0-1 0 0 0,0 1 1 0 0,1-1-1 0 0,0 1 0 0 0,0-1 1 0 0,0 0-1 0 0,1 0 0 0 0,4 6 1 0 0,-7-11-25 0 0,0 1 0 0 0,-1 0 0 0 0,1-1 0 0 0,0 1 0 0 0,0-1 1 0 0,-1 1-1 0 0,1-1 0 0 0,0 0 0 0 0,0 1 0 0 0,0-1 0 0 0,0 0 1 0 0,0 1-1 0 0,-1-1 0 0 0,1 0 0 0 0,0 0 0 0 0,0 0 0 0 0,0 0 0 0 0,0 0 1 0 0,0 0-1 0 0,0 0 0 0 0,0 0 0 0 0,0 0 0 0 0,0 0 0 0 0,1-1 0 0 0,0 0 10 0 0,1 0 0 0 0,-1 0-1 0 0,0 0 1 0 0,1-1 0 0 0,-1 1 0 0 0,0-1-1 0 0,0 0 1 0 0,3-2 0 0 0,-1 0 0 0 0,0 0 0 0 0,0 0 0 0 0,-1-1 0 0 0,0 1 0 0 0,0-1 0 0 0,0 0 0 0 0,4-9 0 0 0,-5 7-10 0 0,0 1 0 0 0,-1 0 1 0 0,0 0-1 0 0,0-1 0 0 0,-1 1 1 0 0,0-1-1 0 0,0 1 0 0 0,-1-1 0 0 0,1 1 1 0 0,-1 0-1 0 0,-1-1 0 0 0,1 1 1 0 0,-1 0-1 0 0,-4-10 0 0 0,4 13-47 0 0,0 0-1 0 0,0-1 1 0 0,0 1-1 0 0,0 0 1 0 0,-1 0-1 0 0,0 0 1 0 0,1 0-1 0 0,-1 0 1 0 0,0 1-1 0 0,0 0 1 0 0,-1-1-1 0 0,1 1 1 0 0,0 0-1 0 0,-1 0 1 0 0,1 1-1 0 0,-1-1 1 0 0,0 1-1 0 0,1 0 1 0 0,-1 0-1 0 0,0 0 1 0 0,0 0-1 0 0,0 0 1 0 0,0 1-1 0 0,-7 0 1 0 0,4 0 392 0 0,-15-2-5812 0 0,20-3 1439 0 0,12-6 1247 0 0,-4 6-926 0 0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27:04.0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10 8010 0 0,'-1'0'134'0'0,"1"0"-1"0"0,0 0 1 0 0,0-1 0 0 0,0 1 0 0 0,0 0 0 0 0,0-1 0 0 0,0 1-1 0 0,0 0 1 0 0,0-1 0 0 0,0 1 0 0 0,0 0 0 0 0,0 0-1 0 0,0-1 1 0 0,0 1 0 0 0,0 0 0 0 0,0-1 0 0 0,0 1 0 0 0,0 0-1 0 0,1-1 1 0 0,-1 1 0 0 0,0 0 0 0 0,0 0 0 0 0,0-1 0 0 0,0 1-1 0 0,1 0 1 0 0,-1 0 0 0 0,0-1 0 0 0,0 1 0 0 0,0 0 0 0 0,1 0-1 0 0,-1 0 1 0 0,0-1 0 0 0,0 1 0 0 0,1 0 0 0 0,-1 0 0 0 0,0 0-1 0 0,1 0 1 0 0,-1 0 0 0 0,1 0 0 0 0,11 8 2082 0 0,7 19-945 0 0,-5 4-892 0 0,-1 1 0 0 0,-2 1 0 0 0,-2 0 0 0 0,0 0 0 0 0,6 64 0 0 0,-3 173-4073 0 0,-11-265 2830 0 0,2-11 444 0 0,2-14 169 0 0,-4 18 194 0 0,5-27-79 0 0,-1 1 0 0 0,2-42 0 0 0,-7 50 277 0 0,2-1-1 0 0,0 1 1 0 0,1 0 0 0 0,1 1-1 0 0,1-1 1 0 0,1 1-1 0 0,9-21 1 0 0,-14 38-89 0 0,0 0 0 0 0,0 0-1 0 0,0 0 1 0 0,0 0 0 0 0,0 0 0 0 0,0 1-1 0 0,0-1 1 0 0,1 1 0 0 0,-1-1 0 0 0,1 0-1 0 0,-1 1 1 0 0,1 0 0 0 0,0-1 0 0 0,-1 1-1 0 0,1 0 1 0 0,0 0 0 0 0,0 0 0 0 0,0 0 0 0 0,0 1-1 0 0,0-1 1 0 0,0 0 0 0 0,0 1 0 0 0,0-1-1 0 0,0 1 1 0 0,0 0 0 0 0,0-1 0 0 0,0 1-1 0 0,0 0 1 0 0,0 1 0 0 0,0-1 0 0 0,0 0-1 0 0,1 0 1 0 0,-1 1 0 0 0,0-1 0 0 0,0 1-1 0 0,0 0 1 0 0,-1 0 0 0 0,1 0 0 0 0,0-1-1 0 0,0 2 1 0 0,2 1 0 0 0,-1-2-553 0 0,0 0 1 0 0,0 0-1 0 0,0 0 0 0 0,0 0 0 0 0,0 0 1 0 0,0-1-1 0 0,0 0 0 0 0,1 1 1 0 0,-1-1-1 0 0,0 0 0 0 0,0 0 1 0 0,0-1-1 0 0,4 0 0 0 0,8 0-1076 0 0,-14 1 465 0 0,-1-1-2237 0 0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27:04.7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74 7978 0 0,'0'0'163'0'0,"1"-1"1"0"0,-1 1-1 0 0,0-1 0 0 0,1 1 1 0 0,-1-1-1 0 0,0 1 1 0 0,1-1-1 0 0,-1 1 0 0 0,1 0 1 0 0,-1-1-1 0 0,1 1 1 0 0,-1-1-1 0 0,1 1 0 0 0,-1 0 1 0 0,1 0-1 0 0,-1-1 1 0 0,1 1-1 0 0,-1 0 1 0 0,1 0-1 0 0,0 0 0 0 0,-1-1 1 0 0,1 1-1 0 0,-1 0 1 0 0,1 0-1 0 0,0 0 0 0 0,-1 0 1 0 0,1 0-1 0 0,-1 0 1 0 0,1 0-1 0 0,0 0 0 0 0,-1 1 1 0 0,1-1-1 0 0,-1 0 1 0 0,1 0-1 0 0,0 0 1 0 0,-1 1-1 0 0,1-1 0 0 0,0 1 1 0 0,27 7 1178 0 0,-27-7-1178 0 0,16 5 209 0 0,0 1 1 0 0,-1 1 0 0 0,0 0-1 0 0,-1 1 1 0 0,17 12 0 0 0,-26-16-309 0 0,0 0 1 0 0,-1 0-1 0 0,1 1 1 0 0,-1-1 0 0 0,-1 1-1 0 0,1 0 1 0 0,-1 1 0 0 0,0-1-1 0 0,0 1 1 0 0,-1 0-1 0 0,0 0 1 0 0,0 0 0 0 0,0 0-1 0 0,2 12 1 0 0,-1-2-14 0 0,-1-1 1 0 0,-1 1 0 0 0,0 0-1 0 0,-1 0 1 0 0,-2 34 0 0 0,1-41-69 0 0,5-8-5 0 0,14-19-49 0 0,19-31-246 0 0,109-169-632 0 0,-146 215 982 0 0,0 1 1 0 0,-1 0-1 0 0,1-1 1 0 0,0 1-1 0 0,-1 0 1 0 0,1 0-1 0 0,0 0 0 0 0,0 0 1 0 0,0 0-1 0 0,0 0 1 0 0,0 0-1 0 0,0 0 1 0 0,0 0-1 0 0,1 1 0 0 0,-1-1 1 0 0,0 0-1 0 0,0 1 1 0 0,1-1-1 0 0,-1 0 1 0 0,0 1-1 0 0,0 0 1 0 0,1-1-1 0 0,-1 1 0 0 0,2 0 1 0 0,-2 0 5 0 0,0 1 0 0 0,0 0 0 0 0,1 0 0 0 0,-1 0-1 0 0,-1 0 1 0 0,1 0 0 0 0,0 0 0 0 0,0 0 0 0 0,0 0 0 0 0,0 0 0 0 0,-1 1 0 0 0,1-1 0 0 0,-1 0 0 0 0,1 0 0 0 0,-1 1 0 0 0,1-1-1 0 0,-1 0 1 0 0,0 1 0 0 0,0-1 0 0 0,1 0 0 0 0,-1 1 0 0 0,0 2 0 0 0,2 15 189 0 0,1 9-36 0 0,2 0-1 0 0,8 29 1 0 0,-13-56-179 0 0,1 5-57 0 0,1 0 1 0 0,0-1-1 0 0,0 1 0 0 0,1-1 1 0 0,-1 1-1 0 0,7 8 0 0 0,-9-13-3 0 0,1 0-1 0 0,0-1 0 0 0,0 1 0 0 0,-1 0 0 0 0,1-1 0 0 0,0 1 0 0 0,0 0 0 0 0,0-1 0 0 0,0 1 0 0 0,-1-1 0 0 0,1 0 0 0 0,0 1 0 0 0,0-1 0 0 0,0 0 0 0 0,0 1 1 0 0,0-1-1 0 0,0 0 0 0 0,2 0 0 0 0,-1 0-39 0 0,0 0 0 0 0,0-1 0 0 0,-1 1 0 0 0,1-1 0 0 0,0 0 0 0 0,0 1-1 0 0,0-1 1 0 0,-1 0 0 0 0,1 0 0 0 0,0 0 0 0 0,-1 0 0 0 0,1 0 0 0 0,1-2 0 0 0,8-8-112 0 0,-1 0 0 0 0,-1-1 1 0 0,0 0-1 0 0,-1 0 0 0 0,0 0 0 0 0,0-1 0 0 0,-2-1 0 0 0,10-24 0 0 0,23-41 286 0 0,-35 71-103 0 0,1 0 0 0 0,0 1 1 0 0,1 0-1 0 0,0 0 0 0 0,0 1 1 0 0,1 0-1 0 0,11-10 0 0 0,-16 15 44 0 0,0-1 0 0 0,0 1 1 0 0,0 0-1 0 0,0 0 0 0 0,0-1 0 0 0,0 1 0 0 0,0 1 0 0 0,1-1 0 0 0,-1 0 0 0 0,0 0 0 0 0,0 1 0 0 0,1-1 1 0 0,-1 1-1 0 0,0 0 0 0 0,1 0 0 0 0,-1 0 0 0 0,0 0 0 0 0,1 0 0 0 0,-1 0 0 0 0,0 1 0 0 0,1-1 1 0 0,2 2-1 0 0,-2 0 6 0 0,0-1-1 0 0,0 1 1 0 0,-1 0 0 0 0,1 0 0 0 0,0 1 0 0 0,-1-1 0 0 0,0 0-1 0 0,1 1 1 0 0,-1 0 0 0 0,0-1 0 0 0,0 1 0 0 0,-1 0 0 0 0,4 6-1 0 0,-1 2 13 0 0,1 0 0 0 0,-1 1 0 0 0,-1 0-1 0 0,0 0 1 0 0,0 0 0 0 0,-2 1-1 0 0,2 16 1 0 0,-6-4-645 0 0,0 0 0 0 0,-1-1 0 0 0,-1 0 0 0 0,-2 0 0 0 0,-10 28 0 0 0,0 0-4853 0 0,13-35 778 0 0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27:05.2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42 16 7586 0 0,'-3'-2'798'0'0,"0"0"0"0"0,0 0 0 0 0,0 0 0 0 0,0 1 0 0 0,-1-1 0 0 0,1 1 0 0 0,0 0 0 0 0,-5-1 0 0 0,8 2-689 0 0,0 0 1 0 0,-1 0-1 0 0,1 0 0 0 0,0 0 1 0 0,-1 0-1 0 0,1 0 0 0 0,0 0 1 0 0,-1 0-1 0 0,1 0 0 0 0,0 0 1 0 0,-1 0-1 0 0,1 0 0 0 0,0 1 1 0 0,0-1-1 0 0,-1 0 0 0 0,1 0 1 0 0,0 0-1 0 0,0 0 0 0 0,-1 1 1 0 0,1-1-1 0 0,0 0 0 0 0,0 0 1 0 0,-1 0-1 0 0,1 1 0 0 0,0-1 1 0 0,0 0-1 0 0,0 0 0 0 0,0 1 1 0 0,-1-1-1 0 0,1 0 0 0 0,0 1 1 0 0,0-1-1 0 0,0 1 0 0 0,4 20 719 0 0,-1-12-739 0 0,1 0-1 0 0,0 0 0 0 0,1-1 0 0 0,0 0 0 0 0,0 1 1 0 0,1-2-1 0 0,0 1 0 0 0,0-1 0 0 0,1 0 0 0 0,0 0 0 0 0,12 8 1 0 0,-14-11-34 0 0,1 0 0 0 0,0-1 0 0 0,0 1-1 0 0,1-1 1 0 0,-1-1 0 0 0,1 1 0 0 0,-1-1 0 0 0,1-1 0 0 0,0 1 0 0 0,0-1 0 0 0,0 0 0 0 0,0 0 0 0 0,0-1 0 0 0,-1 0 0 0 0,1 0 0 0 0,13-3 0 0 0,34-13-562 0 0,-51 15 470 0 0,0 0 0 0 0,-1-1 0 0 0,1 1-1 0 0,0 0 1 0 0,0-1 0 0 0,-1 0 0 0 0,1 0 0 0 0,-1 1 0 0 0,0-2 0 0 0,1 1 0 0 0,-1 0 0 0 0,0 0 0 0 0,0-1 0 0 0,0 1 0 0 0,2-6 0 0 0,-4 7 10 0 0,0-1 1 0 0,0 1-1 0 0,0-1 1 0 0,0 0-1 0 0,0 1 0 0 0,-1-1 1 0 0,1 1-1 0 0,-1-1 1 0 0,1 1-1 0 0,-1-1 1 0 0,0 1-1 0 0,1 0 1 0 0,-1-1-1 0 0,0 1 1 0 0,0 0-1 0 0,0-1 1 0 0,0 1-1 0 0,0 0 1 0 0,0 0-1 0 0,0 0 1 0 0,0 0-1 0 0,-1 0 1 0 0,1 0-1 0 0,0 0 0 0 0,-1 0 1 0 0,1 1-1 0 0,0-1 1 0 0,-3 0-1 0 0,-42-20-28 0 0,33 17 76 0 0,0 1-1 0 0,0 0 0 0 0,0 1 0 0 0,0 0 0 0 0,0 1 0 0 0,-18 0 0 0 0,26 1-41 0 0,1 0-1 0 0,-1 1 1 0 0,1-1-1 0 0,-1 1 1 0 0,1 0-1 0 0,0 0 0 0 0,-1 0 1 0 0,1 1-1 0 0,0 0 1 0 0,0-1-1 0 0,0 1 1 0 0,0 1-1 0 0,0-1 1 0 0,1 1-1 0 0,-1-1 1 0 0,1 1-1 0 0,0 0 0 0 0,-1 0 1 0 0,1 0-1 0 0,0 1 1 0 0,1-1-1 0 0,-5 8 1 0 0,7-11-44 0 0,0 0 1 0 0,0 0-1 0 0,-1 0 0 0 0,1 1 1 0 0,0-1-1 0 0,0 0 1 0 0,0 0-1 0 0,0 1 0 0 0,0-1 1 0 0,0 0-1 0 0,0 1 0 0 0,0-1 1 0 0,0 0-1 0 0,0 0 1 0 0,0 1-1 0 0,0-1 0 0 0,0 0 1 0 0,0 0-1 0 0,0 1 1 0 0,0-1-1 0 0,0 0 0 0 0,0 1 1 0 0,0-1-1 0 0,0 0 1 0 0,0 0-1 0 0,0 1 0 0 0,1-1 1 0 0,-1 0-1 0 0,0 0 1 0 0,0 0-1 0 0,0 1 0 0 0,0-1 1 0 0,1 0-1 0 0,-1 0 1 0 0,0 0-1 0 0,1 1 0 0 0,11 1-1965 0 0,14-5-1283 0 0,21-17-801 0 0,-34 13 752 0 0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27:05.6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48 6017 0 0,'20'-28'5058'0'0,"-19"27"-4618"0"0,1-1 0 0 0,-1 0 1 0 0,0 1-1 0 0,1-1 0 0 0,-1 1 1 0 0,1 0-1 0 0,-1-1 1 0 0,1 1-1 0 0,0 0 0 0 0,-1 0 1 0 0,1 0-1 0 0,0 0 0 0 0,3-1 1 0 0,-13 31 1475 0 0,2-11-1831 0 0,2-1 1 0 0,0 2-1 0 0,1-1 0 0 0,1 0 0 0 0,1 22 1 0 0,1-36-80 0 0,0 0 1 0 0,0-1 0 0 0,0 1 0 0 0,1 0 0 0 0,0 0 0 0 0,-1-1 0 0 0,1 1 0 0 0,1 0 0 0 0,-1-1 0 0 0,1 1-1 0 0,-1-1 1 0 0,1 1 0 0 0,0-1 0 0 0,0 0 0 0 0,0 0 0 0 0,1 0 0 0 0,-1 0 0 0 0,1 0 0 0 0,0-1-1 0 0,0 1 1 0 0,0-1 0 0 0,0 1 0 0 0,0-1 0 0 0,0 0 0 0 0,0 0 0 0 0,1-1 0 0 0,-1 1 0 0 0,1-1 0 0 0,-1 0-1 0 0,1 1 1 0 0,7 0 0 0 0,-5-1-58 0 0,1-1-1 0 0,-1 0 1 0 0,1 0-1 0 0,11-1 1 0 0,9-1-737 0 0,-27 2 751 0 0,0 0 1 0 0,1 0-1 0 0,-1 0 0 0 0,0 0 1 0 0,0 0-1 0 0,1 0 1 0 0,-1 0-1 0 0,0 0 1 0 0,0 0-1 0 0,0 0 1 0 0,1 0-1 0 0,-1 1 0 0 0,0-1 1 0 0,0 0-1 0 0,1 0 1 0 0,-1 0-1 0 0,0 0 1 0 0,0 0-1 0 0,0 1 1 0 0,1-1-1 0 0,-1 0 0 0 0,0 0 1 0 0,0 0-1 0 0,0 0 1 0 0,0 1-1 0 0,1-1 1 0 0,-1 0-1 0 0,0 0 0 0 0,0 1 1 0 0,0-1-1 0 0,0 0 1 0 0,0 0-1 0 0,0 1 1 0 0,0-1-1 0 0,0 0 1 0 0,0 0-1 0 0,0 1 0 0 0,0-1 1 0 0,0 0-1 0 0,0 0 1 0 0,0 1-1 0 0,0-1 1 0 0,-5 16-511 0 0,-13 12 427 0 0,16-26 83 0 0,-29 41 991 0 0,30-40-835 0 0,-1-1-1 0 0,1 0 1 0 0,0 1 0 0 0,0-1-1 0 0,0 1 1 0 0,0 0 0 0 0,0-1 0 0 0,0 1-1 0 0,1 0 1 0 0,-1 0 0 0 0,1-1-1 0 0,0 1 1 0 0,0 0 0 0 0,0 0-1 0 0,0 0 1 0 0,1 3 0 0 0,0-5-82 0 0,0 0 1 0 0,0 1-1 0 0,0-1 0 0 0,0 0 1 0 0,0 1-1 0 0,0-1 1 0 0,1 0-1 0 0,-1 0 0 0 0,0 0 1 0 0,1 0-1 0 0,-1 0 1 0 0,1-1-1 0 0,-1 1 0 0 0,1 0 1 0 0,-1-1-1 0 0,1 1 1 0 0,0-1-1 0 0,-1 1 0 0 0,1-1 1 0 0,0 0-1 0 0,-1 0 1 0 0,1 0-1 0 0,0 0 0 0 0,0 0 1 0 0,-1 0-1 0 0,1 0 1 0 0,0 0-1 0 0,2-2 0 0 0,49-10 139 0 0,-35 6-509 0 0,0-2 0 0 0,-1 0 0 0 0,22-14 0 0 0,-11 3-2934 0 0,-2-1-3355 0 0,-21 14 4788 0 0,0 0-2157 0 0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27:05.9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 14 8290 0 0,'-18'-7'4709'0'0,"6"2"908"0"0,34 3-3446 0 0,-11 2-2238 0 0,-1 1 1 0 0,1 0-1 0 0,-1 1 1 0 0,0 0-1 0 0,1 0 0 0 0,14 6 1 0 0,-23-7-174 0 0,1 0 0 0 0,-1 0 0 0 0,0 0 0 0 0,0 0 0 0 0,0 0 1 0 0,-1 1-1 0 0,1-1 0 0 0,0 1 0 0 0,0-1 0 0 0,-1 1 0 0 0,1 0 1 0 0,-1-1-1 0 0,1 1 0 0 0,-1 0 0 0 0,1 3 0 0 0,-1-4-160 0 0,-1 1 0 0 0,1 0 0 0 0,-1 0 0 0 0,0 0 0 0 0,0 0 0 0 0,0 0 0 0 0,0 0 0 0 0,0 0 0 0 0,0 0 0 0 0,0 0 0 0 0,-1 0 0 0 0,1 0 0 0 0,-1-1 0 0 0,1 1 0 0 0,-1 0 0 0 0,0 0 0 0 0,0 0 0 0 0,0-1 0 0 0,0 1 0 0 0,0 0 0 0 0,-1 1 0 0 0,-3 4-3490 0 0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27:06.3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 0 7978 0 0,'-1'1'92'0'0,"1"-1"0"0"0,-1 0 1 0 0,0 0-1 0 0,0 0 1 0 0,1 1-1 0 0,-1-1 0 0 0,0 0 1 0 0,0 1-1 0 0,1-1 0 0 0,-1 1 1 0 0,0-1-1 0 0,1 1 0 0 0,-1-1 1 0 0,0 1-1 0 0,1 0 1 0 0,-1-1-1 0 0,1 1 0 0 0,-1-1 1 0 0,1 1-1 0 0,-1 1 0 0 0,1-1 27 0 0,0-1-1 0 0,0 1 0 0 0,0-1 1 0 0,0 1-1 0 0,0 0 0 0 0,0-1 1 0 0,0 1-1 0 0,1-1 1 0 0,-1 1-1 0 0,0-1 0 0 0,0 1 1 0 0,1-1-1 0 0,-1 1 0 0 0,0-1 1 0 0,0 1-1 0 0,1-1 0 0 0,-1 1 1 0 0,1-1-1 0 0,-1 1 0 0 0,0-1 1 0 0,2 1-1 0 0,0 1 220 0 0,1 0 0 0 0,0 0-1 0 0,0 0 1 0 0,1 0 0 0 0,-1-1 0 0 0,0 1-1 0 0,6 1 1 0 0,9 1 45 0 0,0 0-1 0 0,1-1 0 0 0,-1-1 1 0 0,1-1-1 0 0,-1 0 0 0 0,33-4 1 0 0,-46 2-250 0 0,0 1 1 0 0,-1-1 0 0 0,1 1-1 0 0,0 0 1 0 0,0 0 0 0 0,-1 1-1 0 0,7 0 1 0 0,-11 0-106 0 0,1-1 1 0 0,-1 0 0 0 0,1 0-1 0 0,-1 1 1 0 0,1-1-1 0 0,-1 0 1 0 0,0 0-1 0 0,1 1 1 0 0,-1-1 0 0 0,1 0-1 0 0,-1 1 1 0 0,0-1-1 0 0,1 1 1 0 0,-1-1 0 0 0,0 1-1 0 0,1-1 1 0 0,-1 0-1 0 0,0 1 1 0 0,0-1 0 0 0,1 1-1 0 0,-1-1 1 0 0,0 1-1 0 0,0-1 1 0 0,0 2 0 0 0,0 0-10 0 0,0-1 0 0 0,0 1 0 0 0,0 0 0 0 0,-1 0 0 0 0,1-1 1 0 0,0 1-1 0 0,-1 0 0 0 0,0-1 0 0 0,1 1 0 0 0,-1-1 0 0 0,-2 4 1 0 0,-29 48-31 0 0,1-2-2837 0 0,12-17-3970 0 0,45-51 5115 0 0,7-4 4254 0 0,-30 19-2280 0 0,0-1 1 0 0,0 1-1 0 0,0 0 1 0 0,0 0-1 0 0,0 0 0 0 0,1 0 1 0 0,-1 1-1 0 0,1-1 0 0 0,-1 1 1 0 0,8-2-1 0 0,-9 3-194 0 0,1 0-1 0 0,-1 0 0 0 0,1 0 1 0 0,-1 0-1 0 0,1 1 0 0 0,-1-1 1 0 0,1 1-1 0 0,-1 0 0 0 0,1-1 1 0 0,-1 1-1 0 0,0 0 1 0 0,1 0-1 0 0,-1 1 0 0 0,0-1 1 0 0,0 0-1 0 0,0 1 0 0 0,2 1 1 0 0,-2-1-138 0 0,0 0 0 0 0,1-1 0 0 0,-1 1 0 0 0,0 0 1 0 0,0-1-1 0 0,1 0 0 0 0,-1 0 0 0 0,1 0 0 0 0,-1 0 1 0 0,1 0-1 0 0,0 0 0 0 0,-1-1 0 0 0,1 1 0 0 0,0-1 0 0 0,-1 1 1 0 0,1-1-1 0 0,0 0 0 0 0,0 0 0 0 0,-1-1 0 0 0,1 1 1 0 0,4-2-1 0 0,-3 1-442 0 0,0-1 1 0 0,0 0 0 0 0,0 0-1 0 0,-1-1 1 0 0,1 1 0 0 0,-1-1-1 0 0,1 0 1 0 0,-1 0-1 0 0,0 0 1 0 0,0 0 0 0 0,-1-1-1 0 0,1 1 1 0 0,2-5 0 0 0,0 0-2459 0 0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27:06.6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35 10 10778 0 0,'-9'-10'3692'0'0,"3"11"-1045"0"0,-2 24-152 0 0,4-5-2020 0 0,1 1 0 0 0,0 0 0 0 0,2 0 1 0 0,1 27-1 0 0,12 87 578 0 0,-10-118-928 0 0,54 542 598 0 0,-41-319-8047 0 0,-12-201 1019 0 0,-2-22 606 0 0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28:14.7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1298 1081 7394 0 0,'-7'-12'267'0'0,"7"12"-264"0"0,0 0 0 0 0,0-1 0 0 0,1 1 0 0 0,-1-1 1 0 0,0 1-1 0 0,1 0 0 0 0,-1 0 0 0 0,0-1 0 0 0,1 1 0 0 0,-1 0 0 0 0,1 0 1 0 0,-1-1-1 0 0,0 1 0 0 0,1 0 0 0 0,-1 0 0 0 0,1 0 0 0 0,-1-1 0 0 0,0 1 0 0 0,1 0 1 0 0,-1 0-1 0 0,1 0 0 0 0,-1 0 0 0 0,1 0 0 0 0,-1 0 0 0 0,1 0 0 0 0,-1 0 1 0 0,0 0-1 0 0,1 0 0 0 0,0 1 0 0 0,0-1 17 0 0,-1 0-4 0 0,0 1 0 0 0,0-1 0 0 0,0 1-1 0 0,0-1 1 0 0,0 0 0 0 0,0 1 0 0 0,0-1 0 0 0,0 1 0 0 0,0-1-1 0 0,0 0 1 0 0,0 1 0 0 0,0-1 0 0 0,0 1 0 0 0,-1-1 0 0 0,1 0 0 0 0,0 1-1 0 0,0-1 1 0 0,0 0 0 0 0,0 1 0 0 0,-1-1 0 0 0,1 0 0 0 0,0 1-1 0 0,0-1 1 0 0,-1 0 0 0 0,1 1 0 0 0,0-1 0 0 0,-1 0 0 0 0,1 0 0 0 0,0 1-1 0 0,-1-1 1 0 0,0 0 0 0 0,-14 12 253 0 0,12-10-218 0 0,-67 51 465 0 0,-140 78 1 0 0,168-107-438 0 0,8-6 33 0 0,0-1 0 0 0,-1-1 0 0 0,0-2 0 0 0,-1-2 0 0 0,-1-1 0 0 0,0-2 0 0 0,-1-1 0 0 0,-67 4 0 0 0,87-12-24 0 0,-1 0 0 0 0,0-1-1 0 0,0-1 1 0 0,1-1 0 0 0,-1-1-1 0 0,1 0 1 0 0,0-1 0 0 0,0-1 0 0 0,0-1-1 0 0,1-1 1 0 0,0 0 0 0 0,1-1-1 0 0,0-1 1 0 0,0 0 0 0 0,1-1 0 0 0,0-1-1 0 0,1 0 1 0 0,0-1 0 0 0,1-1-1 0 0,-14-18 1 0 0,-3-8-22 0 0,2-1 1 0 0,2-1-1 0 0,2-1 0 0 0,-34-83 0 0 0,50 103-40 0 0,1 1-1 0 0,1-1 0 0 0,1 0 0 0 0,1-1 0 0 0,1 1 1 0 0,1-1-1 0 0,1 1 0 0 0,1-1 0 0 0,1 0 0 0 0,1 1 0 0 0,1-1 1 0 0,7-26-1 0 0,3 9 10 0 0,1-1 0 0 0,2 2 0 0 0,1 0-1 0 0,3 1 1 0 0,1 1 0 0 0,2 1 0 0 0,1 1 0 0 0,2 1 0 0 0,1 1 0 0 0,54-51 0 0 0,-61 68-41 0 0,0 2 1 0 0,1 1-1 0 0,1 0 0 0 0,0 2 1 0 0,1 0-1 0 0,0 1 0 0 0,1 2 1 0 0,0 0-1 0 0,1 2 1 0 0,29-5-1 0 0,4 2-62 0 0,1 3 0 0 0,1 2-1 0 0,74 4 1 0 0,-91 2 26 0 0,0 2 0 0 0,0 2-1 0 0,0 1 1 0 0,-1 3 0 0 0,0 1-1 0 0,73 29 1 0 0,-96-31 36 0 0,-1 1 1 0 0,0 1-1 0 0,0 0 1 0 0,-1 1-1 0 0,0 1 0 0 0,-1 1 1 0 0,0 1-1 0 0,-1 0 0 0 0,-1 1 1 0 0,0 0-1 0 0,-1 1 0 0 0,-1 0 1 0 0,0 1-1 0 0,-2 1 0 0 0,0 0 1 0 0,11 27-1 0 0,-13-25 35 0 0,-1 1 0 0 0,-2 1 0 0 0,0-1 0 0 0,-1 1 0 0 0,-1 0 0 0 0,-1 0 0 0 0,-2 40 0 0 0,-3-30 71 0 0,-1 0-1 0 0,-1 0 1 0 0,-2-1 0 0 0,-19 55 0 0 0,0-22 196 0 0,-4-2 0 0 0,-2 0-1 0 0,-2-2 1 0 0,-57 73 0 0 0,66-99-80 0 0,-3 0 0 0 0,0-2-1 0 0,-58 50 1 0 0,62-62-92 0 0,-1-2 0 0 0,-1-1 0 0 0,0-1-1 0 0,-1-2 1 0 0,0 0 0 0 0,-32 10 0 0 0,46-19 3 0 0,0-1 1 0 0,-1 0 0 0 0,1 0-1 0 0,-1-2 1 0 0,0 0-1 0 0,-15 1 1 0 0,14-4 310 0 0,20 0-2465 0 0,24 1-5875 0 0,-22 2 3737 0 0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28:56.5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1171 992 7098 0 0,'0'0'74'0'0,"2"-37"956"0"0,-3 35-993 0 0,2 0 1 0 0,-1 0 0 0 0,0 0 0 0 0,0 0-1 0 0,1 1 1 0 0,-1-1 0 0 0,1 0 0 0 0,-1 0-1 0 0,1 1 1 0 0,0-1 0 0 0,-1 0 0 0 0,1 1-1 0 0,0-1 1 0 0,0 0 0 0 0,1 1-1 0 0,0-2 1 0 0,1-7 53 0 0,-1-26-16 0 0,0 28 56 0 0,1 8-68 0 0,1 10 24 0 0,-4-4-37 0 0,0-1 0 0 0,0 0 0 0 0,-1 0 1 0 0,1 1-1 0 0,-1-1 0 0 0,0 0 0 0 0,-1 0 0 0 0,0 0 0 0 0,1 0 0 0 0,-1 0 1 0 0,-1-1-1 0 0,-2 7 0 0 0,-1-3 56 0 0,0 0-1 0 0,-1 1 1 0 0,1-2 0 0 0,-2 1 0 0 0,-13 11 0 0 0,-7 1 219 0 0,0-1 1 0 0,-55 27 0 0 0,80-45-311 0 0,-24 13 147 0 0,-2-3 1 0 0,-50 15-1 0 0,72-24-137 0 0,0 1 0 0 0,1 0 1 0 0,-1 0-1 0 0,-9 6 0 0 0,11-6-9 0 0,0 0 0 0 0,0 0 0 0 0,0-1 0 0 0,0 1 0 0 0,0-1 1 0 0,-1 0-1 0 0,-9 1 0 0 0,-16 1 88 0 0,-1-1 0 0 0,0-1 0 0 0,1-2 0 0 0,-1-2 0 0 0,0 0 0 0 0,1-3 0 0 0,0 0 0 0 0,0-2 0 0 0,-38-13 0 0 0,44 10-2 0 0,1 0 0 0 0,0-1 0 0 0,1-2 0 0 0,0 0 1 0 0,1-1-1 0 0,1-2 0 0 0,0 0 0 0 0,1-1 0 0 0,1-1 0 0 0,1-1 0 0 0,-25-32 0 0 0,28 30-54 0 0,1 0-1 0 0,0-1 0 0 0,2-1 1 0 0,1 0-1 0 0,1 0 1 0 0,0-1-1 0 0,2 0 0 0 0,1-1 1 0 0,1 0-1 0 0,-4-43 0 0 0,8 49-42 0 0,2 0 0 0 0,0 0 0 0 0,1 1-1 0 0,1-1 1 0 0,1 0 0 0 0,1 1 0 0 0,0-1 0 0 0,1 1-1 0 0,1 0 1 0 0,1 1 0 0 0,1-1 0 0 0,0 1 0 0 0,1 1-1 0 0,1 0 1 0 0,13-18 0 0 0,1 5-11 0 0,1 2 1 0 0,1 1-1 0 0,1 1 1 0 0,1 1-1 0 0,2 1 1 0 0,0 2-1 0 0,1 1 1 0 0,1 2-1 0 0,1 0 1 0 0,65-23-1 0 0,-46 24-12 0 0,2 2 0 0 0,0 2 0 0 0,0 2 0 0 0,1 3 0 0 0,0 2 0 0 0,90 3 0 0 0,-134 2 13 0 0,-1 2 1 0 0,1-1-1 0 0,-1 1 0 0 0,1 1 1 0 0,-1 0-1 0 0,0 0 0 0 0,1 1 0 0 0,-1 1 1 0 0,0-1-1 0 0,-1 2 0 0 0,1-1 1 0 0,16 12-1 0 0,-24-15 3 0 0,14 12-34 0 0,27 27 1 0 0,-38-33 24 0 0,1 0 0 0 0,-1 1 0 0 0,0-1 0 0 0,-1 1 0 0 0,0 0 0 0 0,6 16 0 0 0,-4-3 27 0 0,-1 0-1 0 0,0 0 0 0 0,-2 0 1 0 0,0 0-1 0 0,-1 1 0 0 0,-2-1 1 0 0,-3 40-1 0 0,-33 153 295 0 0,22-150-132 0 0,-23 92 324 0 0,-82 216-1 0 0,110-345-685 0 0,-47 112-200 0 0,47-121-1838 0 0,-1-1 1 0 0,-22 31-1 0 0,19-33-2782 0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6:46:27.8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115 1 8418 0 0,'-11'2'955'0'0,"1"1"-1"0"0,0 0 1 0 0,-1 1 0 0 0,2 0-1 0 0,-1 1 1 0 0,0 0 0 0 0,-11 9-1 0 0,19-13-882 0 0,0 0 0 0 0,0 1 0 0 0,1-1-1 0 0,-1 1 1 0 0,1-1 0 0 0,-1 1 0 0 0,1 0-1 0 0,0-1 1 0 0,0 1 0 0 0,0 0 0 0 0,0 0-1 0 0,0 0 1 0 0,0 0 0 0 0,0 0 0 0 0,1 0-1 0 0,-1 0 1 0 0,1 0 0 0 0,-1 1 0 0 0,1-1-1 0 0,0 0 1 0 0,0 0 0 0 0,0 0 0 0 0,0 0-1 0 0,1 3 1 0 0,0 7-86 0 0,1 0 0 0 0,1 1-1 0 0,4 13 1 0 0,0 1 111 0 0,-5-18-194 0 0,0 0 0 0 0,1 0 0 0 0,0 0 0 0 0,0-1 0 0 0,1 1-1 0 0,0-1 1 0 0,1 0 0 0 0,-1 0 0 0 0,2 0 0 0 0,6 9 0 0 0,-11-16 85 0 0,0 0 0 0 0,0 0-1 0 0,0-1 1 0 0,0 1 0 0 0,0 0 0 0 0,0 0 0 0 0,0-1 0 0 0,0 1-1 0 0,0 0 1 0 0,1-1 0 0 0,-1 1 0 0 0,0-1 0 0 0,0 0-1 0 0,0 1 1 0 0,1-1 0 0 0,-1 0 0 0 0,0 0 0 0 0,1 0 0 0 0,-1 1-1 0 0,0-1 1 0 0,0-1 0 0 0,1 1 0 0 0,-1 0 0 0 0,0 0-1 0 0,0 0 1 0 0,1-1 0 0 0,-1 1 0 0 0,0-1 0 0 0,0 1 0 0 0,0-1-1 0 0,0 1 1 0 0,1-1 0 0 0,-1 0 0 0 0,0 1 0 0 0,0-1 0 0 0,0 0-1 0 0,0 0 1 0 0,-1 0 0 0 0,1 0 0 0 0,0 0 0 0 0,0 0-1 0 0,0 0 1 0 0,-1 0 0 0 0,1 0 0 0 0,0-2 0 0 0,6-8 50 0 0,-1 0 1 0 0,0-1-1 0 0,7-21 0 0 0,-6 16-65 0 0,3-7 50 0 0,-5 12 192 0 0,0 1 0 0 0,0-1 0 0 0,1 1 0 0 0,0 0 0 0 0,1 1 0 0 0,12-14-1 0 0,-19 23-205 0 0,0 1 0 0 0,0 0 0 0 0,0 0 0 0 0,1 0 0 0 0,-1 0 0 0 0,0-1 0 0 0,0 1 0 0 0,0 0 0 0 0,1 0 0 0 0,-1 0 0 0 0,0 0 0 0 0,0 0 0 0 0,1 0 0 0 0,-1 0 0 0 0,0 0 0 0 0,0 0 0 0 0,1 0 0 0 0,-1 0 0 0 0,0 0 0 0 0,0 0 0 0 0,1 0 0 0 0,-1 0 0 0 0,0 0 0 0 0,0 0 0 0 0,0 0 0 0 0,1 0 0 0 0,-1 0 0 0 0,0 0 0 0 0,0 0 0 0 0,1 0 0 0 0,-1 0 0 0 0,0 1 0 0 0,0-1 0 0 0,0 0 0 0 0,1 0 0 0 0,-1 0 0 0 0,0 0 0 0 0,0 0-1 0 0,0 1 1 0 0,0-1 0 0 0,0 0 0 0 0,1 0 0 0 0,7 15 199 0 0,0 16 73 0 0,-4-10-196 0 0,-1 2 18 0 0,2 0 0 0 0,0-1 0 0 0,1 0 0 0 0,11 24 0 0 0,-15-42-127 0 0,0 1 0 0 0,0-1 0 0 0,0 0 0 0 0,1 1 0 0 0,-1-1 1 0 0,1 0-1 0 0,0-1 0 0 0,0 1 0 0 0,1 0 0 0 0,-1-1 0 0 0,1 0 0 0 0,0 0 0 0 0,0 0 1 0 0,0 0-1 0 0,0-1 0 0 0,0 1 0 0 0,1-1 0 0 0,-1 0 0 0 0,1-1 0 0 0,-1 1 0 0 0,1-1 1 0 0,0 1-1 0 0,-1-2 0 0 0,1 1 0 0 0,8 0 0 0 0,-8-1-230 0 0,0-1 0 0 0,-1 0 0 0 0,1 0 0 0 0,0 0 0 0 0,-1-1 0 0 0,1 1 0 0 0,-1-1-1 0 0,1 0 1 0 0,-1-1 0 0 0,0 1 0 0 0,0-1 0 0 0,0 0 0 0 0,0 0 0 0 0,0 0 0 0 0,-1 0 0 0 0,7-7 0 0 0,-2 0-786 0 0,-1 0 1 0 0,1 0 0 0 0,-1-1-1 0 0,-1 0 1 0 0,7-15-1 0 0,-2 1-2987 0 0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29:33.7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1814 1422 10042 0 0,'-2'-1'132'0'0,"0"0"1"0"0,1 0-1 0 0,-1 0 0 0 0,0 0 0 0 0,0 0 0 0 0,1 1 0 0 0,-1-1 1 0 0,0 1-1 0 0,0-1 0 0 0,0 1 0 0 0,0 0 0 0 0,0 0 0 0 0,0 0 1 0 0,0 0-1 0 0,0 0 0 0 0,0 0 0 0 0,1 0 0 0 0,-1 1 1 0 0,0-1-1 0 0,0 1 0 0 0,0-1 0 0 0,0 1 0 0 0,1 0 0 0 0,-1-1 1 0 0,-2 2-1 0 0,-2 3-199 0 0,1-1 1 0 0,-1 1-1 0 0,1 0 1 0 0,0 1-1 0 0,-6 8 1 0 0,-12 11 308 0 0,2-7-41 0 0,-1-1 1 0 0,-1 0-1 0 0,-1-2 1 0 0,0-1-1 0 0,0 0 1 0 0,-2-2 0 0 0,-46 15-1 0 0,6-7 585 0 0,-135 22-1 0 0,115-30-297 0 0,-1-4 0 0 0,-100-2 0 0 0,141-8-354 0 0,1-1 1 0 0,-1-3-1 0 0,1-1 0 0 0,0-3 0 0 0,-80-28 1 0 0,100 28-170 0 0,2-1 0 0 0,0-1 0 0 0,0-1 0 0 0,1-1 0 0 0,1-1 0 0 0,1-1 1 0 0,-20-20-1 0 0,15 11-157 0 0,2-1-1 0 0,1-1 1 0 0,0-1 0 0 0,-29-53 0 0 0,26 33-15 0 0,3-1 0 0 0,1-1 0 0 0,3 0 0 0 0,2-1 0 0 0,3-1 0 0 0,-13-99 0 0 0,22 111 262 0 0,2 0 0 0 0,1 0 0 0 0,2 0 0 0 0,3 0 0 0 0,0 0 0 0 0,3 0 0 0 0,1 1 0 0 0,22-61 0 0 0,-18 69 36 0 0,1 0 1 0 0,1 1-1 0 0,2 1 0 0 0,1 1 0 0 0,1 0 1 0 0,1 1-1 0 0,1 1 0 0 0,2 1 1 0 0,1 1-1 0 0,47-40 0 0 0,-52 50-67 0 0,1 1-1 0 0,0 1 1 0 0,1 1-1 0 0,0 1 1 0 0,1 0 0 0 0,0 2-1 0 0,0 0 1 0 0,1 1-1 0 0,0 1 1 0 0,24-2 0 0 0,-17 5-13 0 0,-1 1 1 0 0,1 1-1 0 0,0 2 1 0 0,0 1-1 0 0,-1 1 1 0 0,1 1-1 0 0,31 10 1 0 0,-13 0-16 0 0,0 2 0 0 0,-1 2 0 0 0,67 38 0 0 0,-46-17-30 0 0,90 69 0 0 0,-150-103 32 0 0,341 277-148 0 0,-297-235 147 0 0,-2 2 0 0 0,-2 2-1 0 0,-3 3 1 0 0,55 85 0 0 0,-85-116-48 0 0,-1 0 0 0 0,-2 1 0 0 0,0 0 0 0 0,-2 1 0 0 0,-1 0 0 0 0,0 1 0 0 0,-2-1 0 0 0,-1 1 0 0 0,-1 1 0 0 0,0 50 0 0 0,-5-53-539 0 0,-1 0 1 0 0,-1 0 0 0 0,-1 0-1 0 0,-1-1 1 0 0,-1 1 0 0 0,-1-1 0 0 0,-16 34-1 0 0,-24 30-3636 0 0,18-41-260 0 0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29:36.4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197 13 15307 0 0,'-4'-2'222'0'0,"0"0"0"0"0,0 0 0 0 0,0 1 0 0 0,0-1 0 0 0,0 1 1 0 0,-1 0-1 0 0,1 0 0 0 0,0 1 0 0 0,-1-1 0 0 0,1 1 0 0 0,0 0 0 0 0,-1 0 0 0 0,1 1 0 0 0,-1-1 0 0 0,-4 2 0 0 0,5-1-154 0 0,1 1 0 0 0,1-1 0 0 0,-1 0 0 0 0,0 1 0 0 0,0 0 0 0 0,0 0 0 0 0,1 0 0 0 0,-1 0 0 0 0,1 0 0 0 0,0 0-1 0 0,-1 0 1 0 0,1 1 0 0 0,0-1 0 0 0,0 1 0 0 0,1 0 0 0 0,-1 0 0 0 0,1-1 0 0 0,-1 1 0 0 0,1 0 0 0 0,0 0 0 0 0,-2 5 0 0 0,-48 201 697 0 0,32-128-406 0 0,18-77-339 0 0,0 0 0 0 0,1 0 0 0 0,-1 0 0 0 0,1 0 0 0 0,0 0 0 0 0,0 0 0 0 0,0 0 0 0 0,0 0 0 0 0,1 0-1 0 0,0 0 1 0 0,-1 0 0 0 0,3 4 0 0 0,-3-7-17 0 0,1 0-1 0 0,-1 0 0 0 0,1-1 0 0 0,-1 1 1 0 0,1 0-1 0 0,0 0 0 0 0,-1 0 1 0 0,1-1-1 0 0,0 1 0 0 0,-1 0 1 0 0,1-1-1 0 0,0 1 0 0 0,0 0 0 0 0,0-1 1 0 0,0 1-1 0 0,0-1 0 0 0,0 1 1 0 0,0-1-1 0 0,1 1 0 0 0,0-1-11 0 0,0 0-1 0 0,0 0 0 0 0,0 0 1 0 0,1 0-1 0 0,-1 0 1 0 0,0-1-1 0 0,0 1 1 0 0,0 0-1 0 0,0-1 0 0 0,0 0 1 0 0,0 1-1 0 0,-1-1 1 0 0,4-2-1 0 0,63-39-492 0 0,8-5 167 0 0,-69 44 312 0 0,0-1-1 0 0,1 1 1 0 0,-1 1 0 0 0,1-1-1 0 0,-1 1 1 0 0,1 1 0 0 0,0-1-1 0 0,12 1 1 0 0,-16 0 17 0 0,-1 1 1 0 0,0 0-1 0 0,0 1 0 0 0,0-1 0 0 0,1 1 0 0 0,-1-1 1 0 0,0 1-1 0 0,0 0 0 0 0,0 0 0 0 0,0 0 1 0 0,0 1-1 0 0,0-1 0 0 0,-1 1 0 0 0,1-1 1 0 0,0 1-1 0 0,-1 0 0 0 0,1 0 0 0 0,-1 0 0 0 0,3 3 1 0 0,-2-1 26 0 0,-1 0 0 0 0,0 0 0 0 0,0-1 0 0 0,0 2 0 0 0,0-1 0 0 0,-1 0 0 0 0,0 0 1 0 0,1 0-1 0 0,-2 1 0 0 0,1-1 0 0 0,0 1 0 0 0,-1 5 0 0 0,0 11 102 0 0,-2 1 0 0 0,0-1-1 0 0,-2 0 1 0 0,-8 32 0 0 0,9-44-121 0 0,-2 10 54 0 0,-2 8 44 0 0,-4 35 0 0 0,10-56-85 0 0,0 0-1 0 0,1 0 1 0 0,-1 0-1 0 0,2 0 1 0 0,-1 0 0 0 0,1 0-1 0 0,-1 0 1 0 0,2 0-1 0 0,-1 0 1 0 0,1 0-1 0 0,0-1 1 0 0,2 7-1 0 0,-2-10-8 0 0,0 1 0 0 0,0-1 0 0 0,0 1 0 0 0,0-1 0 0 0,1 0-1 0 0,-1 0 1 0 0,1 0 0 0 0,-1 0 0 0 0,1-1 0 0 0,0 1 0 0 0,-1-1-1 0 0,1 1 1 0 0,0-1 0 0 0,0 0 0 0 0,0 0 0 0 0,0 0 0 0 0,0-1 0 0 0,0 1-1 0 0,0-1 1 0 0,1 0 0 0 0,-1 1 0 0 0,0-1 0 0 0,0-1 0 0 0,0 1 0 0 0,0 0-1 0 0,0-1 1 0 0,0 0 0 0 0,0 1 0 0 0,0-1 0 0 0,4-2 0 0 0,-2 1 9 0 0,-1 1 1 0 0,1-1 0 0 0,-1 0 0 0 0,0 0-1 0 0,0 0 1 0 0,0 0 0 0 0,0-1 0 0 0,0 0-1 0 0,-1 0 1 0 0,1 0 0 0 0,-1 0 0 0 0,0 0-1 0 0,0-1 1 0 0,0 1 0 0 0,0-1 0 0 0,0 0-1 0 0,-1 0 1 0 0,0 0 0 0 0,0 0 0 0 0,2-5-1 0 0,-3 2-62 0 0,-1 1 0 0 0,1-1 0 0 0,-1 0 0 0 0,-1 1-1 0 0,1-1 1 0 0,-1 0 0 0 0,0 1 0 0 0,-1-1-1 0 0,0 1 1 0 0,0 0 0 0 0,0-1 0 0 0,-1 1 0 0 0,1 0-1 0 0,-1 0 1 0 0,-1 1 0 0 0,1-1 0 0 0,-1 0 0 0 0,0 1-1 0 0,-1 0 1 0 0,1 0 0 0 0,-1 0 0 0 0,0 1-1 0 0,0 0 1 0 0,0 0 0 0 0,-1 0 0 0 0,1 0 0 0 0,-1 1-1 0 0,0 0 1 0 0,0 0 0 0 0,0 1 0 0 0,-10-4-1 0 0,-2 7-3264 0 0,18-1 3021 0 0,0-1 1 0 0,-1 1-1 0 0,1 0 1 0 0,0 0-1 0 0,-1 0 1 0 0,1 0-1 0 0,0 0 1 0 0,-1 0-1 0 0,1 0 1 0 0,-1 0-1 0 0,1 0 1 0 0,0 0-1 0 0,-1 0 1 0 0,1 0-1 0 0,0 0 1 0 0,-1 0-1 0 0,1 1 1 0 0,0-1-1 0 0,-1 0 1 0 0,1 0-1 0 0,0 0 1 0 0,-1 0-1 0 0,1 1 1 0 0,0-1-1 0 0,-1 0 1 0 0,1 0-1 0 0,0 1 1 0 0,0-1-1 0 0,-1 0 1 0 0,1 0-1 0 0,0 1 1 0 0,0-1-1 0 0,0 0 1 0 0,-1 1-1 0 0,3-1-3324 0 0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29:36.7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97 5825 0 0,'2'-8'1290'0'0,"0"0"-1"0"0,0-1 1 0 0,0 1-1 0 0,1 0 1 0 0,1 1-1 0 0,-1-1 1 0 0,1 0-1 0 0,0 1 1 0 0,1 0-1 0 0,8-10 1 0 0,-13 17-1272 0 0,1-1 1 0 0,0 1-1 0 0,-1 0 0 0 0,1 0 1 0 0,-1 0-1 0 0,1 0 1 0 0,0 0-1 0 0,-1 0 1 0 0,1 0-1 0 0,-1 0 1 0 0,1 0-1 0 0,0 0 1 0 0,-1 0-1 0 0,1 0 1 0 0,-1 1-1 0 0,1-1 1 0 0,-1 0-1 0 0,1 0 1 0 0,0 1-1 0 0,-1-1 0 0 0,1 0 1 0 0,-1 1-1 0 0,1-1 1 0 0,-1 0-1 0 0,0 1 1 0 0,1-1-1 0 0,-1 1 1 0 0,1-1-1 0 0,-1 1 1 0 0,0-1-1 0 0,1 1 1 0 0,-1-1-1 0 0,0 1 1 0 0,1-1-1 0 0,-1 1 1 0 0,0-1-1 0 0,0 1 0 0 0,0-1 1 0 0,0 1-1 0 0,1 0 1 0 0,-1-1-1 0 0,0 2 1 0 0,8 27 47 0 0,-7 1-157 0 0,-1 1-1 0 0,-1-1 1 0 0,-1 1 0 0 0,-2-1 0 0 0,-8 31 0 0 0,-6 58-1351 0 0,16-96 1077 0 0,0-12 122 0 0,1 0-1 0 0,0-1 1 0 0,1 1 0 0 0,0-1-1 0 0,1 1 1 0 0,0-1-1 0 0,3 16 1 0 0,-4-26 240 0 0,0 0 1 0 0,0 1-1 0 0,0-1 0 0 0,0 0 1 0 0,0 0-1 0 0,0 0 1 0 0,1 1-1 0 0,-1-1 0 0 0,0 0 1 0 0,0 0-1 0 0,0 0 1 0 0,0 0-1 0 0,0 1 0 0 0,0-1 1 0 0,0 0-1 0 0,0 0 0 0 0,0 0 1 0 0,0 0-1 0 0,0 0 1 0 0,1 1-1 0 0,-1-1 0 0 0,0 0 1 0 0,0 0-1 0 0,0 0 1 0 0,0 0-1 0 0,0 0 0 0 0,1 0 1 0 0,-1 0-1 0 0,0 1 1 0 0,0-1-1 0 0,0 0 0 0 0,0 0 1 0 0,1 0-1 0 0,-1 0 0 0 0,0 0 1 0 0,0 0-1 0 0,0 0 1 0 0,1 0-1 0 0,-1 0 0 0 0,0 0 1 0 0,0 0-1 0 0,0 0 1 0 0,0 0-1 0 0,1 0 0 0 0,-1 0 1 0 0,0 0-1 0 0,0 0 1 0 0,0 0-1 0 0,0-1 0 0 0,1 1 1 0 0,-1 0-1 0 0,0 0 1 0 0,8-12 48 0 0,3-16 165 0 0,-8 16-10 0 0,1 1-1 0 0,1-1 1 0 0,10-19 0 0 0,-12 27-143 0 0,-1-1 0 0 0,1 1-1 0 0,0 0 1 0 0,0 1 0 0 0,0-1-1 0 0,0 0 1 0 0,1 1 0 0 0,-1 0 0 0 0,1-1-1 0 0,0 2 1 0 0,0-1 0 0 0,7-3-1 0 0,-10 5-99 0 0,-1 1-1 0 0,1 0 1 0 0,-1-1 0 0 0,1 1-1 0 0,-1 0 1 0 0,1 0-1 0 0,0 0 1 0 0,-1-1 0 0 0,1 1-1 0 0,-1 0 1 0 0,1 0 0 0 0,0 0-1 0 0,-1 0 1 0 0,1 0-1 0 0,-1 0 1 0 0,1 0 0 0 0,0 0-1 0 0,-1 1 1 0 0,1-1-1 0 0,-1 0 1 0 0,1 0 0 0 0,0 0-1 0 0,-1 1 1 0 0,1-1-1 0 0,-1 0 1 0 0,1 1 0 0 0,-1-1-1 0 0,1 0 1 0 0,-1 1-1 0 0,1-1 1 0 0,-1 1 0 0 0,1-1-1 0 0,-1 1 1 0 0,1 1-258 0 0,0 0 0 0 0,0 0-1 0 0,-1 0 1 0 0,1-1 0 0 0,-1 1 0 0 0,0 0 0 0 0,1 0 0 0 0,-1 0 0 0 0,0 0-1 0 0,0 4 1 0 0,-9 46-5751 0 0,4-36 2309 0 0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29:37.1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55 46 10962 0 0,'-2'0'460'0'0,"-1"0"-1"0"0,0 1 0 0 0,0 0 0 0 0,0-1 0 0 0,1 1 1 0 0,-1 0-1 0 0,1 0 0 0 0,-1 1 0 0 0,-2 0 0 0 0,3 0-72 0 0,0-1-1 0 0,-1 0 1 0 0,1 0-1 0 0,0 0 0 0 0,-1 0 1 0 0,1 0-1 0 0,-1-1 1 0 0,-4 1-1 0 0,7-1 81 0 0,29-17 480 0 0,-18 10-954 0 0,0 1 0 0 0,1 0 1 0 0,-1 1-1 0 0,1 0 1 0 0,0 1-1 0 0,1 1 0 0 0,-1-1 1 0 0,1 2-1 0 0,15-2 0 0 0,-15 3-159 0 0,0 1-1 0 0,0 1 0 0 0,0 0 0 0 0,-1 0 1 0 0,1 2-1 0 0,-1-1 0 0 0,1 2 1 0 0,-1-1-1 0 0,0 2 0 0 0,0 0 0 0 0,0 0 1 0 0,-1 1-1 0 0,0 0 0 0 0,17 13 0 0 0,-27-18 180 0 0,1 0 0 0 0,-1 0-1 0 0,0 0 1 0 0,0 1 0 0 0,0-1-1 0 0,0 0 1 0 0,0 0 0 0 0,0 1-1 0 0,0-1 1 0 0,0 1 0 0 0,-1-1-1 0 0,1 1 1 0 0,-1-1 0 0 0,1 1-1 0 0,-1-1 1 0 0,1 1 0 0 0,-1 0-1 0 0,0-1 1 0 0,0 1 0 0 0,0-1-1 0 0,0 1 1 0 0,0 0 0 0 0,0-1-1 0 0,0 1 1 0 0,0 0-1 0 0,-1-1 1 0 0,1 1 0 0 0,0-1-1 0 0,-1 1 1 0 0,0-1 0 0 0,1 1-1 0 0,-2 1 1 0 0,-3 6-58 0 0,0 0 0 0 0,-1 0 0 0 0,0 0 0 0 0,-8 8 0 0 0,0 0-760 0 0,14-17 823 0 0,-21 26-3395 0 0,14-20-297 0 0,12-19 604 0 0,-1 3-380 0 0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29:37.4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200 106 11666 0 0,'0'-9'1256'0'0,"-3"-47"2877"0"0,3 54-3951 0 0,0 0-1 0 0,-1-1 1 0 0,1 1 0 0 0,-1 0 0 0 0,0 0 0 0 0,0 0 0 0 0,1 0 0 0 0,-1 0 0 0 0,-1 0 0 0 0,1 0 0 0 0,0 0-1 0 0,0 0 1 0 0,-1 1 0 0 0,1-1 0 0 0,-1 0 0 0 0,1 1 0 0 0,-1-1 0 0 0,0 1 0 0 0,1 0 0 0 0,-1-1 0 0 0,-2 0 0 0 0,2 2-162 0 0,1 0 0 0 0,0 0 0 0 0,-1 0 0 0 0,1 0 0 0 0,-1 1 0 0 0,1-1 0 0 0,-1 0 0 0 0,1 1 0 0 0,0-1 0 0 0,-1 1 0 0 0,1-1 1 0 0,0 1-1 0 0,-1 0 0 0 0,1-1 0 0 0,0 1 0 0 0,0 0 0 0 0,0 0 0 0 0,0 0 0 0 0,0 0 0 0 0,0 0 0 0 0,0 0 0 0 0,0 0 1 0 0,0 0-1 0 0,0 1 0 0 0,0-1 0 0 0,0 2 0 0 0,-21 34-46 0 0,19-31 33 0 0,-62 131-1045 0 0,54-109-174 0 0,1 0-1 0 0,1 1 1 0 0,-5 30 0 0 0,13-56 876 0 0,0 0 0 0 0,1 0 0 0 0,0 0 1 0 0,0 0-1 0 0,0 0 0 0 0,0 0 0 0 0,0 0 1 0 0,0 0-1 0 0,1 1 0 0 0,1 4 0 0 0,-2-8 225 0 0,1 1-1 0 0,-1-1 0 0 0,0 1 1 0 0,1-1-1 0 0,-1 1 0 0 0,0-1 1 0 0,1 1-1 0 0,-1-1 0 0 0,1 1 1 0 0,-1-1-1 0 0,0 0 0 0 0,1 1 1 0 0,-1-1-1 0 0,1 0 0 0 0,0 1 1 0 0,-1-1-1 0 0,1 0 0 0 0,-1 0 1 0 0,1 1-1 0 0,-1-1 0 0 0,2 0 1 0 0,0 0 17 0 0,-1 0 1 0 0,1 0 0 0 0,-1 0 0 0 0,1 0 0 0 0,-1-1-1 0 0,1 1 1 0 0,-1-1 0 0 0,1 1 0 0 0,-1-1 0 0 0,1 1-1 0 0,-1-1 1 0 0,2-1 0 0 0,5-3 39 0 0,0 0 0 0 0,0 0 0 0 0,-1-1 0 0 0,0-1 0 0 0,0 1 1 0 0,11-15-1 0 0,32-51 651 0 0,-10 13 1378 0 0,-30 46-1242 0 0,1-2 96 0 0,0 0 0 0 0,2 1 1 0 0,13-12-1 0 0,-23 23-770 0 0,0 0 0 0 0,0 1-1 0 0,0 0 1 0 0,0-1-1 0 0,0 1 1 0 0,0 0 0 0 0,1 1-1 0 0,-1-1 1 0 0,1 1 0 0 0,-1-1-1 0 0,1 1 1 0 0,0 0-1 0 0,-1 0 1 0 0,1 1 0 0 0,0-1-1 0 0,0 1 1 0 0,0 0 0 0 0,-1 0-1 0 0,1 0 1 0 0,0 0-1 0 0,4 2 1 0 0,-6-2-153 0 0,-1 1 0 0 0,1 0-1 0 0,-1 0 1 0 0,1 0 0 0 0,-1 0 0 0 0,1 0 0 0 0,-1 0 0 0 0,0 0-1 0 0,1 1 1 0 0,-1-1 0 0 0,0 0 0 0 0,0 1 0 0 0,0-1-1 0 0,0 1 1 0 0,0-1 0 0 0,0 1 0 0 0,0 0 0 0 0,-1-1-1 0 0,1 1 1 0 0,-1 0 0 0 0,1-1 0 0 0,-1 1 0 0 0,0 0-1 0 0,1 0 1 0 0,-1 0 0 0 0,0-1 0 0 0,0 1 0 0 0,0 0-1 0 0,-1 2 1 0 0,1 3-861 0 0,-1 1 0 0 0,0 0 0 0 0,0 0 0 0 0,-1-1 0 0 0,-3 10 0 0 0,0-5-2538 0 0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29:37.7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44 188 8650 0 0,'-13'0'1730'0'0,"-9"0"815"0"0,21 0-2465 0 0,1 0 0 0 0,-1 0 0 0 0,1 0-1 0 0,0 0 1 0 0,-1 0 0 0 0,1 0 0 0 0,0 0-1 0 0,-1 0 1 0 0,1 0 0 0 0,0-1 0 0 0,-1 1-1 0 0,1 0 1 0 0,0 0 0 0 0,0 0 0 0 0,-1 0-1 0 0,1-1 1 0 0,0 1 0 0 0,-1 0 0 0 0,1 0-1 0 0,0-1 1 0 0,0 1 0 0 0,0 0 0 0 0,-1-1-1 0 0,1 1 1 0 0,0 0 0 0 0,0 0 0 0 0,0-1-1 0 0,0 1 1 0 0,0 0 0 0 0,-1-1 0 0 0,1 1-1 0 0,0 0 1 0 0,0-1 0 0 0,0 1 0 0 0,0 0-1 0 0,0-1 1 0 0,0 1 0 0 0,0-1 0 0 0,0 1-1 0 0,0 0 1 0 0,0-1 0 0 0,0 1 0 0 0,0 0-1 0 0,1-1 1 0 0,2-3 6 0 0,0 0 0 0 0,0 1 0 0 0,1-1-1 0 0,-1 1 1 0 0,1 0 0 0 0,0 0 0 0 0,0 0-1 0 0,0 1 1 0 0,0-1 0 0 0,9-3 0 0 0,-4 1-28 0 0,150-77 460 0 0,-135 71-1403 0 0,1 2 1 0 0,0 0-1 0 0,0 1 0 0 0,46-6 1 0 0,-71 14 724 0 0,1 0 0 0 0,0-1 0 0 0,-1 1 0 0 0,1 0 0 0 0,0 0 0 0 0,-1 0 0 0 0,1 0 0 0 0,-1 0 0 0 0,1 0 0 0 0,0 1 0 0 0,-1-1 0 0 0,1 0 0 0 0,0 0 0 0 0,-1 0 0 0 0,1 1 0 0 0,-1-1 0 0 0,1 0 0 0 0,-1 0 1 0 0,1 1-1 0 0,-1-1 0 0 0,1 0 0 0 0,-1 1 0 0 0,1-1 0 0 0,-1 1 0 0 0,1-1 0 0 0,-1 1 0 0 0,1-1 0 0 0,-1 1 0 0 0,0-1 0 0 0,1 1 0 0 0,-1-1 0 0 0,0 1 0 0 0,0-1 0 0 0,1 1 0 0 0,-1 0 0 0 0,0-1 0 0 0,0 1 0 0 0,0 0 0 0 0,0 0 0 0 0,0 4-3195 0 0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29:38.1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96 43 7826 0 0,'-2'1'279'0'0,"1"0"0"0"0,-1 0 0 0 0,0 1 0 0 0,1-1 0 0 0,-1 1 0 0 0,1-1 0 0 0,-1 1 0 0 0,1-1 0 0 0,0 1 0 0 0,-1 0 0 0 0,1-1 0 0 0,0 1 0 0 0,0 0 0 0 0,-1 4 0 0 0,-12 32 2257 0 0,12-31-2186 0 0,-53 196 208 0 0,54-199-837 0 0,0 1 1 0 0,1 0-1 0 0,0-1 0 0 0,0 1 0 0 0,0-1 0 0 0,1 1 0 0 0,-1-1 1 0 0,1 1-1 0 0,2 7 0 0 0,-2-12 157 0 0,-1 1 0 0 0,0 0-1 0 0,0-1 1 0 0,1 1 0 0 0,-1 0 0 0 0,0-1 0 0 0,1 1 0 0 0,-1 0-1 0 0,1-1 1 0 0,-1 1 0 0 0,1-1 0 0 0,-1 1 0 0 0,1-1 0 0 0,-1 1-1 0 0,1-1 1 0 0,0 1 0 0 0,-1-1 0 0 0,1 1 0 0 0,-1-1 0 0 0,1 0-1 0 0,0 1 1 0 0,0-1 0 0 0,-1 0 0 0 0,2 0 0 0 0,-1 0 24 0 0,1 0 1 0 0,-1-1 0 0 0,0 1-1 0 0,0 0 1 0 0,1-1 0 0 0,-1 0-1 0 0,0 1 1 0 0,0-1 0 0 0,1 0-1 0 0,-1 1 1 0 0,0-1-1 0 0,0 0 1 0 0,0 0 0 0 0,0 0-1 0 0,0 0 1 0 0,0 0 0 0 0,0 0-1 0 0,1-2 1 0 0,12-16-769 0 0,-7 6-2358 0 0</inkml:trace>
  <inkml:trace contextRef="#ctx0" brushRef="#br0" timeOffset="1">185 60 7874 0 0,'9'-25'2169'0'0,"-7"21"-1315"0"0,-1 1 1 0 0,1-1 0 0 0,-1 0-1 0 0,0 0 1 0 0,0 1-1 0 0,1-9 1 0 0,-2 12-427 0 0,-4 24 75 0 0,-1 48-428 0 0,3-29-71 0 0,-2-1 0 0 0,-2 0 0 0 0,-12 44-1 0 0,11-58-54 0 0,-16 44-195 0 0,21-67 209 0 0,0 0 0 0 0,0 1 0 0 0,-1-2 0 0 0,0 1 0 0 0,0 0 0 0 0,0-1-1 0 0,-1 1 1 0 0,1-1 0 0 0,-1 0 0 0 0,-7 6 0 0 0,10-10 40 0 0,1 1-1 0 0,-1-1 1 0 0,0 1 0 0 0,1-1 0 0 0,-1 0 0 0 0,1 1 0 0 0,-1-1-1 0 0,0 0 1 0 0,1 0 0 0 0,-1 1 0 0 0,0-1 0 0 0,0 0 0 0 0,1 0-1 0 0,-1 0 1 0 0,0 0 0 0 0,1 0 0 0 0,-1 0 0 0 0,0 0-1 0 0,0 0 1 0 0,1 0 0 0 0,-1 0 0 0 0,0-1 0 0 0,1 1 0 0 0,-1 0-1 0 0,0 0 1 0 0,1-1 0 0 0,-1 1 0 0 0,-1-1 0 0 0,1 0 5 0 0,-1-1 0 0 0,1 1 0 0 0,-1-1 0 0 0,1 1 0 0 0,0-1 0 0 0,-1 0 0 0 0,1 0 0 0 0,0 0 0 0 0,-1-3 0 0 0,-1-2 74 0 0,0-1 0 0 0,1 1 1 0 0,0-1-1 0 0,-2-12 0 0 0,4 12-87 0 0,0-1-1 0 0,1 1 1 0 0,0-1 0 0 0,0 1-1 0 0,1 0 1 0 0,0 0-1 0 0,0 0 1 0 0,1 0-1 0 0,0 0 1 0 0,0 0-1 0 0,1 1 1 0 0,0-1 0 0 0,1 1-1 0 0,-1 0 1 0 0,1 0-1 0 0,1 1 1 0 0,-1-1-1 0 0,1 1 1 0 0,0 1-1 0 0,0-1 1 0 0,1 1 0 0 0,0 0-1 0 0,0 0 1 0 0,11-5-1 0 0,43-19-4938 0 0,16-9-29 0 0,-67 31 1737 0 0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29:38.4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67 111 7450 0 0,'-13'-28'420'0'0,"6"13"2096"0"0,0 1 0 0 0,-17-27 0 0 0,23 41-2363 0 0,1-1-1 0 0,0 0 1 0 0,-1 0-1 0 0,1 1 1 0 0,-1-1 0 0 0,1 0-1 0 0,0 1 1 0 0,-1-1-1 0 0,0 0 1 0 0,1 1 0 0 0,-1-1-1 0 0,1 1 1 0 0,-1-1-1 0 0,0 1 1 0 0,1-1 0 0 0,-1 1-1 0 0,0-1 1 0 0,1 1-1 0 0,-1 0 1 0 0,0-1 0 0 0,0 1-1 0 0,0 0 1 0 0,0 0-1 0 0,1 16 483 0 0,16 31-978 0 0,-10-35 344 0 0,1 0 1 0 0,1-1-1 0 0,0 0 1 0 0,0 0-1 0 0,14 13 0 0 0,-19-21-11 0 0,-1 0 0 0 0,1-1 0 0 0,-1 1 0 0 0,1-1 0 0 0,0 0 0 0 0,0 0 0 0 0,0 1 0 0 0,0-2 0 0 0,1 1 0 0 0,-1 0 0 0 0,0-1 0 0 0,1 0 0 0 0,-1 1 0 0 0,1-1 0 0 0,0-1 0 0 0,-1 1 0 0 0,1 0 0 0 0,0-1 0 0 0,-1 0 0 0 0,1 0 0 0 0,0 0 0 0 0,0 0-1 0 0,-1-1 1 0 0,6-1 0 0 0,-8 2 3 0 0,-1 0-1 0 0,1 0 1 0 0,-1 0-1 0 0,1-1 1 0 0,-1 1-1 0 0,1 0 1 0 0,-1 0-1 0 0,1-1 1 0 0,-1 1-1 0 0,1 0 1 0 0,-1-1-1 0 0,1 1 1 0 0,-1 0-1 0 0,0-1 1 0 0,1 1-1 0 0,-1-1 0 0 0,0 1 1 0 0,1-1-1 0 0,-1 1 1 0 0,0-1-1 0 0,1 1 1 0 0,-1-1-1 0 0,0 1 1 0 0,0-1-1 0 0,0 1 1 0 0,0-1-1 0 0,1 0 1 0 0,-1 1-1 0 0,0-1 1 0 0,0 1-1 0 0,0-2 1 0 0,-11-16-106 0 0,-24-8-59 0 0,8 9-95 0 0,-12-7-2 0 0,36 23 38 0 0,1 0 0 0 0,-1 0-1 0 0,1 0 1 0 0,-1 0 0 0 0,0 0 0 0 0,1 1 0 0 0,-1 0 0 0 0,0-1 0 0 0,1 1 0 0 0,-1 0 0 0 0,0 0 0 0 0,0 0 0 0 0,-3 1 0 0 0,5-1-97 0 0,1 0 0 0 0,-1 1 0 0 0,1-1 0 0 0,-1 1 0 0 0,0-1 0 0 0,1 0 0 0 0,-1 1 0 0 0,1-1 1 0 0,-1 1-1 0 0,1-1 0 0 0,-1 1 0 0 0,1-1 0 0 0,0 1 0 0 0,-1-1 0 0 0,1 1 0 0 0,0 0 0 0 0,-1-1 1 0 0,1 1-1 0 0,0 0 0 0 0,0-1 0 0 0,-1 2 0 0 0,1 2-3530 0 0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29:38.7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35 15 14595 0 0,'-1'-1'434'0'0,"0"0"0"0"0,0 0-1 0 0,0 0 1 0 0,0 0 0 0 0,0 0 0 0 0,0 0-1 0 0,0 0 1 0 0,0 0 0 0 0,-1 0 0 0 0,1 1 0 0 0,0-1-1 0 0,-1 0 1 0 0,1 1 0 0 0,0-1 0 0 0,-1 1-1 0 0,1 0 1 0 0,-1-1 0 0 0,1 1 0 0 0,-3 0-1 0 0,3 1-394 0 0,0-1 0 0 0,1 1 0 0 0,-1 0-1 0 0,0 0 1 0 0,1 0 0 0 0,-1 0-1 0 0,1 0 1 0 0,-1-1 0 0 0,1 1 0 0 0,-1 0-1 0 0,1 0 1 0 0,0 0 0 0 0,0 0-1 0 0,-1 1 1 0 0,1-1 0 0 0,0 0 0 0 0,0 0-1 0 0,0 0 1 0 0,0 0 0 0 0,0 0-1 0 0,0 0 1 0 0,1 0 0 0 0,-1 0 0 0 0,0 0-1 0 0,0 0 1 0 0,1 0 0 0 0,-1 0-1 0 0,1 0 1 0 0,0 1 0 0 0,6 30-53 0 0,36 137-336 0 0,-32-135-905 0 0,1-1 0 0 0,33 62 0 0 0,-39-84 783 0 0,32 51-3684 0 0,-34-56 3130 0 0,0-1-1 0 0,1 1 0 0 0,0-1 0 0 0,0 1 1 0 0,0-1-1 0 0,1-1 0 0 0,9 7 1 0 0,-5-6-2835 0 0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29:39.1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 57 7114 0 0,'-13'-3'5129'0'0,"-6"-3"603"0"0,19 5-5653 0 0,0 0 1 0 0,1 0-1 0 0,-1 0 0 0 0,0 0 0 0 0,1 0 0 0 0,-1 1 1 0 0,1-1-1 0 0,-1 0 0 0 0,1 0 0 0 0,-1 0 1 0 0,1 1-1 0 0,0-1 0 0 0,-1 0 0 0 0,1 0 0 0 0,0 1 1 0 0,-1-1-1 0 0,1 1 0 0 0,0-1 0 0 0,0 1 0 0 0,0-1 1 0 0,0 1-1 0 0,-1-1 0 0 0,3 1 0 0 0,5-5-37 0 0,1 1 0 0 0,-1 0 0 0 0,1 0 0 0 0,0 1 0 0 0,0 1 0 0 0,0-1 0 0 0,1 2 0 0 0,16-3 0 0 0,-20 4-36 0 0,1-1-1 0 0,-1 1 0 0 0,0 0 0 0 0,0 0 0 0 0,1 1 0 0 0,-1 0 0 0 0,0 0 0 0 0,0 0 0 0 0,0 1 0 0 0,0 0 1 0 0,0 0-1 0 0,0 1 0 0 0,-1-1 0 0 0,7 5 0 0 0,-7-2-10 0 0,0-1-1 0 0,-1 1 1 0 0,1 0-1 0 0,-1 0 1 0 0,0 1-1 0 0,-1-1 1 0 0,0 1-1 0 0,1-1 1 0 0,-2 1 0 0 0,5 10-1 0 0,0 7 55 0 0,6 37 0 0 0,-5-24 49 0 0,-6-20 20 0 0,0 1-1 0 0,-2 0 1 0 0,0-1-1 0 0,0 1 1 0 0,-2 0-1 0 0,0-1 1 0 0,-1 1-1 0 0,-9 31 1 0 0,5-20-820 0 0,-6 47 1 0 0,14-40-3108 0 0,-1-35 3656 0 0,0 1 0 0 0,0-1 1 0 0,0 0-1 0 0,0 1 1 0 0,1-1-1 0 0,-1 0 0 0 0,0 1 1 0 0,0-1-1 0 0,0 0 1 0 0,0 0-1 0 0,1 1 0 0 0,-1-1 1 0 0,0 0-1 0 0,0 1 1 0 0,1-1-1 0 0,-1 0 0 0 0,0 0 1 0 0,0 1-1 0 0,1-1 1 0 0,-1 0-1 0 0,0 0 0 0 0,1 0 1 0 0,-1 1-1 0 0,0-1 1 0 0,0 0-1 0 0,1 0 0 0 0,-1 0 1 0 0,1 0-1 0 0,0 0-73 0 0,0 0 1 0 0,0-1-1 0 0,0 1 0 0 0,0-1 0 0 0,0 1 0 0 0,0-1 0 0 0,0 1 1 0 0,0-1-1 0 0,0 0 0 0 0,0 1 0 0 0,-1-1 0 0 0,1 0 0 0 0,0 0 0 0 0,0 1 1 0 0,0-2-1 0 0,10-16-1144 0 0,-5 8-1893 0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6:46:28.6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71 37 11394 0 0,'-2'-1'221'0'0,"-1"0"0"0"0,1 0 0 0 0,0 0 0 0 0,-1 0 0 0 0,1 0-1 0 0,0 1 1 0 0,-1-1 0 0 0,1 1 0 0 0,-1-1 0 0 0,1 1 0 0 0,-1 0-1 0 0,-4 0 1 0 0,5 0 81 0 0,-1 0-1 0 0,1 0 1 0 0,-1 0-1 0 0,1 0 1 0 0,-1-1 0 0 0,1 1-1 0 0,0-1 1 0 0,-1 1-1 0 0,1-1 1 0 0,0 0-1 0 0,-3-1 1 0 0,5 2-278 0 0,0 0 0 0 0,-1-1-1 0 0,1 1 1 0 0,0 0 0 0 0,0 0 0 0 0,0 0 0 0 0,0 0 0 0 0,-1 0-1 0 0,1 0 1 0 0,0 0 0 0 0,0-1 0 0 0,0 1 0 0 0,0 0 0 0 0,0 0 0 0 0,-1 0-1 0 0,1 0 1 0 0,0-1 0 0 0,0 1 0 0 0,0 0 0 0 0,0 0 0 0 0,0 0-1 0 0,0-1 1 0 0,0 1 0 0 0,0 0 0 0 0,0 0 0 0 0,0 0 0 0 0,0 0 0 0 0,0-1-1 0 0,0 1 1 0 0,0 0 0 0 0,0 0 0 0 0,0 0 0 0 0,0-1 0 0 0,0 1 0 0 0,0 0-1 0 0,0 0 1 0 0,0 0 0 0 0,0-1 0 0 0,0 1 0 0 0,0 0 0 0 0,1 0-1 0 0,-1-1 1 0 0,10-5 228 0 0,14-1-264 0 0,-18 6 14 0 0,0 1-1 0 0,1-1 0 0 0,-1 2 0 0 0,0-1 1 0 0,0 0-1 0 0,1 1 0 0 0,-1 0 1 0 0,0 1-1 0 0,0 0 0 0 0,0-1 0 0 0,0 2 1 0 0,0-1-1 0 0,-1 1 0 0 0,7 3 0 0 0,-6-1-15 0 0,-1-1-1 0 0,1 1 0 0 0,-1 0 0 0 0,-1 0 0 0 0,1 1 0 0 0,-1-1 0 0 0,1 1 0 0 0,-2 0 0 0 0,1 0 0 0 0,-1 1 1 0 0,0-1-1 0 0,4 11 0 0 0,-3-3 1 0 0,0 0 1 0 0,0 1 0 0 0,-1 0 0 0 0,-1 0-1 0 0,0 17 1 0 0,-4 79-105 0 0,-1-36 81 0 0,3-75 37 0 0,0 11-232 0 0,0 0-1 0 0,0 0 1 0 0,1 0 0 0 0,1-1-1 0 0,0 1 1 0 0,4 13 0 0 0,-5-21 172 0 0,0-1 1 0 0,0 0-1 0 0,0 0 1 0 0,0 0-1 0 0,1 0 0 0 0,-1 0 1 0 0,1 0-1 0 0,-1 0 1 0 0,1-1-1 0 0,0 1 1 0 0,0-1-1 0 0,0 1 0 0 0,0-1 1 0 0,0 1-1 0 0,0-1 1 0 0,0 0-1 0 0,0 0 1 0 0,1 0-1 0 0,-1 0 0 0 0,0-1 1 0 0,0 1-1 0 0,1 0 1 0 0,-1-1-1 0 0,1 0 1 0 0,-1 1-1 0 0,1-1 1 0 0,-1 0-1 0 0,0-1 0 0 0,1 1 1 0 0,-1 0-1 0 0,1-1 1 0 0,-1 1-1 0 0,5-2 1 0 0,-5 2-295 0 0,-1-1 0 0 0,1 1 0 0 0,0 0 0 0 0,0-1 0 0 0,0 1 0 0 0,0-1 0 0 0,-1 0 0 0 0,1 1 0 0 0,0-1 0 0 0,-1 0 0 0 0,1 0 0 0 0,0 0 0 0 0,-1 0 0 0 0,1-1 0 0 0,-1 1 0 0 0,2-2 0 0 0,-2 0 260 0 0,0 0 1 0 0,1 0-1 0 0,-1 0 1 0 0,-1 0-1 0 0,1-1 0 0 0,0 1 1 0 0,-1 0-1 0 0,1-6 0 0 0,4-41 249 0 0,21-84-1 0 0,-19 108 897 0 0,2 1-1 0 0,0 0 1 0 0,1 1-1 0 0,28-47 1 0 0,-35 67-873 0 0,1-1 0 0 0,-1 1 0 0 0,1 0 0 0 0,0 0 0 0 0,0 1 0 0 0,0-1 0 0 0,1 1 0 0 0,-1 0 0 0 0,1 0 0 0 0,0 0 0 0 0,0 0 0 0 0,0 1 0 0 0,0 0 0 0 0,8-2 0 0 0,-11 3-174 0 0,0 1 0 0 0,-1 0-1 0 0,1-1 1 0 0,0 1 0 0 0,0 0 0 0 0,0 0-1 0 0,-1 0 1 0 0,1 0 0 0 0,0 1 0 0 0,0-1-1 0 0,0 0 1 0 0,-1 1 0 0 0,1-1 0 0 0,0 1-1 0 0,-1 0 1 0 0,1 0 0 0 0,0-1 0 0 0,2 3-1 0 0,-2-1-64 0 0,-1 0-1 0 0,1 0 0 0 0,-1 0 1 0 0,0 0-1 0 0,1 0 0 0 0,-1 0 1 0 0,0 0-1 0 0,0 1 0 0 0,0-1 0 0 0,-1 0 1 0 0,1 1-1 0 0,-1-1 0 0 0,1 0 1 0 0,-1 1-1 0 0,0-1 0 0 0,1 1 1 0 0,-1-1-1 0 0,-1 3 0 0 0,1 5-484 0 0,-1 1-1 0 0,-1-1 1 0 0,1 0-1 0 0,-2 0 1 0 0,1 0-1 0 0,-1-1 1 0 0,-1 1-1 0 0,0 0 1 0 0,0-1-1 0 0,-1 0 1 0 0,-10 15-1 0 0,10-18 614 0 0,1 1-1 0 0,-2-1 1 0 0,1 0-1 0 0,-1 0 0 0 0,1-1 1 0 0,-2 0-1 0 0,1 0 0 0 0,-1 0 1 0 0,1-1-1 0 0,-1 0 1 0 0,0 0-1 0 0,-1 0 0 0 0,1-1 1 0 0,-1 0-1 0 0,-9 2 0 0 0,17-5 3 0 0,-1 0 0 0 0,1 0 0 0 0,0 0-1 0 0,-1 1 1 0 0,1-1 0 0 0,0 0 0 0 0,-1 0-1 0 0,1 0 1 0 0,0 0 0 0 0,-1 0-1 0 0,1 0 1 0 0,0 0 0 0 0,-1 0 0 0 0,1 0-1 0 0,-1 0 1 0 0,1 0 0 0 0,0 0 0 0 0,-1 0-1 0 0,1 0 1 0 0,0 0 0 0 0,-1-1-1 0 0,1 1 1 0 0,0 0 0 0 0,-1 0 0 0 0,1 0-1 0 0,0 0 1 0 0,-1-1 0 0 0,1 1 0 0 0,0 0-1 0 0,0 0 1 0 0,-1-1 0 0 0,1 1-1 0 0,0 0 1 0 0,0-1 0 0 0,-1 1 0 0 0,6-14 1234 0 0,16-11-418 0 0,0 10-809 0 0,-1 2 0 0 0,2 0-1 0 0,32-14 1 0 0,-42 22-74 0 0,1 0-1 0 0,0 1 0 0 0,0 0 0 0 0,21-2 0 0 0,-33 6-1 0 0,0-1 0 0 0,1 1 0 0 0,-1 0 0 0 0,0 0 0 0 0,0 0 1 0 0,1 0-1 0 0,-1 0 0 0 0,0 0 0 0 0,0 0 0 0 0,1 0 0 0 0,-1 1 0 0 0,0-1 0 0 0,0 0 0 0 0,1 1 0 0 0,-1-1 0 0 0,0 1 0 0 0,0-1 0 0 0,0 1 0 0 0,0 0 0 0 0,0-1 0 0 0,0 1 0 0 0,0 0 0 0 0,2 1 1 0 0,-3-1 23 0 0,1 1 1 0 0,-1-1 0 0 0,1 1 0 0 0,-1-1 0 0 0,0 0 0 0 0,1 1 0 0 0,-1-1 0 0 0,0 1 0 0 0,0-1 0 0 0,0 1 0 0 0,0-1 0 0 0,0 1 0 0 0,-1-1 0 0 0,1 1 0 0 0,0-1 0 0 0,-1 0-1 0 0,0 3 1 0 0,-4 8 258 0 0,0 0-1 0 0,-1 0 0 0 0,-13 19 1 0 0,12-18-146 0 0,4-7-89 0 0,0 0 0 0 0,0 0 0 0 0,1 0 1 0 0,0 0-1 0 0,1 1 0 0 0,-1-1 0 0 0,1 1 1 0 0,0-1-1 0 0,1 1 0 0 0,0 0 1 0 0,0-1-1 0 0,0 1 0 0 0,1 0 0 0 0,0-1 1 0 0,0 1-1 0 0,1-1 0 0 0,-1 0 1 0 0,1 1-1 0 0,1-1 0 0 0,3 8 0 0 0,-1-4-15 0 0,0-1 0 0 0,1 0 0 0 0,0 0 0 0 0,1 0 0 0 0,0 0 0 0 0,0-1 0 0 0,1 0 0 0 0,-1-1 0 0 0,2 1 0 0 0,-1-2 0 0 0,17 11 0 0 0,-23-16-34 0 0,0 0 0 0 0,0 1-1 0 0,1-1 1 0 0,-1 0 0 0 0,1 0 0 0 0,-1-1-1 0 0,1 1 1 0 0,-1 0 0 0 0,1-1 0 0 0,-1 0-1 0 0,1 1 1 0 0,-1-1 0 0 0,1 0 0 0 0,0 0 0 0 0,-1-1-1 0 0,1 1 1 0 0,-1 0 0 0 0,1-1 0 0 0,4-1-1 0 0,-4 0-19 0 0,0 0 0 0 0,1 0 0 0 0,-1 0 0 0 0,0 0 0 0 0,0-1 0 0 0,0 1 0 0 0,0-1 0 0 0,-1 0 0 0 0,1 0 0 0 0,-1 0 0 0 0,5-6 0 0 0,0-4-12 0 0,-1 0 1 0 0,0 0 0 0 0,-1 0 0 0 0,0-1 0 0 0,5-26-1 0 0,-10 36 13 0 0,1 1 1 0 0,0-1-1 0 0,0 1 0 0 0,0-1 0 0 0,1 1 0 0 0,-1 0 0 0 0,4-6 0 0 0,-5 9 17 0 0,1 0-1 0 0,-1 0 1 0 0,0-1-1 0 0,0 1 1 0 0,0 0 0 0 0,0 0-1 0 0,1 0 1 0 0,-1 0-1 0 0,0-1 1 0 0,0 1 0 0 0,0 0-1 0 0,1 0 1 0 0,-1 0-1 0 0,0 0 1 0 0,0 0 0 0 0,0 0-1 0 0,1-1 1 0 0,-1 1-1 0 0,0 0 1 0 0,0 0 0 0 0,1 0-1 0 0,-1 0 1 0 0,0 0-1 0 0,0 0 1 0 0,1 0 0 0 0,-1 0-1 0 0,0 0 1 0 0,0 0-1 0 0,1 0 1 0 0,-1 0 0 0 0,0 1-1 0 0,0-1 1 0 0,1 0-1 0 0,-1 0 1 0 0,0 0 0 0 0,0 0-1 0 0,1 0 1 0 0,7 19-14 0 0,-2 13 20 0 0,4 62 0 0 0,-5-34-681 0 0,-4-58 435 0 0,-1 0 1 0 0,1 1-1 0 0,-1-1 1 0 0,1 0-1 0 0,0 1 1 0 0,0-1-1 0 0,0 0 1 0 0,0 0-1 0 0,0 0 1 0 0,1 0-1 0 0,2 4 1 0 0,-4-6 106 0 0,0 1 0 0 0,1-1 0 0 0,-1 1 1 0 0,1-1-1 0 0,0 1 0 0 0,-1-1 0 0 0,1 0 0 0 0,-1 1 1 0 0,1-1-1 0 0,0 0 0 0 0,-1 1 0 0 0,1-1 0 0 0,0 0 1 0 0,-1 0-1 0 0,1 0 0 0 0,0 0 0 0 0,-1 0 0 0 0,1 0 0 0 0,0 1 1 0 0,0-1-1 0 0,-1-1 0 0 0,1 1 0 0 0,0 0 0 0 0,-1 0 1 0 0,1 0-1 0 0,0 0 0 0 0,-1 0 0 0 0,1-1 0 0 0,0 1 1 0 0,-1 0-1 0 0,1-1 0 0 0,-1 1 0 0 0,1 0 0 0 0,0-1 0 0 0,-1 1 1 0 0,1-1-1 0 0,-1 1 0 0 0,1-1 0 0 0,-1 1 0 0 0,1-1 1 0 0,-1 1-1 0 0,1-2 0 0 0,5-6-3514 0 0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29:39.4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0 332 7626 0 0,'4'-7'820'0'0,"0"0"0"0"0,-1 0 0 0 0,0-1 1 0 0,3-8-1 0 0,-4 9 115 0 0,0 0 0 0 0,1-1 0 0 0,0 1 0 0 0,1 0 0 0 0,6-9 0 0 0,-4 9-703 0 0,1-1 0 0 0,1 1 0 0 0,-1 1 0 0 0,1-1 0 0 0,0 2 0 0 0,0-1 0 0 0,1 1 0 0 0,0 0 0 0 0,11-4 0 0 0,31-20-1816 0 0,-50 28 1531 0 0,1-1-1 0 0,0 1 1 0 0,0-1 0 0 0,-1 0-1 0 0,1 0 1 0 0,-1 0 0 0 0,1 0-1 0 0,-1 0 1 0 0,0 0-1 0 0,0 0 1 0 0,0 0 0 0 0,0 0-1 0 0,0-1 1 0 0,0 1 0 0 0,-1 0-1 0 0,1-1 1 0 0,-1 1 0 0 0,0 0-1 0 0,1-1 1 0 0,-1 1-1 0 0,0-1 1 0 0,-1 1 0 0 0,1 0-1 0 0,0-1 1 0 0,-1 1 0 0 0,1 0-1 0 0,-1-1 1 0 0,1 1-1 0 0,-3-4 1 0 0,-2-7 828 0 0,-1 1 0 0 0,0 0-1 0 0,0 0 1 0 0,-9-11 0 0 0,13 63 601 0 0,5 37-1313 0 0,3 38-328 0 0,-4-102-471 0 0,1 1 1 0 0,0-1 0 0 0,0 0 0 0 0,2 0-1 0 0,-1 0 1 0 0,9 16 0 0 0,-11-26 20 0 0,0 0 0 0 0,0 0 0 0 0,0 0 1 0 0,0 0-1 0 0,1 0 0 0 0,-1 0 0 0 0,1-1 0 0 0,-1 1 0 0 0,1-1 1 0 0,0 0-1 0 0,6 4 0 0 0,0-4-3311 0 0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29:39.9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23 163 11394 0 0,'0'-1'372'0'0,"-1"0"-1"0"0,0 0 0 0 0,0 0 0 0 0,0 1 0 0 0,0-1 0 0 0,0 1 1 0 0,0-1-1 0 0,0 1 0 0 0,0-1 0 0 0,-1 1 0 0 0,1-1 0 0 0,0 1 1 0 0,0 0-1 0 0,0 0 0 0 0,0 0 0 0 0,-2-1 0 0 0,-1 5 1853 0 0,12 4-1982 0 0,-2-4-225 0 0,0 1 0 0 0,0-2 0 0 0,1 1-1 0 0,-1 0 1 0 0,1-1 0 0 0,0-1 0 0 0,0 1 0 0 0,0-1 0 0 0,0 0 0 0 0,0 0 0 0 0,0-1 0 0 0,0 0 0 0 0,8 0 0 0 0,-3-1 4 0 0,-1 0 1 0 0,0-1-1 0 0,0-1 1 0 0,0 0-1 0 0,0 0 0 0 0,0-1 1 0 0,11-4-1 0 0,-18 6-51 0 0,-1-1 0 0 0,0 1 0 0 0,0-1 0 0 0,0 0-1 0 0,0 0 1 0 0,0 0 0 0 0,0 0 0 0 0,-1 0 0 0 0,1 0 0 0 0,-1-1 0 0 0,0 0-1 0 0,1 1 1 0 0,-1-1 0 0 0,0 0 0 0 0,-1 0 0 0 0,1 0 0 0 0,0 0 0 0 0,-1 0-1 0 0,0-1 1 0 0,0 1 0 0 0,0 0 0 0 0,0-1 0 0 0,0 1 0 0 0,0 0 0 0 0,-1-1-1 0 0,0-5 1 0 0,0 3-12 0 0,0-1-1 0 0,-1 1 0 0 0,0 0 0 0 0,-1-1 1 0 0,1 1-1 0 0,-1 0 0 0 0,0 0 1 0 0,-1 0-1 0 0,1 0 0 0 0,-1 1 1 0 0,-6-10-1 0 0,8 13 56 0 0,-1 0 1 0 0,1 0-1 0 0,-1 0 1 0 0,0 1-1 0 0,1-1 1 0 0,-1 0-1 0 0,0 1 1 0 0,0-1-1 0 0,0 1 1 0 0,0 0-1 0 0,0-1 1 0 0,-1 1-1 0 0,1 0 0 0 0,0 0 1 0 0,0 1-1 0 0,-1-1 1 0 0,1 0-1 0 0,0 1 1 0 0,-1-1-1 0 0,1 1 1 0 0,-1 0-1 0 0,1 0 1 0 0,-1 0-1 0 0,1 0 0 0 0,-1 0 1 0 0,1 1-1 0 0,0-1 1 0 0,-1 1-1 0 0,1-1 1 0 0,-1 1-1 0 0,1 0 1 0 0,0 0-1 0 0,-3 2 1 0 0,0 0 41 0 0,-1 1 1 0 0,1 0 0 0 0,0 0 0 0 0,0 0 0 0 0,1 1 0 0 0,-1 0 0 0 0,1 0 0 0 0,0 0 0 0 0,1 0 0 0 0,-1 1 0 0 0,1-1-1 0 0,0 1 1 0 0,0 0 0 0 0,1 0 0 0 0,0 0 0 0 0,-2 7 0 0 0,-1 4-15 0 0,1 0-1 0 0,1 1 1 0 0,1-1-1 0 0,-1 31 1 0 0,3-35-21 0 0,1 1 0 0 0,0-1 0 0 0,1 1-1 0 0,1-1 1 0 0,0 0 0 0 0,1 0 0 0 0,0 0 0 0 0,10 20-1 0 0,-13-30-8 0 0,1 0 0 0 0,-1 0-1 0 0,1 0 1 0 0,0 0-1 0 0,0 0 1 0 0,0 0-1 0 0,0-1 1 0 0,1 1 0 0 0,-1-1-1 0 0,1 1 1 0 0,-1-1-1 0 0,1 0 1 0 0,0 0-1 0 0,0-1 1 0 0,0 1 0 0 0,0 0-1 0 0,0-1 1 0 0,0 0-1 0 0,1 0 1 0 0,-1 0 0 0 0,0 0-1 0 0,1 0 1 0 0,-1 0-1 0 0,0-1 1 0 0,1 0-1 0 0,-1 0 1 0 0,1 0 0 0 0,-1 0-1 0 0,1 0 1 0 0,-1-1-1 0 0,0 1 1 0 0,1-1-1 0 0,-1 0 1 0 0,0 0 0 0 0,1-1-1 0 0,-1 1 1 0 0,0 0-1 0 0,4-3 1 0 0,12-7-26 0 0,-1-1 0 0 0,0-1 0 0 0,-1 0 0 0 0,-1-2 0 0 0,0 1 0 0 0,0-2 0 0 0,-2 0 0 0 0,0-1 0 0 0,-1 0 0 0 0,0-1 0 0 0,-2-1 0 0 0,11-22 0 0 0,-19 33 68 0 0,0-1-1 0 0,-1 1 1 0 0,0-1-1 0 0,-1 0 1 0 0,0 0-1 0 0,0 0 1 0 0,-1 0-1 0 0,-1-10 1 0 0,1 3 469 0 0,27 41-399 0 0,-15-7-106 0 0,-1 0-1 0 0,13 26 1 0 0,-18-29-505 0 0,2-1-1 0 0,0 1 1 0 0,1-1 0 0 0,0-1-1 0 0,13 14 1 0 0,-19-23-102 0 0,1-1 0 0 0,0 1 1 0 0,1-1-1 0 0,-1 0 0 0 0,1 0 0 0 0,-1 0 0 0 0,1-1 1 0 0,6 3-1 0 0,-5-3-452 0 0,-1-1 0 0 0,1 1 0 0 0,0-1 0 0 0,0-1 0 0 0,0 1 0 0 0,0-1 1 0 0,-1 0-1 0 0,11-1 0 0 0,0-2-2106 0 0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29:40.3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93 69 10642 0 0,'-32'-6'4145'0'0,"-5"0"-1063"0"0,36 5-2886 0 0,-1 1 1 0 0,1-1 0 0 0,0 1-1 0 0,-1-1 1 0 0,1 1-1 0 0,0-1 1 0 0,0 0 0 0 0,-1 1-1 0 0,1-1 1 0 0,0 0-1 0 0,0 0 1 0 0,0 0 0 0 0,0 0-1 0 0,0 0 1 0 0,0 0-1 0 0,0 0 1 0 0,1 0-1 0 0,-1-1 1 0 0,-1-1 0 0 0,2 2-174 0 0,0 1 1 0 0,0 0 0 0 0,0 0 0 0 0,-1-1 0 0 0,1 1-1 0 0,0 0 1 0 0,0 0 0 0 0,0-1 0 0 0,0 1-1 0 0,0 0 1 0 0,0 0 0 0 0,0-1 0 0 0,0 1-1 0 0,0 0 1 0 0,0-1 0 0 0,0 1 0 0 0,0 0 0 0 0,0 0-1 0 0,0-1 1 0 0,1 1 0 0 0,-1 0 0 0 0,0 0-1 0 0,0-1 1 0 0,0 1 0 0 0,0 0 0 0 0,0 0-1 0 0,1-1 1 0 0,-1 1 0 0 0,0 0 0 0 0,0 0-1 0 0,0 0 1 0 0,1 0 0 0 0,-1-1 0 0 0,0 1 0 0 0,0 0-1 0 0,0 0 1 0 0,1 0 0 0 0,-1 0 0 0 0,0 0-1 0 0,1-1 1 0 0,15 2 237 0 0,14 10-284 0 0,103 98-98 0 0,-131-106 113 0 0,1-1 0 0 0,-1 0 0 0 0,1 1 0 0 0,0-1 0 0 0,0-1 0 0 0,0 1 0 0 0,0 0 0 0 0,0-1 0 0 0,1 0 0 0 0,-1 1 0 0 0,0-1 0 0 0,1-1 0 0 0,-1 1 0 0 0,1 0 0 0 0,-1-1 0 0 0,1 0 0 0 0,4 0 0 0 0,-6 0 3 0 0,0-1 1 0 0,-1 1-1 0 0,1-1 1 0 0,0 0-1 0 0,0 1 1 0 0,-1-1-1 0 0,1 0 1 0 0,-1 0-1 0 0,1-1 1 0 0,-1 1-1 0 0,1 0 1 0 0,-1 0-1 0 0,0-1 1 0 0,1 1-1 0 0,-1-1 1 0 0,0 1-1 0 0,0-1 0 0 0,0 1 1 0 0,0-1-1 0 0,-1 0 1 0 0,1 1-1 0 0,0-1 1 0 0,-1 0-1 0 0,1 0 1 0 0,-1 0-1 0 0,1 1 1 0 0,-1-1-1 0 0,0 0 1 0 0,0 0-1 0 0,0 0 1 0 0,0 0-1 0 0,0 0 1 0 0,-1-2-1 0 0,1-3-18 0 0,0 0-1 0 0,-1 0 1 0 0,0 1-1 0 0,0-1 1 0 0,-1 0-1 0 0,0 0 1 0 0,0 1-1 0 0,-1-1 1 0 0,-5-10-1 0 0,6 14-1 0 0,0 0 0 0 0,0 0-1 0 0,0 0 1 0 0,0 0 0 0 0,0 0 0 0 0,-1 1-1 0 0,0-1 1 0 0,1 1 0 0 0,-1-1 0 0 0,0 1-1 0 0,0 0 1 0 0,0 0 0 0 0,-1 0 0 0 0,1 1-1 0 0,0-1 1 0 0,-1 1 0 0 0,1 0-1 0 0,-1 0 1 0 0,-5-1 0 0 0,7 2-2 0 0,0 0-1 0 0,0 1 1 0 0,-1-1-1 0 0,1 1 1 0 0,0-1-1 0 0,0 1 1 0 0,0 0 0 0 0,0 0-1 0 0,0 0 1 0 0,0 0-1 0 0,0 0 1 0 0,0 0-1 0 0,0 1 1 0 0,0-1 0 0 0,1 1-1 0 0,-3 2 1 0 0,-27 31-264 0 0,28-31 249 0 0,-11 13-353 0 0,1 1-1 0 0,-12 20 0 0 0,22-33 46 0 0,1 0 0 0 0,-1 0 0 0 0,1 0 0 0 0,0 1 0 0 0,0-1-1 0 0,1 0 1 0 0,0 1 0 0 0,0-1 0 0 0,0 1 0 0 0,0 0-1 0 0,1-1 1 0 0,0 1 0 0 0,1 9 0 0 0,-1-13 154 0 0,1-1 0 0 0,0 0 1 0 0,-1 0-1 0 0,1 1 0 0 0,0-1 0 0 0,-1 0 0 0 0,1 0 1 0 0,0 0-1 0 0,0 0 0 0 0,0 0 0 0 0,0 0 1 0 0,0 0-1 0 0,0 0 0 0 0,0 0 0 0 0,1-1 0 0 0,-1 1 1 0 0,0 0-1 0 0,0-1 0 0 0,1 1 0 0 0,-1-1 1 0 0,0 1-1 0 0,0-1 0 0 0,1 0 0 0 0,-1 1 0 0 0,1-1 1 0 0,-1 0-1 0 0,0 0 0 0 0,1 0 0 0 0,-1 0 1 0 0,1 0-1 0 0,-1 0 0 0 0,0-1 0 0 0,1 1 1 0 0,-1 0-1 0 0,0-1 0 0 0,1 1 0 0 0,-1-1 0 0 0,0 1 1 0 0,2-2-1 0 0,8-2-3194 0 0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29:40.6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72 8242 0 0,'1'-5'681'0'0,"1"0"0"0"0,1-1-1 0 0,-1 1 1 0 0,1 0 0 0 0,0 0 0 0 0,0 0 0 0 0,0 1 0 0 0,0-1 0 0 0,1 1 0 0 0,0 0 0 0 0,0 0 0 0 0,0 0 0 0 0,9-6-1 0 0,-12 10-628 0 0,0 0-1 0 0,0 0 0 0 0,0 0 0 0 0,0 0 0 0 0,0 0 0 0 0,0 1 1 0 0,0-1-1 0 0,0 0 0 0 0,0 1 0 0 0,0-1 0 0 0,0 1 1 0 0,0-1-1 0 0,0 1 0 0 0,0-1 0 0 0,0 1 0 0 0,0 0 0 0 0,0-1 1 0 0,0 1-1 0 0,-1 0 0 0 0,1 0 0 0 0,0-1 0 0 0,-1 1 0 0 0,1 0 1 0 0,0 2-1 0 0,16 23 188 0 0,-6 3-283 0 0,-1 1 0 0 0,-2 0 0 0 0,-1 1 0 0 0,4 36 0 0 0,-1 126-5746 0 0,-10-189 5461 0 0,0-1-160 0 0,0 1-1 0 0,0 0 0 0 0,0 0 1 0 0,0 0-1 0 0,1 0 0 0 0,-1 0 1 0 0,1 0-1 0 0,2 6 0 0 0,-1-12 391 0 0,-1-1 0 0 0,1 0 0 0 0,-1 1 0 0 0,0-1 0 0 0,0 0 0 0 0,0 0 0 0 0,0 0-1 0 0,0 0 1 0 0,0-4 0 0 0,1-12 176 0 0,-1 0 0 0 0,0-22 0 0 0,-2 21 1718 0 0,2 0-1 0 0,4-35 0 0 0,-4 49-1478 0 0,1 1-1 0 0,-1 0 1 0 0,1 0-1 0 0,-1 0 1 0 0,1 0-1 0 0,1 1 1 0 0,-1-1-1 0 0,1 0 1 0 0,0 1-1 0 0,0 0 1 0 0,0 0-1 0 0,0 0 1 0 0,1 0 0 0 0,0 0-1 0 0,4-3 1 0 0,-4 4-278 0 0,0 1 1 0 0,-1 0 0 0 0,1 0 0 0 0,1 0-1 0 0,-1 0 1 0 0,0 1 0 0 0,0-1 0 0 0,1 1-1 0 0,-1 0 1 0 0,1 1 0 0 0,-1-1 0 0 0,0 1 0 0 0,1 0-1 0 0,-1 0 1 0 0,1 0 0 0 0,-1 0 0 0 0,1 1-1 0 0,6 2 1 0 0,-8-3-151 0 0,-1 1-1 0 0,1 0 0 0 0,-1 0 1 0 0,1 1-1 0 0,-1-1 1 0 0,1 0-1 0 0,-1 1 0 0 0,0 0 1 0 0,0-1-1 0 0,0 1 1 0 0,0 0-1 0 0,0 0 0 0 0,2 3 1 0 0,-2-2-256 0 0,-1-1 0 0 0,0 1 1 0 0,0-1-1 0 0,0 1 0 0 0,0-1 0 0 0,0 1 0 0 0,0 0 1 0 0,-1-1-1 0 0,1 1 0 0 0,-1 0 0 0 0,0-1 1 0 0,0 1-1 0 0,0 0 0 0 0,0 0 0 0 0,-1 3 0 0 0,-4 20-3138 0 0,1-13-641 0 0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29:41.0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20 210 10674 0 0,'-19'3'7654'0'0,"19"-3"-7572"0"0,0 0 0 0 0,0 0 1 0 0,0 1-1 0 0,0-1 0 0 0,-1 0 0 0 0,1 0 1 0 0,0 1-1 0 0,0-1 0 0 0,0 0 0 0 0,0 0 0 0 0,0 0 1 0 0,0 1-1 0 0,0-1 0 0 0,0 0 0 0 0,0 0 1 0 0,0 1-1 0 0,1-1 0 0 0,-1 0 0 0 0,0 0 0 0 0,0 0 1 0 0,0 1-1 0 0,0-1 0 0 0,0 0 0 0 0,0 0 1 0 0,0 0-1 0 0,0 1 0 0 0,1-1 0 0 0,-1 0 1 0 0,0 0-1 0 0,0 0 0 0 0,0 0 0 0 0,0 1 0 0 0,1-1 1 0 0,-1 0-1 0 0,0 0 0 0 0,0 0 0 0 0,0 0 1 0 0,1 0-1 0 0,-1 0 0 0 0,0 1 0 0 0,39 19 177 0 0,-18-9 169 0 0,-14-7-426 0 0,-1 0-1 0 0,1 0 0 0 0,0 0 1 0 0,0-1-1 0 0,0 0 0 0 0,0 0 1 0 0,1-1-1 0 0,-1 0 1 0 0,9 1-1 0 0,-9-2-85 0 0,-1-1 0 0 0,0 0 0 0 0,0-1 0 0 0,0 0 0 0 0,0 0 0 0 0,0 0 0 0 0,0 0 0 0 0,0-1 0 0 0,0 0 0 0 0,0 0 0 0 0,-1-1 1 0 0,7-3-1 0 0,1-2-675 0 0,0 0 1 0 0,-1-2-1 0 0,0 1 1 0 0,0-1-1 0 0,-1-1 1 0 0,0 0-1 0 0,-1 0 1 0 0,0-1-1 0 0,-1-1 1 0 0,-1 0-1 0 0,0 0 1 0 0,0 0-1 0 0,-1-1 1 0 0,-1 0-1 0 0,-1 0 1 0 0,0-1-1 0 0,0 0 1 0 0,2-17-1 0 0,-5 13-2537 0 0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29:41.7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5 283 9434 0 0,'0'0'202'0'0,"-1"0"0"0"0,1 0 1 0 0,0-1-1 0 0,-1 1 0 0 0,1 0 0 0 0,0-1 1 0 0,0 1-1 0 0,-1-1 0 0 0,1 1 0 0 0,0 0 0 0 0,0-1 1 0 0,0 1-1 0 0,-1 0 0 0 0,1-1 0 0 0,0 1 1 0 0,0-1-1 0 0,0 1 0 0 0,0-1 0 0 0,0 1 1 0 0,0 0-1 0 0,0-1 0 0 0,0 1 0 0 0,0-1 0 0 0,0 1 1 0 0,0-1-1 0 0,0 1 0 0 0,0 0 0 0 0,1-1 1 0 0,-1 1-1 0 0,0-1 0 0 0,0 1 0 0 0,0 0 0 0 0,0-1 1 0 0,1 1-1 0 0,-1-1 0 0 0,0 1 0 0 0,0 0 1 0 0,1-1-1 0 0,-1 1 0 0 0,0 0 0 0 0,1 0 0 0 0,0-1 1 0 0,26-12 1945 0 0,45-3-3068 0 0,-66 14 1488 0 0,30 0-510 0 0,-35 1-58 0 0,0 1 0 0 0,0 0 0 0 0,0 0 0 0 0,0 0 0 0 0,0 0 0 0 0,0 0 0 0 0,0 0-1 0 0,0 0 1 0 0,0 0 0 0 0,0 0 0 0 0,0 0 0 0 0,0 1 0 0 0,0-1 0 0 0,0 0 0 0 0,0 1 0 0 0,0-1 0 0 0,-1 1 0 0 0,1-1 0 0 0,0 1 0 0 0,0-1-1 0 0,0 1 1 0 0,0 0 0 0 0,-1-1 0 0 0,1 1 0 0 0,0 0 0 0 0,-1 0 0 0 0,1 0 0 0 0,0-1 0 0 0,-1 1 0 0 0,1 2 0 0 0,-1 1-59 0 0,-1 0 1 0 0,0 0 0 0 0,0 0 0 0 0,0-1 0 0 0,0 1-1 0 0,-1 0 1 0 0,0 0 0 0 0,0-1 0 0 0,0 1 0 0 0,-3 4 0 0 0,-31 37-69 0 0,25-31 89 0 0,3-4 210 0 0,0 0 1 0 0,0 0-1 0 0,1 1 0 0 0,1 0 0 0 0,0 1 0 0 0,-6 14 0 0 0,12-25-157 0 0,-1 0 1 0 0,1 0-1 0 0,0 0 1 0 0,0-1-1 0 0,-1 1 1 0 0,1 0 0 0 0,0 0-1 0 0,0 0 1 0 0,0 0-1 0 0,0 0 1 0 0,0-1-1 0 0,0 1 1 0 0,0 0 0 0 0,0 0-1 0 0,0 0 1 0 0,0 0-1 0 0,1 0 1 0 0,-1-1-1 0 0,0 1 1 0 0,1 0-1 0 0,-1 0 1 0 0,0-1 0 0 0,1 1-1 0 0,-1 0 1 0 0,1 0-1 0 0,-1-1 1 0 0,2 2-1 0 0,-1-1 5 0 0,0-1 1 0 0,1 1-1 0 0,-1-1 0 0 0,0 0 0 0 0,1 1 0 0 0,-1-1 0 0 0,0 0 0 0 0,1 0 0 0 0,-1 0 0 0 0,1 0 0 0 0,-1 0 0 0 0,0 0 0 0 0,1 0 0 0 0,-1-1 0 0 0,2 1 0 0 0,9-3 31 0 0,-1-1 0 0 0,0 0 0 0 0,11-6 0 0 0,-18 8-75 0 0,44-22-63 0 0,-9 5-523 0 0,45-16 0 0 0,-103 79 174 0 0,10-30 512 0 0,1 0 0 0 0,1 1 1 0 0,0 0-1 0 0,1 0 0 0 0,-7 26 1 0 0,11-35-62 0 0,1 0 1 0 0,0 0-1 0 0,0 0 1 0 0,1 0-1 0 0,-1 0 1 0 0,2 0-1 0 0,-1 0 1 0 0,0 1-1 0 0,1-1 1 0 0,0 0-1 0 0,1 0 1 0 0,-1-1-1 0 0,1 1 1 0 0,1 0-1 0 0,-1 0 1 0 0,1-1-1 0 0,-1 1 1 0 0,6 6-1 0 0,-7-11-7 0 0,0 1 1 0 0,1-1-1 0 0,-1 0 1 0 0,0 1-1 0 0,0-1 1 0 0,1 0-1 0 0,-1 0 1 0 0,1 0-1 0 0,-1 0 1 0 0,1 0-1 0 0,0 0 1 0 0,-1-1-1 0 0,1 1 1 0 0,0 0-1 0 0,-1-1 1 0 0,1 0-1 0 0,0 1 1 0 0,0-1-1 0 0,-1 0 1 0 0,4 0-1 0 0,0 0 8 0 0,-1 0-1 0 0,0-1 0 0 0,0 0 1 0 0,-1 0-1 0 0,1 0 0 0 0,0-1 1 0 0,0 1-1 0 0,7-5 0 0 0,0-1-10 0 0,0-1 0 0 0,0 0 0 0 0,0-1-1 0 0,13-15 1 0 0,-3 1-64 0 0,-2-2 0 0 0,-1 0 0 0 0,-1-1-1 0 0,-1 0 1 0 0,-1-1 0 0 0,-1-1 0 0 0,9-30 0 0 0,54-210 7 0 0,-76 261 57 0 0,5-15 78 0 0,-3 14 129 0 0,0-1 0 0 0,-1 0 0 0 0,-1 0 0 0 0,1-13 0 0 0,-2 22-57 0 0,-3 36 153 0 0,3-7-259 0 0,0 1 0 0 0,2-1 1 0 0,2 0-1 0 0,6 31 0 0 0,38 112 77 0 0,-48-169-125 0 0,7 18 37 0 0,1 1 1 0 0,11 21 0 0 0,-17-39-2 0 0,0 0 1 0 0,0 0 0 0 0,1 0-1 0 0,-1 0 1 0 0,1 0 0 0 0,0-1-1 0 0,0 1 1 0 0,0-1 0 0 0,0 0-1 0 0,1 0 1 0 0,0 0 0 0 0,-1 0-1 0 0,1 0 1 0 0,0-1 0 0 0,0 0-1 0 0,0 0 1 0 0,6 2 0 0 0,-6-4-1 0 0,1 1 1 0 0,-1-2 0 0 0,0 1 0 0 0,1 0-1 0 0,-1-1 1 0 0,0 0 0 0 0,0 0 0 0 0,0 0 0 0 0,0-1-1 0 0,0 1 1 0 0,0-1 0 0 0,0 0 0 0 0,0 0 0 0 0,-1 0-1 0 0,1-1 1 0 0,-1 1 0 0 0,5-5 0 0 0,2-1-6 0 0,0-1 1 0 0,0-1 0 0 0,-1 0 0 0 0,9-13 0 0 0,-12 15-6 0 0,-1 1-1 0 0,0-1 1 0 0,0-1 0 0 0,-1 1 0 0 0,-1-1 0 0 0,1 1 0 0 0,4-19 0 0 0,-8 22-22 0 0,1 1 1 0 0,-1-1-1 0 0,1 1 1 0 0,-1-1 0 0 0,-1 1-1 0 0,1-1 1 0 0,-1 1-1 0 0,1-1 1 0 0,-1 1 0 0 0,0-1-1 0 0,-1 1 1 0 0,1 0-1 0 0,-1 0 1 0 0,0-1 0 0 0,0 1-1 0 0,0 0 1 0 0,-1 1 0 0 0,-3-6-1 0 0,3 5-5 0 0,0 0 0 0 0,0 0 0 0 0,-1 1 0 0 0,1 0 0 0 0,-1-1 0 0 0,0 1-1 0 0,0 0 1 0 0,0 1 0 0 0,0-1 0 0 0,-1 1 0 0 0,1-1 0 0 0,-1 1 0 0 0,1 1 0 0 0,-1-1 0 0 0,1 1-1 0 0,-7-2 1 0 0,8 3-32 0 0,-1 0 1 0 0,0 1-1 0 0,0-1 0 0 0,0 1 0 0 0,0-1 0 0 0,1 1 0 0 0,-1 0 0 0 0,0 0 0 0 0,1 1 0 0 0,-1-1 0 0 0,1 1 0 0 0,-1 0 0 0 0,1 0 0 0 0,0 0 0 0 0,0 0 1 0 0,0 1-1 0 0,0-1 0 0 0,0 1 0 0 0,0 0 0 0 0,1-1 0 0 0,-4 6 0 0 0,-1 0-605 0 0,1 1-1 0 0,-1 0 1 0 0,2 0 0 0 0,-8 15-1 0 0,5 10-3650 0 0,8-31 3511 0 0,0 0 0 0 0,0 0 0 0 0,0 0 0 0 0,0 0 0 0 0,1 0 0 0 0,0 0 0 0 0,-1 0 0 0 0,1 0 0 0 0,2 4 0 0 0,2 1-3574 0 0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29:42.1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 0 12635 0 0,'1'3'6344'0'0,"0"-1"-3786"0"0,-18-2-3353 0 0,10-2-5832 0 0,5 1 3684 0 0,-1 1-3180 0 0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0:38.6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2 149 6345 0 0,'-1'-7'111'0'0,"1"0"-1"0"0,0 0 0 0 0,0 0 0 0 0,0 0 0 0 0,1-1 0 0 0,0 1 0 0 0,0 0 1 0 0,1 0-1 0 0,0 0 0 0 0,0 0 0 0 0,1 1 0 0 0,3-7 0 0 0,-4 7 268 0 0,1 2 0 0 0,0-1-1 0 0,1 0 1 0 0,-1 0 0 0 0,1 1 0 0 0,0 0-1 0 0,0 0 1 0 0,1 0 0 0 0,6-5-1 0 0,-10 9-359 0 0,-1 0 0 0 0,0-1 0 0 0,0 1 0 0 0,1 0 0 0 0,-1 0 0 0 0,0 0 0 0 0,1 0-1 0 0,-1 0 1 0 0,0 0 0 0 0,1-1 0 0 0,-1 1 0 0 0,0 0 0 0 0,1 0 0 0 0,-1 0 0 0 0,0 0-1 0 0,0 0 1 0 0,1 0 0 0 0,-1 0 0 0 0,0 1 0 0 0,1-1 0 0 0,-1 0 0 0 0,0 0 0 0 0,1 0-1 0 0,-1 0 1 0 0,0 0 0 0 0,0 0 0 0 0,1 1 0 0 0,-1-1 0 0 0,0 0 0 0 0,1 0 0 0 0,-1 0-1 0 0,0 0 1 0 0,0 1 0 0 0,0-1 0 0 0,1 0 0 0 0,-1 0 0 0 0,0 1 0 0 0,7 16 174 0 0,-1 18-98 0 0,-12 288-76 0 0,-3-97-76 0 0,32 431-96 0 0,0-78 31 0 0,-13 29-25 0 0,3 335 142 0 0,7 20 1940 0 0,1-265-1287 0 0,-20-648-617 0 0,-1-26-20 0 0,15 278 280 0 0,-10-255-325 0 0,2 0 0 0 0,3 0 0 0 0,1 0 1 0 0,23 57-1 0 0,-26-86-35 0 0,1-1 0 0 0,1 0 0 0 0,20 27 0 0 0,7 10 15 0 0,-32-45 69 0 0,-1 1-1 0 0,0 0 1 0 0,-1 0-1 0 0,0 1 1 0 0,0-1-1 0 0,-1 1 0 0 0,0-1 1 0 0,-1 1-1 0 0,0 0 1 0 0,-1-1-1 0 0,-1 14 1 0 0,-1 0 70 0 0,-1 1 0 0 0,-1 0 1 0 0,-13 40-1 0 0,2-23 325 0 0,-35 66-1 0 0,-5 12 104 0 0,-26 63 414 0 0,81-182-917 0 0,0-1 0 0 0,0 0 0 0 0,0 0 0 0 0,-1 0 1 0 0,1 0-1 0 0,0 1 0 0 0,0-1 0 0 0,0 0 0 0 0,0 0 0 0 0,0 0 0 0 0,0 1 0 0 0,0-1 0 0 0,0 0 1 0 0,0 0-1 0 0,0 1 0 0 0,-1-1 0 0 0,1 0 0 0 0,0 0 0 0 0,0 1 0 0 0,0-1 0 0 0,0 0 0 0 0,1 0 1 0 0,-1 1-1 0 0,0-1 0 0 0,0 0 0 0 0,0 0 0 0 0,0 0 0 0 0,0 1 0 0 0,0-1 0 0 0,0 0 0 0 0,0 0 1 0 0,0 1-1 0 0,1-1 0 0 0,-1 0 0 0 0,0 0 0 0 0,0 0 0 0 0,0 0 0 0 0,0 1 0 0 0,1-1 0 0 0,-1 0 1 0 0,0 0-1 0 0,0 0 0 0 0,0 0 0 0 0,1 0 0 0 0,-1 0 0 0 0,0 1 0 0 0,16-5 174 0 0,22-17-97 0 0,-33 18-37 0 0,55-31 58 0 0,2 3 1 0 0,0 3 0 0 0,102-32-1 0 0,-67 36-137 0 0,1 3-1 0 0,133-9 0 0 0,202 7-27 0 0,-394 22 62 0 0,1272 28-160 0 0,-328-5 148 0 0,-162-7 0 0 0,246 43-42 0 0,557 15-49 0 0,-1171-71 64 0 0,605 15 268 0 0,-181-4 470 0 0,-807-14-885 0 0,90-4 183 0 0,-134 2-2439 0 0,50-12 0 0 0,-75 15 2188 0 0,0 0 45 0 0,-1 0-1 0 0,1 0 0 0 0,-1 0 1 0 0,1 0-1 0 0,0 0 0 0 0,-1-1 1 0 0,1 1-1 0 0,-1 0 1 0 0,1 0-1 0 0,-1-1 0 0 0,1 1 1 0 0,-1 0-1 0 0,1-1 0 0 0,-1 1 1 0 0,1 0-1 0 0,-1-1 1 0 0,1 1-1 0 0,-1 0 0 0 0,1-1 1 0 0,-1 1-1 0 0,0-1 0 0 0,1 1 1 0 0,-1-1-1 0 0,0 1 1 0 0,1-1-1 0 0,-1 0 0 0 0,0 1 1 0 0,0-1-1 0 0,0 1 0 0 0,1-1 1 0 0,-1 0-1 0 0,-1-7-3961 0 0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0:40.4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 24 5985 0 0,'-11'-24'2940'0'0,"17"38"-2695"0"0,12 38 593 0 0,14 69 0 0 0,12 33-706 0 0,-13-75-154 0 0,57 102 0 0 0,57 68 49 0 0,-77-136 82 0 0,-38-68 66 0 0,2-2-1 0 0,2-1 1 0 0,66 64-1 0 0,-50-55-55 0 0,211 269 155 0 0,-178-211-252 0 0,16 8 89 0 0,151 137 1 0 0,-121-129-77 0 0,201 169 157 0 0,-264-239-106 0 0,286 230 388 0 0,110 34 172 0 0,-415-290-611 0 0,180 118 119 0 0,180 146 261 0 0,89 7-115 0 0,-307-192-247 0 0,412 212 337 0 0,-176-160-219 0 0,-308-121-187 0 0,110 31-7 0 0,-126-40 63 0 0,547 189 149 0 0,-277-57-309 0 0,206 25 950 0 0,-427-145-506 0 0,469 109 460 0 0,-547-137-645 0 0,-44-7-217 0 0,0-1 1 0 0,0-2 0 0 0,0 0-1 0 0,1-2 1 0 0,32-3 0 0 0,-36-5-2719 0 0,-25 6 2592 0 0,1-1 0 0 0,-1 1 1 0 0,0-1-1 0 0,1 1 0 0 0,-1 0 0 0 0,1-1 0 0 0,-1 1 0 0 0,0-1 1 0 0,1 1-1 0 0,-1-1 0 0 0,0 1 0 0 0,1-1 0 0 0,-1 1 1 0 0,0-1-1 0 0,0 1 0 0 0,0-1 0 0 0,1 0 0 0 0,-1 1 0 0 0,0-1 1 0 0,0 1-1 0 0,0-1 0 0 0,0 1 0 0 0,0-1 0 0 0,0 0 0 0 0,0 1 1 0 0,0-1-1 0 0,0 1 0 0 0,-1-1 0 0 0,1 1 0 0 0,0-1 0 0 0,0 0 1 0 0,0 1-1 0 0,-1-1 0 0 0,1 1 0 0 0,0-1 0 0 0,-1 1 1 0 0,1-1-1 0 0,-5-7-3606 0 0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0:43.1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 65 7009 0 0,'-10'-13'819'0'0,"8"11"-727"0"0,-1 0-1 0 0,1 0 1 0 0,1-1 0 0 0,-1 1 0 0 0,0-1 0 0 0,1 1 0 0 0,-1-1 0 0 0,-1-4 0 0 0,3 6-65 0 0,0 0 0 0 0,0 0 1 0 0,0 0-1 0 0,0 0 0 0 0,0 0 0 0 0,0 0 1 0 0,1 0-1 0 0,-1 0 0 0 0,0 1 0 0 0,1-1 1 0 0,-1 0-1 0 0,1 0 0 0 0,-1 0 1 0 0,1 0-1 0 0,-1 1 0 0 0,1-1 0 0 0,-1 0 1 0 0,1 0-1 0 0,0 1 0 0 0,-1-1 0 0 0,1 0 1 0 0,0 1-1 0 0,0-1 0 0 0,-1 1 1 0 0,1-1-1 0 0,0 1 0 0 0,0 0 0 0 0,0-1 1 0 0,0 1-1 0 0,0 0 0 0 0,0-1 0 0 0,-1 1 1 0 0,3 0-1 0 0,-2-1-9 0 0,1 1 0 0 0,0-1 0 0 0,-1 1 0 0 0,1 0 0 0 0,0 0-1 0 0,-1 0 1 0 0,1 0 0 0 0,0 0 0 0 0,0 0 0 0 0,-1 0 0 0 0,1 0 0 0 0,0 1 0 0 0,-1-1 0 0 0,1 1 0 0 0,0-1 0 0 0,-1 1-1 0 0,1 0 1 0 0,-1-1 0 0 0,1 1 0 0 0,-1 0 0 0 0,1 0 0 0 0,-1 0 0 0 0,0 0 0 0 0,1 0 0 0 0,-1 1 0 0 0,0-1 0 0 0,0 0-1 0 0,0 1 1 0 0,0-1 0 0 0,0 0 0 0 0,0 1 0 0 0,0-1 0 0 0,-1 1 0 0 0,1 0 0 0 0,0 1 0 0 0,5 10 56 0 0,-1 0 0 0 0,-1 0 0 0 0,4 20 0 0 0,-4-19-88 0 0,12 49 104 0 0,-1-3 139 0 0,35 90-1 0 0,-22-87 157 0 0,4-1-1 0 0,2-1 1 0 0,3-2 0 0 0,65 80 0 0 0,-55-81-149 0 0,3-3 0 0 0,111 96 0 0 0,-7-7-43 0 0,-5-3 109 0 0,-100-101-251 0 0,112 86 83 0 0,-97-78-3 0 0,-1 2-1 0 0,99 105 0 0 0,96 123-73 0 0,-194-216 286 0 0,115 85-1 0 0,-80-69-65 0 0,-52-40-179 0 0,41 33 54 0 0,97 100-1 0 0,-77-43-6 0 0,-63-73-65 0 0,67 66 0 0 0,-109-118-77 0 0,32 31 153 0 0,2-2 0 0 0,77 51 1 0 0,-43-37-31 0 0,48 26-10 0 0,90 48-15 0 0,-137-76-78 0 0,336 234 157 0 0,-178-115-54 0 0,-165-117-142 0 0,94 49 0 0 0,-86-58 132 0 0,150 54 0 0 0,87 4 123 0 0,47 15-141 0 0,-152-39-64 0 0,39 11 50 0 0,-178-65-72 0 0,296 62 134 0 0,54-6 176 0 0,-324-60-223 0 0,0-4 0 0 0,1-4 0 0 0,0-5 1 0 0,147-17-1 0 0,-168 4-5 0 0,-2-3-1 0 0,130-48 1 0 0,-183 58-76 0 0,249-107 85 0 0,38-13-12 0 0,-185 96-71 0 0,-73 20-10 0 0,49-17-1 0 0,-47 10 7 0 0,-21 9 12 0 0,-1-2-1 0 0,1 0 0 0 0,43-26 0 0 0,-59 31-239 0 0,-18 15-2347 0 0,-7 14-2490 0 0,5-2 393 0 0,3-9 361 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6:46:28.9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47 48 11891 0 0,'-12'-5'1385'0'0,"-12"-4"-157"0"0,24 9-1104 0 0,-1 0 0 0 0,1 0 0 0 0,-1-1-1 0 0,1 1 1 0 0,-1 0 0 0 0,1 0 0 0 0,-1-1-1 0 0,1 1 1 0 0,-1 0 0 0 0,1-1-1 0 0,-1 1 1 0 0,1 0 0 0 0,-1-1 0 0 0,1 1-1 0 0,0-1 1 0 0,-1 1 0 0 0,1 0 0 0 0,0-1-1 0 0,-1 1 1 0 0,1-1 0 0 0,0 1-1 0 0,0-1 1 0 0,-1 0 0 0 0,1 1 0 0 0,0-1-1 0 0,0 0 1 0 0,2-1-118 0 0,0 0-1 0 0,1 0 0 0 0,-1 1 1 0 0,1-1-1 0 0,0 1 0 0 0,-1-1 1 0 0,1 1-1 0 0,0 0 1 0 0,0 0-1 0 0,0 0 0 0 0,0 1 1 0 0,0-1-1 0 0,5 0 1 0 0,-1 0-86 0 0,-1 0-332 0 0,0 0 1 0 0,0 0-1 0 0,1 1 1 0 0,-1 0-1 0 0,0 0 0 0 0,1 0 1 0 0,-1 1-1 0 0,10 2 0 0 0,-13-2 78 0 0,0 0 0 0 0,0 0-1 0 0,0 0 1 0 0,0 0 0 0 0,0 1-1 0 0,0-1 1 0 0,0 1 0 0 0,0-1-1 0 0,-1 1 1 0 0,1 0 0 0 0,-1 0-1 0 0,1 0 1 0 0,-1 1 0 0 0,0-1 0 0 0,0 1-1 0 0,0-1 1 0 0,0 1 0 0 0,3 4-1 0 0,-1 3-3224 0 0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0:48.0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570 62 6065 0 0,'5'-7'60'0'0,"0"0"-1"0"0,1 0 0 0 0,0 1 1 0 0,13-12-1 0 0,-2 2 973 0 0,-16 15-608 0 0,-1 1 18 0 0,-24 15 1991 0 0,-17 17-1338 0 0,-223 151 464 0 0,221-158-1522 0 0,-23 13 5 0 0,-100 75 0 0 0,164-112-46 0 0,0 1 0 0 0,0-1 0 0 0,0 1 0 0 0,0 0 0 0 0,0 0-1 0 0,1-1 1 0 0,-1 1 0 0 0,1 0 0 0 0,-1 1 0 0 0,1-1 0 0 0,0 0 0 0 0,-1 0-1 0 0,0 5 1 0 0,2-6-10 0 0,0 1 0 0 0,0-1 0 0 0,1 1-1 0 0,-1-1 1 0 0,0 1 0 0 0,1-1 0 0 0,-1 1-1 0 0,1-1 1 0 0,0 0 0 0 0,-1 1-1 0 0,1-1 1 0 0,0 0 0 0 0,0 0 0 0 0,0 0-1 0 0,0 1 1 0 0,0-1 0 0 0,0 0 0 0 0,0 0-1 0 0,0 0 1 0 0,1 0 0 0 0,-1-1 0 0 0,0 1-1 0 0,3 1 1 0 0,21 14-119 0 0,38 17 0 0 0,-37-20 62 0 0,42 29 0 0 0,-21-5-161 0 0,66 69 1 0 0,28 24 62 0 0,-140-129 182 0 0,1 0-1 0 0,-1 1 1 0 0,1-1-1 0 0,0 0 1 0 0,0 0 0 0 0,-1 0-1 0 0,1 0 1 0 0,0 0 0 0 0,0 0-1 0 0,0-1 1 0 0,0 1-1 0 0,0-1 1 0 0,0 1 0 0 0,0-1-1 0 0,0 0 1 0 0,0 0 0 0 0,0 0-1 0 0,0 0 1 0 0,0 0-1 0 0,0 0 1 0 0,0 0 0 0 0,3-2-1 0 0,-3 2 20 0 0,-1-1 1 0 0,0 0-1 0 0,0 0 0 0 0,0 0 0 0 0,0 0 1 0 0,-1 0-1 0 0,1-1 0 0 0,0 1 0 0 0,0 0 0 0 0,-1 0 1 0 0,1-1-1 0 0,0 1 0 0 0,-1 0 0 0 0,1 0 1 0 0,-1-1-1 0 0,0 1 0 0 0,0-1 0 0 0,1 1 0 0 0,-1 0 1 0 0,0-1-1 0 0,0 1 0 0 0,0-1 0 0 0,0 1 1 0 0,0 0-1 0 0,-1-1 0 0 0,1 1 0 0 0,0-1 0 0 0,-1 1 1 0 0,1 0-1 0 0,-1-1 0 0 0,1 1 0 0 0,-2-2 1 0 0,-15-47 884 0 0,-5-12-421 0 0,3-1-1 0 0,-15-91 1 0 0,30 128-420 0 0,-28-176 243 0 0,23 155-298 0 0,-3 0 0 0 0,-22-55 1 0 0,32 98-100 0 0,1-1 1 0 0,-1 1-1 0 0,-1 0 1 0 0,1 0-1 0 0,-1 0 1 0 0,-4-6-1 0 0,7 10-12 0 0,-1 0 1 0 0,1 1-1 0 0,0-1 1 0 0,-1 0-1 0 0,1 0 0 0 0,0 0 1 0 0,-1 1-1 0 0,1-1 0 0 0,0 0 1 0 0,-1 0-1 0 0,1 1 0 0 0,0-1 1 0 0,-1 0-1 0 0,1 1 1 0 0,0-1-1 0 0,0 0 0 0 0,-1 1 1 0 0,1-1-1 0 0,0 0 0 0 0,0 1 1 0 0,0-1-1 0 0,0 0 1 0 0,0 1-1 0 0,-1-1 0 0 0,1 1 1 0 0,0-1-1 0 0,0 0 0 0 0,0 1 1 0 0,0-1-1 0 0,0 1 1 0 0,0 0-1 0 0,-5 19-2007 0 0,5-17 1417 0 0,-10 40-3345 0 0,7-30 994 0 0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0:48.7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20 6329 0 0,'3'-2'204'0'0,"1"0"-1"0"0,-1-1 1 0 0,1 1-1 0 0,0 1 1 0 0,0-1-1 0 0,-1 1 1 0 0,1-1-1 0 0,0 1 1 0 0,0 0 0 0 0,0 1-1 0 0,8-1 1 0 0,47-1 1314 0 0,-1 9-949 0 0,0 3 1 0 0,71 20-1 0 0,-29-5-119 0 0,242 21 1629 0 0,-163-28-1183 0 0,-175-18-872 0 0,18 3 116 0 0,1 0 1 0 0,-1 1-1 0 0,25 9 1 0 0,-28-4-187 0 0,9 3-152 0 0,-9-9-2848 0 0,-17-1-3174 0 0,-4-1 2922 0 0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0:50.1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126 1 7490 0 0,'-1'0'37'0'0,"-1"0"0"0"0,1 0 0 0 0,0 0 1 0 0,0 0-1 0 0,-1 0 0 0 0,1 0 0 0 0,0 0 1 0 0,0 0-1 0 0,0 1 0 0 0,-1-1 1 0 0,1 1-1 0 0,0-1 0 0 0,0 0 0 0 0,0 1 1 0 0,0 0-1 0 0,0-1 0 0 0,0 1 0 0 0,0 0 1 0 0,0 0-1 0 0,0-1 0 0 0,0 1 1 0 0,0 0-1 0 0,0 0 0 0 0,1 0 0 0 0,-1 0 1 0 0,0 0-1 0 0,1 0 0 0 0,-1 0 0 0 0,1 0 1 0 0,-1 0-1 0 0,1 1 0 0 0,-1-1 0 0 0,1 0 1 0 0,0 0-1 0 0,-1 2 0 0 0,-10 51-12 0 0,10-49 136 0 0,-25 174 1352 0 0,-4 333 0 0 0,20 118-492 0 0,-2-121-679 0 0,10 60 107 0 0,19 1029 1397 0 0,126-325-975 0 0,-78-784-415 0 0,-55-321-504 0 0,-30-218-9852 0 0,12 27 5733 0 0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0:51.5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24 118 8690 0 0,'-1'0'78'0'0,"0"0"1"0"0,0 1-1 0 0,0-1 0 0 0,0 1 1 0 0,0-1-1 0 0,1 1 1 0 0,-1-1-1 0 0,0 1 0 0 0,0 0 1 0 0,0-1-1 0 0,0 1 1 0 0,0 0-1 0 0,1 0 0 0 0,-1-1 1 0 0,0 1-1 0 0,1 0 0 0 0,-1 0 1 0 0,1 0-1 0 0,-1 0 1 0 0,1 0-1 0 0,-1 0 0 0 0,1 0 1 0 0,0 0-1 0 0,-1 0 1 0 0,1 0-1 0 0,0 0 0 0 0,0 0 1 0 0,0 0-1 0 0,0 3 1 0 0,-3 40 56 0 0,3-32 346 0 0,-2 32 361 0 0,2 1 0 0 0,10 88-1 0 0,-6-112-799 0 0,0-1-1 0 0,1 1 0 0 0,1-1 1 0 0,1 0-1 0 0,1 0 0 0 0,0-1 1 0 0,2 0-1 0 0,17 27 0 0 0,-25-43-46 0 0,0 0 0 0 0,0 0 0 0 0,0 0-1 0 0,1-1 1 0 0,0 1 0 0 0,-1-1 0 0 0,1 1 0 0 0,0-1 0 0 0,0 0-1 0 0,0 0 1 0 0,0 0 0 0 0,0 0 0 0 0,1-1 0 0 0,-1 1-1 0 0,1-1 1 0 0,-1 0 0 0 0,1 0 0 0 0,-1 0 0 0 0,1 0 0 0 0,0-1-1 0 0,-1 1 1 0 0,1-1 0 0 0,4 0 0 0 0,-3-1-46 0 0,0 0-1 0 0,0-1 1 0 0,1 1 0 0 0,-1-1 0 0 0,0 0-1 0 0,-1-1 1 0 0,1 1 0 0 0,0-1 0 0 0,0 0-1 0 0,-1 0 1 0 0,0 0 0 0 0,0-1 0 0 0,0 0-1 0 0,0 1 1 0 0,4-7 0 0 0,6-7-64 0 0,-2-1 0 0 0,0 0 0 0 0,0-1 0 0 0,-2-1 0 0 0,-1 0 0 0 0,12-34 0 0 0,-7 9 210 0 0,-2-1 1 0 0,6-49-1 0 0,-13 52 503 0 0,-2-64-1 0 0,5 189-184 0 0,23 110 0 0 0,-26-168-407 0 0,1-1 0 0 0,11 29 0 0 0,-15-46-21 0 0,0 0-1 0 0,1-1 0 0 0,0 1 0 0 0,0-1 0 0 0,0 1 0 0 0,1-1 1 0 0,0 0-1 0 0,0 0 0 0 0,0 0 0 0 0,0-1 0 0 0,1 0 1 0 0,0 1-1 0 0,10 6 0 0 0,-14-11 4 0 0,1 1 0 0 0,-1-1 0 0 0,0 1 0 0 0,1-1 0 0 0,-1 1 0 0 0,1-1 0 0 0,-1 0 0 0 0,1 0 0 0 0,-1 0 0 0 0,1 1 0 0 0,-1-1 0 0 0,1-1 0 0 0,-1 1 0 0 0,1 0 0 0 0,-1 0 0 0 0,1-1 0 0 0,-1 1 0 0 0,0 0 0 0 0,1-1 0 0 0,2-1 0 0 0,-1 0-15 0 0,0 0 1 0 0,0 0-1 0 0,0 0 1 0 0,-1-1 0 0 0,1 1-1 0 0,-1-1 1 0 0,1 0-1 0 0,2-4 1 0 0,2-4-46 0 0,-1 0 0 0 0,0 0 0 0 0,9-23 0 0 0,6-32 235 0 0,-2-1 0 0 0,13-87-1 0 0,-34 174-135 0 0,2 0-1 0 0,0 0 1 0 0,0-1-1 0 0,2 1 0 0 0,1-1 1 0 0,0 1-1 0 0,1-1 1 0 0,1 0-1 0 0,1 0 0 0 0,1 0 1 0 0,1-1-1 0 0,0 0 0 0 0,20 30 1 0 0,-27-46-47 0 0,-1-1 1 0 0,1 1-1 0 0,0-1 0 0 0,0 0 1 0 0,0 1-1 0 0,0-1 0 0 0,0 0 1 0 0,1 0-1 0 0,-1 0 0 0 0,0 0 1 0 0,1 0-1 0 0,-1 0 0 0 0,0 0 1 0 0,1 0-1 0 0,-1 0 0 0 0,1-1 1 0 0,-1 1-1 0 0,1 0 0 0 0,-1-1 1 0 0,1 0-1 0 0,0 1 0 0 0,-1-1 0 0 0,1 0 1 0 0,0 0-1 0 0,-1 0 0 0 0,1 0 1 0 0,0 0-1 0 0,-1 0 0 0 0,1 0 1 0 0,-1 0-1 0 0,1-1 0 0 0,0 1 1 0 0,-1-1-1 0 0,1 1 0 0 0,-1-1 1 0 0,1 0-1 0 0,-1 0 0 0 0,1 1 1 0 0,-1-1-1 0 0,0 0 0 0 0,1 0 1 0 0,-1-1-1 0 0,0 1 0 0 0,0 0 1 0 0,0 0-1 0 0,0 0 0 0 0,2-3 1 0 0,4-6-108 0 0,0 0 1 0 0,0-1-1 0 0,-1 0 1 0 0,9-21 0 0 0,10-39 193 0 0,-3-1 0 0 0,24-134 1 0 0,-33 141 502 0 0,-11 61-66 0 0,2 9-192 0 0,5 25-97 0 0,6 39-230 0 0,-9-34-89 0 0,10 38-1 0 0,5-21-1732 0 0,-17-45 967 0 0,-1-1 0 0 0,2 0 0 0 0,-1 1-1 0 0,1-1 1 0 0,5 5 0 0 0,-8-9 631 0 0,-1-1-1 0 0,1 1 1 0 0,0-1-1 0 0,0 0 1 0 0,0 0 0 0 0,0 1-1 0 0,0-1 1 0 0,0-1 0 0 0,4 2-1 0 0,4 0-2572 0 0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0:52.0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221 0 10834 0 0,'-2'4'151'0'0,"-1"-1"-1"0"0,1 1 0 0 0,0-1 1 0 0,0 1-1 0 0,1 0 0 0 0,-1 0 1 0 0,1 0-1 0 0,-1-1 0 0 0,1 2 1 0 0,1-1-1 0 0,-1 0 0 0 0,0 0 1 0 0,1 0-1 0 0,0 0 0 0 0,0 5 1 0 0,8 70 32 0 0,-6-60 114 0 0,8 33-247 0 0,3 1 1 0 0,1-2-1 0 0,31 72 0 0 0,-3-7-29 0 0,-29-87-35 0 0,-10-22-57 0 0,0-1-1 0 0,0 1 1 0 0,-1 0-1 0 0,1 0 1 0 0,-1 0 0 0 0,1 10-1 0 0,-3-17 53 0 0,0 0 1 0 0,0 1-1 0 0,0-1 0 0 0,0 0 0 0 0,0 0 0 0 0,0 0 1 0 0,0 0-1 0 0,0 0 0 0 0,0 0 0 0 0,0 1 1 0 0,0-1-1 0 0,0 0 0 0 0,0 0 0 0 0,0 0 0 0 0,0 0 1 0 0,0 0-1 0 0,0 0 0 0 0,0 1 0 0 0,0-1 0 0 0,-1 0 1 0 0,1 0-1 0 0,0 0 0 0 0,0 0 0 0 0,0 0 1 0 0,0 0-1 0 0,0 0 0 0 0,0 0 0 0 0,0 0 0 0 0,0 0 1 0 0,-1 0-1 0 0,1 0 0 0 0,0 1 0 0 0,0-1 0 0 0,0 0 1 0 0,0 0-1 0 0,0 0 0 0 0,0 0 0 0 0,-1 0 1 0 0,1 0-1 0 0,0 0 0 0 0,0 0 0 0 0,0 0 0 0 0,0 0 1 0 0,0 0-1 0 0,0 0 0 0 0,-1 0 0 0 0,1 0 0 0 0,0-1 1 0 0,0 1-1 0 0,0 0 0 0 0,0 0 0 0 0,0 0 1 0 0,0 0-1 0 0,0 0 0 0 0,-1 0 0 0 0,1 0 0 0 0,0 0 1 0 0,-11-8-401 0 0,-8-12 212 0 0,-64-99 348 0 0,-15-20 1316 0 0,93 133-1239 0 0,-1 0 1 0 0,0 0-1 0 0,0 1 1 0 0,0-1-1 0 0,0 1 1 0 0,-1 1-1 0 0,-11-7 1 0 0,17 10-185 0 0,-1 0 1 0 0,0 1 0 0 0,1-1-1 0 0,-1 0 1 0 0,0 1-1 0 0,1-1 1 0 0,-1 1 0 0 0,0-1-1 0 0,0 1 1 0 0,1 0 0 0 0,-1 0-1 0 0,0 0 1 0 0,0 0-1 0 0,1 0 1 0 0,-1 0 0 0 0,0 1-1 0 0,0-1 1 0 0,1 0 0 0 0,-1 1-1 0 0,0-1 1 0 0,0 1-1 0 0,1 0 1 0 0,-1 0 0 0 0,1-1-1 0 0,-1 1 1 0 0,1 0-1 0 0,-1 0 1 0 0,1 1 0 0 0,0-1-1 0 0,-1 0 1 0 0,1 0 0 0 0,0 1-1 0 0,0-1 1 0 0,0 1-1 0 0,0-1 1 0 0,0 1 0 0 0,0-1-1 0 0,0 1 1 0 0,-1 3 0 0 0,-3 8 9 0 0,0 0 0 0 0,0 0 0 0 0,1 1 0 0 0,1 0 1 0 0,0 0-1 0 0,1 0 0 0 0,0 0 0 0 0,1 0 1 0 0,1 0-1 0 0,0 0 0 0 0,1 0 0 0 0,1 1 1 0 0,0-1-1 0 0,1-1 0 0 0,0 1 0 0 0,8 19 1 0 0,-9-28-100 0 0,0-1-1 0 0,1 0 1 0 0,0 1 0 0 0,0-1 0 0 0,0 0 0 0 0,0 0 0 0 0,0 0 0 0 0,1-1 0 0 0,0 1-1 0 0,-1-1 1 0 0,1 0 0 0 0,1 0 0 0 0,-1 0 0 0 0,0 0 0 0 0,9 3 0 0 0,-5-4-144 0 0,-1 0 1 0 0,0 0 0 0 0,1 0-1 0 0,0-1 1 0 0,-1 0 0 0 0,1-1-1 0 0,0 0 1 0 0,-1 0-1 0 0,13-2 1 0 0,1-2-273 0 0,-1-1-1 0 0,0 0 1 0 0,0-2 0 0 0,0 0-1 0 0,-1-2 1 0 0,32-17-1 0 0,-13 1-2010 0 0,41-35 1 0 0,-40 29 546 0 0,-21 16-597 0 0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0:52.6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39 488 6225 0 0,'-24'8'1646'0'0,"23"-8"-1514"0"0,1 0 0 0 0,-1 0 0 0 0,0 0 0 0 0,1 0 0 0 0,-1 1 0 0 0,1-1 0 0 0,-1 0 0 0 0,0 0 0 0 0,1 1 0 0 0,-1-1 0 0 0,1 0 0 0 0,-1 1 0 0 0,1-1 0 0 0,-1 0 0 0 0,1 1 0 0 0,-1-1 0 0 0,1 1 0 0 0,-1-1 0 0 0,1 1 0 0 0,-1-1 0 0 0,1 1 0 0 0,0-1 0 0 0,-1 1 0 0 0,1 0 0 0 0,0-1 0 0 0,0 1 0 0 0,-1-1 0 0 0,1 1 0 0 0,0 0 0 0 0,0 0 0 0 0,1 0-37 0 0,1-1 1 0 0,-1 0 0 0 0,1 1 0 0 0,-1-1 0 0 0,1 0 0 0 0,-1 0 0 0 0,1 0 0 0 0,-1 0-1 0 0,1 0 1 0 0,0 0 0 0 0,-1-1 0 0 0,1 1 0 0 0,-1 0 0 0 0,0-1 0 0 0,3 0 0 0 0,27-10 689 0 0,-28 10-683 0 0,18-9-61 0 0,0-1 0 0 0,-1-1 0 0 0,0-1 0 0 0,-1 0 0 0 0,-1-2 0 0 0,0 0 0 0 0,0-1 0 0 0,-2-1 0 0 0,0 0 0 0 0,-1-1 0 0 0,24-38 1 0 0,-36 51-126 0 0,0 1 0 0 0,-1-1 0 0 0,1 0 0 0 0,-1 0 0 0 0,0 0 0 0 0,-1 0 0 0 0,1-1 0 0 0,-1 1 0 0 0,0 0 0 0 0,0-9 0 0 0,-1 12 75 0 0,0 0 0 0 0,0 0 1 0 0,-1 0-1 0 0,1 1 1 0 0,-1-1-1 0 0,0 0 1 0 0,1 1-1 0 0,-1-1 0 0 0,0 1 1 0 0,0-1-1 0 0,0 0 1 0 0,0 1-1 0 0,0 0 1 0 0,0-1-1 0 0,0 1 1 0 0,-1 0-1 0 0,1 0 0 0 0,0-1 1 0 0,-1 1-1 0 0,1 0 1 0 0,-1 0-1 0 0,1 0 1 0 0,-1 1-1 0 0,0-1 0 0 0,1 0 1 0 0,-1 1-1 0 0,0-1 1 0 0,1 1-1 0 0,-1-1 1 0 0,0 1-1 0 0,0 0 0 0 0,0 0 1 0 0,1 0-1 0 0,-1 0 1 0 0,-2 0-1 0 0,-1 0 55 0 0,0-1 1 0 0,0 1-1 0 0,0 0 0 0 0,1 1 0 0 0,-1-1 0 0 0,0 1 0 0 0,0 0 0 0 0,0 0 0 0 0,1 1 1 0 0,-1-1-1 0 0,1 1 0 0 0,-1 0 0 0 0,1 0 0 0 0,0 1 0 0 0,-1-1 0 0 0,1 1 1 0 0,0 0-1 0 0,-4 4 0 0 0,3-1-1 0 0,0 0-1 0 0,1 0 1 0 0,-1 0 0 0 0,1 0 0 0 0,1 1 0 0 0,-1 0 0 0 0,1-1-1 0 0,0 1 1 0 0,1 1 0 0 0,-4 13 0 0 0,3-4 0 0 0,1 0 0 0 0,0 1 0 0 0,1-1 0 0 0,1 0 0 0 0,1 1 0 0 0,0-1 0 0 0,1 0 0 0 0,1 1 1 0 0,9 28-1 0 0,-9-37-38 0 0,1-1 0 0 0,-1 0 0 0 0,1 0 0 0 0,1 0 0 0 0,0 0 0 0 0,0 0 0 0 0,0-1 0 0 0,10 10 0 0 0,-13-15 6 0 0,-1-1 0 0 0,1 1 1 0 0,0-1-1 0 0,-1 0 0 0 0,1 0 0 0 0,0 0 0 0 0,0 0 1 0 0,0 0-1 0 0,0 0 0 0 0,0 0 0 0 0,0 0 0 0 0,0-1 0 0 0,0 1 1 0 0,0-1-1 0 0,0 0 0 0 0,0 0 0 0 0,1 1 0 0 0,-1-1 1 0 0,0-1-1 0 0,0 1 0 0 0,0 0 0 0 0,0 0 0 0 0,0-1 1 0 0,0 1-1 0 0,0-1 0 0 0,0 0 0 0 0,0 1 0 0 0,0-1 0 0 0,0 0 1 0 0,0 0-1 0 0,0-1 0 0 0,0 1 0 0 0,-1 0 0 0 0,1 0 1 0 0,0-1-1 0 0,-1 1 0 0 0,1-1 0 0 0,-1 0 0 0 0,0 1 1 0 0,3-4-1 0 0,21-30-59 0 0,-1-2 0 0 0,-1 0 0 0 0,-2-1 0 0 0,26-70 0 0 0,-23 55 60 0 0,77-209 335 0 0,-103 350 526 0 0,0-72-833 0 0,-8 173 264 0 0,11-169-300 0 0,0-1 1 0 0,1 0 0 0 0,1 0 0 0 0,1-1-1 0 0,1 1 1 0 0,0-1 0 0 0,15 33-1 0 0,-19-48 7 0 0,0-1 0 0 0,0 1 0 0 0,1-1 0 0 0,-1 0 0 0 0,1 1 0 0 0,0-1 0 0 0,-1 0 0 0 0,1 0 0 0 0,0 0 0 0 0,0 0 0 0 0,0 0 0 0 0,1-1 0 0 0,-1 1 0 0 0,0 0 0 0 0,1-1 0 0 0,-1 0 0 0 0,1 0 0 0 0,-1 0 0 0 0,1 0 0 0 0,0 0 0 0 0,-1 0 0 0 0,1 0 0 0 0,0-1 0 0 0,0 0 0 0 0,0 1 0 0 0,-1-1 0 0 0,1 0 0 0 0,4-1 0 0 0,-2 0 48 0 0,-1 0 1 0 0,0 0 0 0 0,1-1 0 0 0,-1 1 0 0 0,0-1 0 0 0,0 0 0 0 0,0-1 0 0 0,0 1 0 0 0,0 0-1 0 0,-1-1 1 0 0,1 0 0 0 0,-1 0 0 0 0,0 0 0 0 0,1-1 0 0 0,-2 1 0 0 0,6-7 0 0 0,7-15-4 0 0,-1 0 0 0 0,-1 0 1 0 0,-2-1-1 0 0,0-1 0 0 0,-2 0 0 0 0,-1-1 1 0 0,-1 1-1 0 0,-1-1 0 0 0,4-53 1 0 0,-2-14-1264 0 0,-13 149-10403 0 0,4-40 7828 0 0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0:53.2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682 470 7754 0 0,'3'-9'114'0'0,"-1"-1"-1"0"0,-1 0 1 0 0,1 1 0 0 0,-2-1 0 0 0,1 0 0 0 0,-1 0 0 0 0,-1 1-1 0 0,0-1 1 0 0,0 0 0 0 0,-1 1 0 0 0,0-1 0 0 0,0 1 0 0 0,-1-1 0 0 0,-1 1-1 0 0,0 0 1 0 0,0 0 0 0 0,0 1 0 0 0,-7-10 0 0 0,-7-10 98 0 0,-2 2 0 0 0,0 0 0 0 0,-2 1 0 0 0,-39-36 0 0 0,45 48 82 0 0,0-1 0 0 0,-1 2 0 0 0,0 0 0 0 0,-1 1 1 0 0,0 1-1 0 0,-1 1 0 0 0,0 0 0 0 0,-29-8 0 0 0,38 15-127 0 0,0 0 1 0 0,0 0-1 0 0,0 1 0 0 0,0 0 0 0 0,0 1 0 0 0,-1 0 1 0 0,1 0-1 0 0,0 1 0 0 0,0 1 0 0 0,0 0 0 0 0,0 0 0 0 0,0 1 1 0 0,1 0-1 0 0,-1 0 0 0 0,1 1 0 0 0,-1 1 0 0 0,1 0 0 0 0,-12 8 1 0 0,12-6-100 0 0,0 1 0 0 0,0 0 1 0 0,0 1-1 0 0,1 0 0 0 0,0 0 1 0 0,1 1-1 0 0,0 0 1 0 0,1 0-1 0 0,0 1 0 0 0,0 0 1 0 0,1 0-1 0 0,1 0 0 0 0,-1 0 1 0 0,2 1-1 0 0,-3 14 0 0 0,-2 27 42 0 0,3 1-1 0 0,2-1 0 0 0,3 1 0 0 0,1-1 0 0 0,3 1 1 0 0,3-1-1 0 0,14 57 0 0 0,-10-63-134 0 0,2 0 0 0 0,1-2-1 0 0,3 1 1 0 0,2-2 0 0 0,36 62 0 0 0,-32-69-3177 0 0,44 53 0 0 0,-61-83 1589 0 0,1 2-1 0 0,-1-1 0 0 0,8 18 1 0 0,-10-18-1377 0 0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0:53.5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64 441 10986 0 0,'-15'-9'3224'0'0,"11"7"-2826"0"0,0 0 0 0 0,0-1 0 0 0,0 1 0 0 0,1-1 0 0 0,-1 0 0 0 0,0 0 0 0 0,1 0 0 0 0,0 0 0 0 0,0-1 0 0 0,0 0 0 0 0,0 1 0 0 0,-4-8 0 0 0,7 10-365 0 0,0 0-1 0 0,1 0 0 0 0,-1-1 1 0 0,0 1-1 0 0,0 0 1 0 0,0 0-1 0 0,1 0 0 0 0,-1 0 1 0 0,0 0-1 0 0,1 0 1 0 0,-1 0-1 0 0,1 0 0 0 0,0 0 1 0 0,-1 0-1 0 0,1 0 1 0 0,0 0-1 0 0,-1 0 0 0 0,1 1 1 0 0,0-1-1 0 0,0 0 1 0 0,0 0-1 0 0,0 1 0 0 0,1-2 1 0 0,28-16 26 0 0,-24 15 8 0 0,70-36-772 0 0,129-45 0 0 0,2-1-4158 0 0,-172 69 2755 0 0,-2-2 0 0 0,0-2 1 0 0,54-42-1 0 0,-67 45-715 0 0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0:53.9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39 75 6881 0 0,'-20'1'2865'0'0,"2"-3"1716"0"0,19 1-4534 0 0,-1 0 0 0 0,1 0 0 0 0,-1-1 0 0 0,1 1 0 0 0,0 0 0 0 0,0 0 0 0 0,0 0 0 0 0,0 0 0 0 0,0 0 0 0 0,0 0 0 0 0,0 0 0 0 0,0 0 0 0 0,0 0 0 0 0,0 1 0 0 0,1-1 0 0 0,1-1 0 0 0,8-6-1222 0 0,1 1 0 0 0,0 0 1 0 0,0 0-1 0 0,0 1 0 0 0,1 1 0 0 0,0 0 1 0 0,15-3-1 0 0,-17 6-1800 0 0</inkml:trace>
  <inkml:trace contextRef="#ctx0" brushRef="#br0" timeOffset="1">62 360 9090 0 0,'-3'3'551'0'0,"0"0"-1"0"0,0 0 1 0 0,0 0 0 0 0,1 0-1 0 0,-1 1 1 0 0,1-1-1 0 0,0 1 1 0 0,0-1 0 0 0,0 1-1 0 0,0 0 1 0 0,-1 7 0 0 0,2-7-443 0 0,1-1 0 0 0,0 1 0 0 0,0 0 1 0 0,1-1-1 0 0,-1 1 0 0 0,1-1 0 0 0,-1 1 0 0 0,1-1 1 0 0,0 0-1 0 0,0 1 0 0 0,1-1 0 0 0,-1 0 1 0 0,1 0-1 0 0,3 5 0 0 0,0 2-539 0 0,2-1 0 0 0,-1 0 1 0 0,1-1-1 0 0,1 1 0 0 0,-1-1 0 0 0,1-1 0 0 0,12 10 1 0 0,-16-14-17 0 0,0 0 1 0 0,1 0-1 0 0,-1-1 1 0 0,1 1 0 0 0,-1-1-1 0 0,1 0 1 0 0,0 0-1 0 0,0 0 1 0 0,0-1 0 0 0,0 0-1 0 0,0 0 1 0 0,0 0-1 0 0,0 0 1 0 0,0-1 0 0 0,1 0-1 0 0,-1 0 1 0 0,0 0 0 0 0,6-2-1 0 0,-5 0-2281 0 0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0:54.2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32 299 6513 0 0,'-13'-18'1606'0'0,"11"14"-925"0"0,-1 1-1 0 0,1 0 1 0 0,0-1 0 0 0,0 1 0 0 0,0-1-1 0 0,0 0 1 0 0,-1-6 0 0 0,2 9-562 0 0,1-1 0 0 0,0 1 1 0 0,0-1-1 0 0,0 0 1 0 0,1 1-1 0 0,-1-1 0 0 0,0 1 1 0 0,1-1-1 0 0,-1 0 0 0 0,1 1 1 0 0,-1-1-1 0 0,1 1 0 0 0,-1-1 1 0 0,1 1-1 0 0,0 0 1 0 0,0-1-1 0 0,0 1 0 0 0,0 0 1 0 0,0 0-1 0 0,0-1 0 0 0,0 1 1 0 0,0 0-1 0 0,1 0 1 0 0,0-1-1 0 0,13-8-77 0 0,-1 1 1 0 0,1 0-1 0 0,1 1 1 0 0,0 1-1 0 0,0 1 1 0 0,18-6-1 0 0,30-12-170 0 0,78-49-2659 0 0,-50 25-5224 0 0,-83 45 4860 0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6:46:29.2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14 9482 0 0,'21'-6'3225'0'0,"43"1"-3158"0"0,-47 4 111 0 0,-4 0-241 0 0,1 1 1 0 0,-1 0-1 0 0,25 4 0 0 0,-33-3 175 0 0,1 0 0 0 0,0 1 0 0 0,-1-1 0 0 0,1 1-1 0 0,-1 0 1 0 0,1 1 0 0 0,-1-1 0 0 0,0 1 0 0 0,0 0-1 0 0,0 0 1 0 0,6 6 0 0 0,-10-7-56 0 0,0-1 0 0 0,0 0 0 0 0,0 1 0 0 0,-1-1-1 0 0,1 1 1 0 0,0 0 0 0 0,-1-1 0 0 0,1 1 0 0 0,-1-1 0 0 0,1 1 0 0 0,-1 0 0 0 0,0-1 0 0 0,0 1-1 0 0,0 0 1 0 0,0-1 0 0 0,0 1 0 0 0,0 0 0 0 0,0-1 0 0 0,-1 1 0 0 0,1 0 0 0 0,0-1 0 0 0,-1 1-1 0 0,0 0 1 0 0,1-1 0 0 0,-1 1 0 0 0,0-1 0 0 0,-1 2 0 0 0,-30 45 68 0 0,23-36-34 0 0,-20 28-57 0 0,4-6-1766 0 0,-40 70 0 0 0,60-90-104 0 0,9-11 237 0 0,-3-3 1532 0 0,1-1 0 0 0,-1 0 0 0 0,1 0 0 0 0,-1 0-1 0 0,1 0 1 0 0,-1 0 0 0 0,0 0 0 0 0,1 0 0 0 0,-1-1-1 0 0,0 1 1 0 0,0 0 0 0 0,1-2 0 0 0,6-6-776 0 0,-2-3-2449 0 0</inkml:trace>
  <inkml:trace contextRef="#ctx0" brushRef="#br0" timeOffset="1">185 203 7762 0 0,'22'-36'500'0'0,"-1"-1"914"0"0,27-35 0 0 0,-46 70-1331 0 0,0-1 0 0 0,0 1 0 0 0,0-1 0 0 0,0 1 0 0 0,0 0 0 0 0,1 0-1 0 0,-1 0 1 0 0,1 0 0 0 0,-1 1 0 0 0,1-1 0 0 0,0 1 0 0 0,0-1 0 0 0,-1 1 0 0 0,1 0-1 0 0,0 0 1 0 0,0 0 0 0 0,0 0 0 0 0,1 1 0 0 0,-1-1 0 0 0,0 1 0 0 0,0 0-1 0 0,0 0 1 0 0,0 0 0 0 0,0 0 0 0 0,0 1 0 0 0,1-1 0 0 0,-1 1 0 0 0,0 0 0 0 0,0-1-1 0 0,0 2 1 0 0,0-1 0 0 0,4 3 0 0 0,-3-2-314 0 0,-1 0-1 0 0,0 0 1 0 0,0 1 0 0 0,0 0-1 0 0,0-1 1 0 0,0 1-1 0 0,0 0 1 0 0,-1 1 0 0 0,0-1-1 0 0,1 0 1 0 0,-1 1 0 0 0,0-1-1 0 0,-1 1 1 0 0,1-1 0 0 0,-1 1-1 0 0,1 0 1 0 0,-1 0 0 0 0,0 0-1 0 0,-1 0 1 0 0,1 0-1 0 0,-1 0 1 0 0,1 0 0 0 0,-1 0-1 0 0,-1 0 1 0 0,0 6 0 0 0,-1 4-3410 0 0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0:54.5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59 182 7658 0 0,'-12'-8'2082'0'0,"8"6"-1297"0"0,0 0-1 0 0,0 0 1 0 0,0 0 0 0 0,0 0 0 0 0,0 0 0 0 0,0 1-1 0 0,-7-2 1 0 0,10 3-720 0 0,1 1 0 0 0,-1-1 1 0 0,1 1-1 0 0,-1-1 0 0 0,1 1 0 0 0,-1-1 0 0 0,1 1 0 0 0,-1-1 1 0 0,1 1-1 0 0,0-1 0 0 0,-1 1 0 0 0,1-1 0 0 0,0 1 1 0 0,0-1-1 0 0,-1 1 0 0 0,1 0 0 0 0,0-1 0 0 0,0 1 0 0 0,0 0 1 0 0,0-1-1 0 0,0 1 0 0 0,0 0 0 0 0,0-1 0 0 0,0 1 0 0 0,0 0 1 0 0,0-1-1 0 0,0 1 0 0 0,0-1 0 0 0,0 1 0 0 0,0 0 1 0 0,1-1-1 0 0,-1 1 0 0 0,0 0 0 0 0,0-1 0 0 0,1 2 0 0 0,9 29-278 0 0,-9-29 323 0 0,13 36-250 0 0,28 72-2516 0 0,-6-43-3566 0 0,-35-66 6143 0 0,-1-1 0 0 0,0 1 0 0 0,0-1 0 0 0,0 0 0 0 0,1 1 0 0 0,-1-1 0 0 0,0 1 0 0 0,1-1-1 0 0,-1 1 1 0 0,0-1 0 0 0,1 0 0 0 0,-1 1 0 0 0,0-1 0 0 0,1 0 0 0 0,-1 1 0 0 0,1-1 0 0 0,-1 0 0 0 0,1 0-1 0 0,-1 1 1 0 0,1-1 0 0 0,-1 0 0 0 0,1 0 0 0 0,-1 0 0 0 0,1 0 0 0 0,-1 0 0 0 0,1 0 0 0 0,-1 1 0 0 0,1-1 0 0 0,-1 0-1 0 0,1 0 1 0 0,-1-1 0 0 0,1 1 0 0 0,-1 0 0 0 0,1 0 0 0 0,0 0 0 0 0,0-1 29 0 0,1 0-1 0 0,-1 0 1 0 0,0-1 0 0 0,0 1 0 0 0,0 0-1 0 0,0 0 1 0 0,0-1 0 0 0,0 1 0 0 0,-1-1-1 0 0,1 1 1 0 0,1-3 0 0 0,11-44 303 0 0,-13 47-323 0 0,8-61 78 0 0,-6 45 936 0 0,0 0-1 0 0,0 0 1 0 0,2 1 0 0 0,8-27-1 0 0,-11 41-730 0 0,1-1 0 0 0,-1 1-1 0 0,1 0 1 0 0,0 0-1 0 0,-1 0 1 0 0,1 0 0 0 0,0 0-1 0 0,0 0 1 0 0,0 0 0 0 0,0 1-1 0 0,0-1 1 0 0,1 1 0 0 0,-1-1-1 0 0,5-1 1 0 0,43-13 340 0 0,-17 6-359 0 0,-12 1-492 0 0,0-1 0 0 0,-2-1-1 0 0,24-17 1 0 0,50-48-7500 0 0,-85 69 4839 0 0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0:54.9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75 1 8546 0 0,'-3'0'370'0'0,"1"0"-1"0"0,0 0 1 0 0,0 1 0 0 0,0-1 0 0 0,0 1-1 0 0,0-1 1 0 0,0 1 0 0 0,0 0 0 0 0,0 0-1 0 0,0-1 1 0 0,0 2 0 0 0,0-1 0 0 0,0 0-1 0 0,1 0 1 0 0,-1 1 0 0 0,0-1 0 0 0,-1 2-1 0 0,0 1 19 0 0,0-1-1 0 0,0 1 0 0 0,1 0 1 0 0,-1 1-1 0 0,1-1 0 0 0,0 0 0 0 0,-2 7 1 0 0,0 0-185 0 0,1 1 1 0 0,0 0 0 0 0,1 0-1 0 0,1 0 1 0 0,-1 16-1 0 0,2-15-215 0 0,1 0-1 0 0,1-1 0 0 0,0 1 0 0 0,1-1 0 0 0,0 1 0 0 0,1-1 0 0 0,6 15 0 0 0,-6-19-452 0 0,0 1 0 0 0,0-1 0 0 0,1 0 0 0 0,0-1 0 0 0,1 1 0 0 0,0-1 0 0 0,0 0 0 0 0,0 0 0 0 0,1-1 0 0 0,12 11 0 0 0,-16-16 195 0 0,-1 0 1 0 0,0 0-1 0 0,0 1 0 0 0,1-2 0 0 0,-1 1 1 0 0,0 0-1 0 0,1 0 0 0 0,-1-1 1 0 0,1 1-1 0 0,0-1 0 0 0,-1 0 0 0 0,1 0 1 0 0,-1 0-1 0 0,1 0 0 0 0,-1 0 1 0 0,1 0-1 0 0,-1-1 0 0 0,1 1 0 0 0,-1-1 1 0 0,1 0-1 0 0,-1 1 0 0 0,0-1 1 0 0,1 0-1 0 0,-1-1 0 0 0,0 1 0 0 0,0 0 1 0 0,0-1-1 0 0,1 1 0 0 0,-2-1 1 0 0,1 0-1 0 0,0 1 0 0 0,2-3 0 0 0,3-6-2451 0 0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0:55.6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0 723 6121 0 0,'4'-42'1538'0'0,"1"-14"1926"0"0,7 25 344 0 0,-12 31-3777 0 0,0 0-1 0 0,0 0 0 0 0,0-1 1 0 0,0 1-1 0 0,0 0 0 0 0,0 0 1 0 0,1 0-1 0 0,-1 0 0 0 0,0-1 1 0 0,0 1-1 0 0,0 0 1 0 0,0 0-1 0 0,1 0 0 0 0,-1 0 1 0 0,0 0-1 0 0,0 0 0 0 0,0 0 1 0 0,1-1-1 0 0,-1 1 0 0 0,0 0 1 0 0,0 0-1 0 0,0 0 1 0 0,1 0-1 0 0,-1 0 0 0 0,0 0 1 0 0,0 0-1 0 0,1 0 0 0 0,-1 0 1 0 0,0 0-1 0 0,0 0 1 0 0,0 0-1 0 0,1 0 0 0 0,-1 1 1 0 0,0-1-1 0 0,0 0 0 0 0,0 0 1 0 0,1 0-1 0 0,-1 0 0 0 0,0 0 1 0 0,0 0-1 0 0,0 0 1 0 0,0 1-1 0 0,1-1 0 0 0,-1 0 1 0 0,0 0-1 0 0,0 0 0 0 0,9 15 249 0 0,2 16-391 0 0,-2 11-133 0 0,23 65 0 0 0,-32-105 246 0 0,0 0 0 0 0,1-1-1 0 0,-1 1 1 0 0,1-1 0 0 0,0 0-1 0 0,0 1 1 0 0,-1-1-1 0 0,1 1 1 0 0,0-1 0 0 0,0 0-1 0 0,0 0 1 0 0,0 0 0 0 0,0 1-1 0 0,1-1 1 0 0,1 1 0 0 0,-2-2 2 0 0,-1 0 1 0 0,1 1-1 0 0,-1-1 1 0 0,1 0 0 0 0,-1-1-1 0 0,1 1 1 0 0,0 0-1 0 0,-1 0 1 0 0,1 0 0 0 0,-1 0-1 0 0,1 0 1 0 0,-1 0 0 0 0,1-1-1 0 0,-1 1 1 0 0,1 0-1 0 0,-1-1 1 0 0,1 1 0 0 0,-1 0-1 0 0,1-1 1 0 0,-1 1 0 0 0,0 0-1 0 0,1-1 1 0 0,-1 1-1 0 0,1-1 1 0 0,-1 1 0 0 0,0 0-1 0 0,0-1 1 0 0,1 0 0 0 0,3-7 41 0 0,0 0 0 0 0,0-1 0 0 0,-1 1 1 0 0,3-10-1 0 0,33-91 328 0 0,-34 96-349 0 0,1 1 1 0 0,1-1-1 0 0,0 1 1 0 0,1 1-1 0 0,0-1 0 0 0,13-12 1 0 0,-21 24-24 0 0,0-1 0 0 0,1 0 0 0 0,0 1 0 0 0,-1-1 0 0 0,1 1 0 0 0,-1-1 1 0 0,1 1-1 0 0,0 0 0 0 0,-1-1 0 0 0,1 1 0 0 0,0-1 0 0 0,-1 1 0 0 0,1 0 0 0 0,0 0 0 0 0,-1-1 0 0 0,1 1 0 0 0,0 0 1 0 0,0 0-1 0 0,-1 0 0 0 0,1 0 0 0 0,0 0 0 0 0,0 0 0 0 0,0 0 0 0 0,-1 0 0 0 0,1 0 0 0 0,0 0 0 0 0,1 1 0 0 0,-1 0 2 0 0,0 0-1 0 0,1 0 0 0 0,-1 0 1 0 0,0 0-1 0 0,0 0 0 0 0,0 0 0 0 0,0 0 1 0 0,0 0-1 0 0,0 1 0 0 0,0-1 1 0 0,0 1-1 0 0,1 1 0 0 0,3 8 11 0 0,-1 0-1 0 0,0 0 1 0 0,2 12-1 0 0,-4-13-1 0 0,0-4 2 0 0,0 0 0 0 0,0 0 0 0 0,1 0 0 0 0,-1 0 0 0 0,1 0 0 0 0,0 0 0 0 0,1-1 0 0 0,7 9 0 0 0,-9-12-19 0 0,-1 0 0 0 0,1-1 0 0 0,0 1 1 0 0,0-1-1 0 0,1 0 0 0 0,-1 0 1 0 0,0 0-1 0 0,0 0 0 0 0,1 0 1 0 0,-1 0-1 0 0,0 0 0 0 0,1-1 0 0 0,-1 1 1 0 0,1-1-1 0 0,-1 0 0 0 0,0 0 1 0 0,1 0-1 0 0,-1 0 0 0 0,1 0 1 0 0,-1 0-1 0 0,1-1 0 0 0,-1 1 0 0 0,0-1 1 0 0,1 0-1 0 0,2-1 0 0 0,1 0 5 0 0,-1-1 0 0 0,1 0 0 0 0,-1 0 1 0 0,0 0-1 0 0,0-1 0 0 0,0 1 0 0 0,0-1 0 0 0,-1-1 0 0 0,0 1 0 0 0,0 0 0 0 0,0-1 0 0 0,0 0 0 0 0,0 0 0 0 0,3-7 0 0 0,5-11 78 0 0,-1-1 0 0 0,9-27-1 0 0,-5 14 170 0 0,45-106 599 0 0,-60 142-842 0 0,0 1-1 0 0,0-1 1 0 0,0 1 0 0 0,0 0-1 0 0,0-1 1 0 0,0 1-1 0 0,0-1 1 0 0,0 1 0 0 0,1-1-1 0 0,-1 1 1 0 0,0 0-1 0 0,0-1 1 0 0,0 1-1 0 0,1-1 1 0 0,-1 1 0 0 0,0 0-1 0 0,0-1 1 0 0,1 1-1 0 0,-1 0 1 0 0,0-1 0 0 0,1 1-1 0 0,-1 0 1 0 0,0 0-1 0 0,1-1 1 0 0,-1 1-1 0 0,0 0 1 0 0,1 0 0 0 0,-1-1-1 0 0,1 1 1 0 0,-1 0-1 0 0,0 0 1 0 0,1 0 0 0 0,-1 0-1 0 0,1 0 1 0 0,-1 0-1 0 0,1 0 1 0 0,-1 0-1 0 0,0 0 1 0 0,1 0 0 0 0,-1 0-1 0 0,1 0 1 0 0,0 0-1 0 0,11 18 129 0 0,-6-7-107 0 0,-1-2-26 0 0,0-1 0 0 0,1 1 0 0 0,0-1 1 0 0,0-1-1 0 0,1 1 0 0 0,0-1 0 0 0,1 0 0 0 0,15 11 1 0 0,-19-16 0 0 0,-1 0 0 0 0,1 0 1 0 0,0 0-1 0 0,0-1 1 0 0,-1 0-1 0 0,1 0 0 0 0,0 0 1 0 0,0 0-1 0 0,0 0 0 0 0,0-1 1 0 0,0 0-1 0 0,1 0 1 0 0,-1 0-1 0 0,0 0 0 0 0,0-1 1 0 0,0 0-1 0 0,0 1 1 0 0,0-1-1 0 0,0-1 0 0 0,-1 1 1 0 0,1-1-1 0 0,0 1 0 0 0,-1-1 1 0 0,1 0-1 0 0,4-3 1 0 0,2-3 0 0 0,-1 0-1 0 0,1 0 1 0 0,-1-1 0 0 0,-1 0 0 0 0,0 0 0 0 0,0-1 0 0 0,0 0 0 0 0,-1-1 0 0 0,-1 1 0 0 0,0-1 0 0 0,-1-1-1 0 0,0 1 1 0 0,6-20 0 0 0,-6 13 0 0 0,0 0 0 0 0,-1 0 0 0 0,-1-1 0 0 0,-1 1 0 0 0,-1-1-1 0 0,0 0 1 0 0,-1 1 0 0 0,-5-30 0 0 0,4 41-2 0 0,0 1 0 0 0,-1 0 0 0 0,0 0 0 0 0,0-1 0 0 0,-1 1 0 0 0,0 1 0 0 0,0-1 0 0 0,0 0 0 0 0,-1 1 0 0 0,1-1 0 0 0,-6-5 0 0 0,7 10 1 0 0,0-1 1 0 0,0 0 0 0 0,1 1-1 0 0,-1-1 1 0 0,0 1-1 0 0,0-1 1 0 0,0 1-1 0 0,-1 0 1 0 0,1 0 0 0 0,0 0-1 0 0,0 0 1 0 0,-1 0-1 0 0,1 1 1 0 0,0-1-1 0 0,-1 1 1 0 0,1-1 0 0 0,0 1-1 0 0,-1 0 1 0 0,1 0-1 0 0,-1 0 1 0 0,1 0-1 0 0,-1 1 1 0 0,1-1 0 0 0,0 1-1 0 0,-1-1 1 0 0,1 1-1 0 0,0 0 1 0 0,-1 0-1 0 0,1 0 1 0 0,0 0 0 0 0,0 0-1 0 0,0 0 1 0 0,-2 2-1 0 0,-1 1-9 0 0,1 0 0 0 0,0 0 0 0 0,0 0-1 0 0,0 1 1 0 0,0 0 0 0 0,1 0 0 0 0,0 0 0 0 0,0 0-1 0 0,0 0 1 0 0,0 0 0 0 0,1 1 0 0 0,0-1 0 0 0,0 1-1 0 0,-1 6 1 0 0,-2 13-13 0 0,-5 46-1 0 0,10-68 27 0 0,-3 45-23 0 0,2 0 0 0 0,3-1 0 0 0,2 1-1 0 0,1-1 1 0 0,23 90 0 0 0,91 223-1487 0 0,-105-322 1265 0 0,27 70-258 0 0,54 164 17 0 0,-87-240 481 0 0,-1 0-1 0 0,-2 0 0 0 0,-1 1 1 0 0,-1-1-1 0 0,-2 1 0 0 0,-5 55 1 0 0,3-77 23 0 0,-1 0 0 0 0,-1 0 0 0 0,0 0 0 0 0,0 0 0 0 0,-1 0-1 0 0,0-1 1 0 0,-1 0 0 0 0,0 0 0 0 0,-1 0 0 0 0,0-1 0 0 0,-12 16 0 0 0,14-21 63 0 0,0 0-1 0 0,0 0 1 0 0,0 0-1 0 0,-1-1 0 0 0,1 0 1 0 0,-1 0-1 0 0,1 0 1 0 0,-1-1-1 0 0,0 1 1 0 0,0-1-1 0 0,-1 0 0 0 0,1 0 1 0 0,0-1-1 0 0,-1 0 1 0 0,1 0-1 0 0,0 0 0 0 0,-1 0 1 0 0,1-1-1 0 0,-1 0 1 0 0,1 0-1 0 0,-1-1 0 0 0,1 1 1 0 0,-1-1-1 0 0,1-1 1 0 0,-9-2-1 0 0,-8-4 155 0 0,0-1 0 0 0,1-2 0 0 0,0 0 0 0 0,1-1 0 0 0,0-1 0 0 0,1-1 0 0 0,1 0 0 0 0,0-2 0 0 0,1 0 0 0 0,1-1 0 0 0,0 0 0 0 0,-25-37 0 0 0,31 39-364 0 0,0 0 1 0 0,1-1-1 0 0,1 0 1 0 0,0 0 0 0 0,1-1-1 0 0,1 0 1 0 0,1 0-1 0 0,0-1 1 0 0,1 0 0 0 0,1 1-1 0 0,1-1 1 0 0,0 0-1 0 0,1-1 1 0 0,1 1 0 0 0,1 0-1 0 0,1 0 1 0 0,4-23-1 0 0,-3 30-700 0 0,1 0 0 0 0,0 1 0 0 0,0-1-1 0 0,1 1 1 0 0,0 0 0 0 0,1 0-1 0 0,0 0 1 0 0,1 1 0 0 0,0 0 0 0 0,0 0-1 0 0,1 1 1 0 0,0-1 0 0 0,11-7 0 0 0,4-2-3311 0 0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0:56.3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294 50 6841 0 0,'0'-2'198'0'0,"-1"0"0"0"0,0 0 0 0 0,0 0 0 0 0,0 0 0 0 0,0 0 0 0 0,-1 0 1 0 0,1 1-1 0 0,0-1 0 0 0,-1 0 0 0 0,1 1 0 0 0,-1-1 0 0 0,0 1 0 0 0,1-1 0 0 0,-1 1 0 0 0,0 0 0 0 0,0 0 0 0 0,0 0 0 0 0,-3-1 0 0 0,1 0 138 0 0,-1 1 0 0 0,0 0 1 0 0,1 0-1 0 0,-1 0 1 0 0,0 0-1 0 0,0 1 0 0 0,0 0 1 0 0,-6 0-1 0 0,2 1 29 0 0,0 0 1 0 0,0 1-1 0 0,0 0 0 0 0,0 0 0 0 0,0 1 1 0 0,1 0-1 0 0,-1 1 0 0 0,-13 7 0 0 0,12-3-225 0 0,0 0-1 0 0,1 1 1 0 0,0 0-1 0 0,1 0 1 0 0,0 1-1 0 0,1 0 1 0 0,-1 1-1 0 0,2-1 0 0 0,0 1 1 0 0,0 1-1 0 0,1-1 1 0 0,0 1-1 0 0,1 0 1 0 0,-5 22-1 0 0,5-18-127 0 0,1 1 0 0 0,1 0 0 0 0,0 0 0 0 0,1-1 0 0 0,1 1 0 0 0,1 0 0 0 0,0 0 0 0 0,1 0 0 0 0,1-1-1 0 0,8 27 1 0 0,-10-39-11 0 0,1 0-1 0 0,-1 1 1 0 0,1-1-1 0 0,0 0 1 0 0,0-1-1 0 0,0 1 1 0 0,1 0-1 0 0,-1-1 1 0 0,1 1-1 0 0,0-1 1 0 0,0 0-1 0 0,0 0 1 0 0,0 0-1 0 0,1 0 1 0 0,-1-1-1 0 0,1 1 1 0 0,0-1-1 0 0,0 0 1 0 0,4 2-1 0 0,-4-3-4 0 0,0 0 0 0 0,0-1-1 0 0,-1 1 1 0 0,1-1 0 0 0,0 0-1 0 0,0 0 1 0 0,0 0 0 0 0,-1-1-1 0 0,1 1 1 0 0,0-1 0 0 0,0 0-1 0 0,-1 0 1 0 0,1 0 0 0 0,-1-1 0 0 0,1 1-1 0 0,-1-1 1 0 0,1 0 0 0 0,-1 0-1 0 0,0 0 1 0 0,0 0 0 0 0,0-1-1 0 0,3-2 1 0 0,8-8-80 0 0,0-1 1 0 0,-1 0-1 0 0,0-1 1 0 0,-2-1-1 0 0,1 0 1 0 0,-2 0-1 0 0,0-1 0 0 0,-1 0 1 0 0,-1-1-1 0 0,7-18 1 0 0,-11 22 73 0 0,0-1 1 0 0,0 1 0 0 0,-1-1 0 0 0,-1 1-1 0 0,0-1 1 0 0,-1 0 0 0 0,-1 1-1 0 0,0-1 1 0 0,-1 0 0 0 0,0 0-1 0 0,-2 1 1 0 0,0-1 0 0 0,-7-24 0 0 0,9 36 11 0 0,0 0-1 0 0,-1 0 1 0 0,1 0 0 0 0,0 0 0 0 0,-1 0 0 0 0,0 0 0 0 0,0 0 0 0 0,0 1 0 0 0,0-1 0 0 0,0 0 0 0 0,0 1 0 0 0,-1 0 0 0 0,1-1 0 0 0,-1 1 0 0 0,1 0 0 0 0,-5-2 0 0 0,4 3-58 0 0,1 1-1 0 0,0-1 1 0 0,-1 1-1 0 0,1 0 1 0 0,0 0-1 0 0,-1 0 1 0 0,1 0-1 0 0,-1 0 1 0 0,1 0 0 0 0,0 1-1 0 0,-1-1 1 0 0,1 1-1 0 0,0 0 1 0 0,-1-1-1 0 0,1 1 1 0 0,0 0-1 0 0,0 0 1 0 0,0 1-1 0 0,0-1 1 0 0,0 0-1 0 0,0 1 1 0 0,0-1-1 0 0,-2 3 1 0 0,-2 1-760 0 0,1 1 1 0 0,-1 0-1 0 0,1 0 1 0 0,0 0-1 0 0,-7 11 1 0 0,10-14 364 0 0,0 0 1 0 0,0 0-1 0 0,0 1 1 0 0,1-1-1 0 0,0 1 1 0 0,-1 0-1 0 0,1-1 0 0 0,0 1 1 0 0,0 0-1 0 0,1 0 1 0 0,-1-1-1 0 0,1 1 0 0 0,0 6 1 0 0,2-5-2125 0 0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0:57.2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1 294 5777 0 0,'1'-2'36'0'0,"1"0"-1"0"0,0 1 0 0 0,-1-1 0 0 0,1 0 1 0 0,0 1-1 0 0,0 0 0 0 0,0-1 0 0 0,0 1 1 0 0,0 0-1 0 0,1 0 0 0 0,-1 0 1 0 0,0 0-1 0 0,0 1 0 0 0,1-1 0 0 0,-1 0 1 0 0,0 1-1 0 0,1 0 0 0 0,-1-1 0 0 0,1 1 1 0 0,-1 0-1 0 0,5 1 0 0 0,-4 0 225 0 0,0 0-1 0 0,0 0 1 0 0,0 1 0 0 0,0-1-1 0 0,0 1 1 0 0,0 0-1 0 0,0 0 1 0 0,0 0 0 0 0,-1 0-1 0 0,1 1 1 0 0,-1-1-1 0 0,1 1 1 0 0,2 4-1 0 0,3 4 428 0 0,-1 1 0 0 0,0 1-1 0 0,-1-1 1 0 0,0 1 0 0 0,-1 0-1 0 0,5 18 1 0 0,6 41-155 0 0,12 37 199 0 0,-28-109-722 0 0,0 0-1 0 0,1 0 1 0 0,-1 0 0 0 0,1 0 0 0 0,-1 0-1 0 0,1 0 1 0 0,-1 0 0 0 0,1 1 0 0 0,-1-1-1 0 0,1 0 1 0 0,-1-1 0 0 0,1 1 0 0 0,-1 0-1 0 0,0 0 1 0 0,1 0 0 0 0,-1 0 0 0 0,1 0 0 0 0,-1 0-1 0 0,1 0 1 0 0,-1-1 0 0 0,1 1 0 0 0,-1 0-1 0 0,0 0 1 0 0,1-1 0 0 0,-1 1 0 0 0,0 0-1 0 0,1-1 1 0 0,-1 1 0 0 0,0 0 0 0 0,1-1-1 0 0,-1 1 1 0 0,0 0 0 0 0,0-1 0 0 0,1 1 0 0 0,-1-1-1 0 0,14-14 53 0 0,-2 1-104 0 0,-1-1 0 0 0,-1-1 0 0 0,0 0-1 0 0,-1-1 1 0 0,11-29 0 0 0,26-92-223 0 0,-45 134 265 0 0,10-29 77 0 0,14-56 474 0 0,-23 79-487 0 0,0 1 0 0 0,-1-1 0 0 0,0 0 0 0 0,-1 0-1 0 0,0 1 1 0 0,-3-20 0 0 0,3 29-47 0 0,0 0 1 0 0,0 0-1 0 0,0 0 1 0 0,0 0-1 0 0,0 0 1 0 0,0 0-1 0 0,0 0 1 0 0,0 0-1 0 0,-1 0 1 0 0,1 0-1 0 0,0 0 1 0 0,0 0-1 0 0,0 0 1 0 0,0 0-1 0 0,0 0 1 0 0,0 0-1 0 0,0 0 1 0 0,0 0-1 0 0,0 0 1 0 0,-1 0-1 0 0,1 0 0 0 0,0 0 1 0 0,0 0-1 0 0,0 0 1 0 0,0 0-1 0 0,0 0 1 0 0,0-1-1 0 0,0 1 1 0 0,0 0-1 0 0,0 0 1 0 0,0 0-1 0 0,0 0 1 0 0,0 0-1 0 0,-1 0 1 0 0,1 0-1 0 0,0 0 1 0 0,0 0-1 0 0,0 0 1 0 0,0 0-1 0 0,0-1 1 0 0,0 1-1 0 0,0 0 0 0 0,0 0 1 0 0,0 0-1 0 0,0 0 1 0 0,0 0-1 0 0,0 0 1 0 0,0 0-1 0 0,0 0 1 0 0,0 0-1 0 0,0-1 1 0 0,0 1-1 0 0,-3 14 166 0 0,1 21-189 0 0,2-27 13 0 0,1-1 0 0 0,0 1-1 0 0,1-1 1 0 0,0 0 0 0 0,0 0-1 0 0,0 0 1 0 0,1 0 0 0 0,0 0-1 0 0,0 0 1 0 0,1-1 0 0 0,0 0 0 0 0,0 0-1 0 0,8 10 1 0 0,-8-13-2 0 0,-1 0-1 0 0,1 0 1 0 0,0 0 0 0 0,0 0-1 0 0,0-1 1 0 0,0 1 0 0 0,0-1-1 0 0,1 0 1 0 0,-1-1 0 0 0,1 1-1 0 0,0-1 1 0 0,-1 0 0 0 0,1 0-1 0 0,0 0 1 0 0,0 0 0 0 0,-1-1-1 0 0,1 0 1 0 0,0 0 0 0 0,0 0-1 0 0,0-1 1 0 0,-1 1 0 0 0,7-3-1 0 0,1 0 2 0 0,0-1-1 0 0,0-1 0 0 0,0 0 0 0 0,-1-1 0 0 0,0 0 1 0 0,0 0-1 0 0,0-2 0 0 0,-1 1 0 0 0,0-1 1 0 0,10-11-1 0 0,-8 8-22 0 0,0-2-1 0 0,-1 1 1 0 0,0-2 0 0 0,-2 1-1 0 0,1-1 1 0 0,-2-1 0 0 0,9-18-1 0 0,-16 31 15 0 0,0 0-1 0 0,0 0 0 0 0,0 0 1 0 0,-1 0-1 0 0,1-1 0 0 0,-1 1 1 0 0,1 0-1 0 0,-1 0 0 0 0,0 0 1 0 0,0 0-1 0 0,0 0 0 0 0,0-1 1 0 0,-1-2-1 0 0,1 4 0 0 0,-1 0-1 0 0,1 0 1 0 0,-1 0 0 0 0,1 0 0 0 0,-1 1-1 0 0,1-1 1 0 0,-1 0 0 0 0,1 0 0 0 0,-1 1-1 0 0,1-1 1 0 0,-1 0 0 0 0,0 1 0 0 0,0-1-1 0 0,1 0 1 0 0,-1 1 0 0 0,0-1 0 0 0,0 1-1 0 0,0 0 1 0 0,0-1 0 0 0,1 1-1 0 0,-3-1 1 0 0,-1 1-12 0 0,1-1 0 0 0,-1 1 0 0 0,1 0 0 0 0,-1 0 0 0 0,1 1 0 0 0,-1-1-1 0 0,1 1 1 0 0,-1 0 0 0 0,1-1 0 0 0,0 2 0 0 0,-1-1 0 0 0,1 0 0 0 0,0 1 0 0 0,0-1 0 0 0,-3 3-1 0 0,-7 4 30 0 0,1 1 0 0 0,1 1-1 0 0,-1-1 1 0 0,2 2 0 0 0,-1 0-1 0 0,1 0 1 0 0,1 1 0 0 0,0 0-1 0 0,1 0 1 0 0,-10 20 0 0 0,14-25 5 0 0,1 0-1 0 0,0 0 1 0 0,0 1 0 0 0,0-1 0 0 0,1 1 0 0 0,0 0 0 0 0,1 0 0 0 0,0 0 0 0 0,0 0 0 0 0,0 0 0 0 0,1 0 0 0 0,1 0 0 0 0,-1 0 0 0 0,1 0 0 0 0,0 0 0 0 0,1 0 0 0 0,0 0 0 0 0,0-1 0 0 0,1 1 0 0 0,6 13 0 0 0,-6-17-14 0 0,-1 0 1 0 0,1 1 0 0 0,0-2 0 0 0,0 1-1 0 0,0 0 1 0 0,0-1 0 0 0,1 1 0 0 0,0-1-1 0 0,-1 0 1 0 0,1 0 0 0 0,0 0 0 0 0,1-1-1 0 0,-1 1 1 0 0,0-1 0 0 0,1 0-1 0 0,-1 0 1 0 0,7 1 0 0 0,-4-2-4 0 0,-1 0-1 0 0,0-1 1 0 0,1 0 0 0 0,-1 0-1 0 0,1 0 1 0 0,-1-1 0 0 0,0 0-1 0 0,1 0 1 0 0,-1 0 0 0 0,0-1-1 0 0,11-4 1 0 0,-4 0-1 0 0,-1 0 1 0 0,0-1-1 0 0,0-1 1 0 0,0 0-1 0 0,-1 0 1 0 0,0-1-1 0 0,-1 0 1 0 0,0-1-1 0 0,-1 0 1 0 0,0-1-1 0 0,13-18 1 0 0,-12 11 9 0 0,0 0-1 0 0,-1-1 1 0 0,-1 0 0 0 0,-1-1 0 0 0,0 0 0 0 0,4-26-1 0 0,-3 19 6 0 0,-8 25-16 0 0,0 1 0 0 0,0 0-1 0 0,1 0 1 0 0,-1 0 0 0 0,1-1-1 0 0,-1 1 1 0 0,1 0 0 0 0,0 0-1 0 0,-1 0 1 0 0,1 0-1 0 0,0 0 1 0 0,0 0 0 0 0,-1 0-1 0 0,1 0 1 0 0,0 0 0 0 0,0 0-1 0 0,0 1 1 0 0,1-2 0 0 0,0 6 8 0 0,0-1 0 0 0,0 0 1 0 0,-1 1-1 0 0,1-1 0 0 0,-1 1 1 0 0,0 0-1 0 0,0 3 0 0 0,2 7-7 0 0,0-1 1 0 0,1 0-1 0 0,0-1 0 0 0,0 1 0 0 0,13 23 0 0 0,-15-33 1 0 0,0 0 0 0 0,0 1 0 0 0,0-1-1 0 0,0 0 1 0 0,1 0 0 0 0,-1 0 0 0 0,1 0 0 0 0,0-1-1 0 0,0 1 1 0 0,0-1 0 0 0,0 0 0 0 0,0 1-1 0 0,1-1 1 0 0,-1-1 0 0 0,1 1 0 0 0,-1 0 0 0 0,1-1-1 0 0,-1 0 1 0 0,1 0 0 0 0,0 0 0 0 0,0 0-1 0 0,0-1 1 0 0,0 1 0 0 0,-1-1 0 0 0,6 0 0 0 0,-1-2 11 0 0,-1 0 1 0 0,0 0-1 0 0,1-1 1 0 0,-1 1-1 0 0,-1-2 1 0 0,1 1 0 0 0,0-1-1 0 0,-1 0 1 0 0,1 0-1 0 0,-1-1 1 0 0,0 0-1 0 0,-1 0 1 0 0,1 0-1 0 0,5-8 1 0 0,5-6 133 0 0,-1 0-1 0 0,-1-2 1 0 0,13-21 0 0 0,-26 40-128 0 0,4-6 52 0 0,0-1 0 0 0,0 0 0 0 0,-1 1 0 0 0,0-2 0 0 0,-1 1 0 0 0,0 0 0 0 0,3-14 0 0 0,-6 31-540 0 0,2 0 0 0 0,-1 0 0 0 0,1 0 0 0 0,0 0 0 0 0,7 15 0 0 0,6 28-9308 0 0,-13-41 5661 0 0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0:57.7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362 393 7338 0 0,'21'-52'2254'0'0,"-18"47"-1923"0"0,0-1 0 0 0,0 0 0 0 0,0 0 0 0 0,-1 0 0 0 0,0 0 0 0 0,-1-1 0 0 0,1 1 0 0 0,-1 0 0 0 0,0-1 0 0 0,0 1 0 0 0,-1-1 0 0 0,-1-11 0 0 0,-1 7-46 0 0,-1 0 0 0 0,-1 0 1 0 0,0 1-1 0 0,0-1 0 0 0,-1 1 0 0 0,0 0 1 0 0,-1 0-1 0 0,0 1 0 0 0,-1 0 0 0 0,0 0 0 0 0,-10-11 1 0 0,0 3 120 0 0,0 1 0 0 0,-1 0 0 0 0,-1 2 0 0 0,-28-18 0 0 0,42 29-336 0 0,0 0-1 0 0,0 0 1 0 0,0 1-1 0 0,0-1 0 0 0,0 1 1 0 0,-1 1-1 0 0,1-1 1 0 0,-1 1-1 0 0,0 0 1 0 0,1 0-1 0 0,-1 1 1 0 0,0-1-1 0 0,1 1 1 0 0,-1 1-1 0 0,0-1 0 0 0,-9 3 1 0 0,10-2-61 0 0,0 1-1 0 0,1 0 1 0 0,-1 0 0 0 0,1 1-1 0 0,0-1 1 0 0,0 1 0 0 0,0 0 0 0 0,0 0-1 0 0,0 1 1 0 0,1-1 0 0 0,-1 1-1 0 0,1-1 1 0 0,0 1 0 0 0,0 0 0 0 0,0 1-1 0 0,1-1 1 0 0,-1 0 0 0 0,1 1-1 0 0,-3 7 1 0 0,-4 14 11 0 0,1 0-1 0 0,2 1 0 0 0,0 0 1 0 0,2 1-1 0 0,-2 47 1 0 0,14 141 100 0 0,-5-179-876 0 0,3 1 0 0 0,1-1 0 0 0,1-1 0 0 0,2 0 0 0 0,2 0 0 0 0,1-1 0 0 0,2 0 0 0 0,1-1 0 0 0,2-1 0 0 0,1 0 0 0 0,1-2 0 0 0,47 55 0 0 0,-64-83 41 0 0,0 1 1 0 0,-1-1-1 0 0,1 1 1 0 0,-1 0-1 0 0,0 0 1 0 0,0 0-1 0 0,3 8 1 0 0,-3-4-2089 0 0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0:58.1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155 775 6625 0 0,'-36'-11'1972'0'0,"-31"-12"1219"0"0,63 21-2860 0 0,0 1 0 0 0,0-1 0 0 0,1 0 0 0 0,-1-1 0 0 0,1 1-1 0 0,0 0 1 0 0,-1-1 0 0 0,1 0 0 0 0,0 0 0 0 0,0 0 0 0 0,1 0 0 0 0,-1 0 0 0 0,-2-4 0 0 0,4 4-249 0 0,0 0 1 0 0,1 0 0 0 0,-1 1-1 0 0,1-1 1 0 0,-1 0 0 0 0,1 0-1 0 0,0 0 1 0 0,0 1 0 0 0,0-1-1 0 0,1 0 1 0 0,-1 0 0 0 0,1 0-1 0 0,-1 1 1 0 0,1-1 0 0 0,0 0-1 0 0,0 1 1 0 0,0-1 0 0 0,0 0-1 0 0,1 1 1 0 0,-1-1 0 0 0,1 1-1 0 0,-1 0 1 0 0,1 0 0 0 0,0-1-1 0 0,0 1 1 0 0,3-2-1 0 0,7-8-8 0 0,1 1 0 0 0,0 0-1 0 0,16-10 1 0 0,-25 18 16 0 0,87-55-742 0 0,137-63 0 0 0,-43 25-6104 0 0,-167 86 6249 0 0,0-1 0 0 0,-1 0-1 0 0,0-2 1 0 0,-1 0 0 0 0,0 0 0 0 0,-1-2 0 0 0,-1 1 0 0 0,0-2-1 0 0,14-21 1 0 0,-27 36 647 0 0,0-1-1 0 0,0 1 0 0 0,0-1 1 0 0,0 1-1 0 0,-1-1 0 0 0,1 0 1 0 0,0 1-1 0 0,-1-1 1 0 0,1 0-1 0 0,-1 1 0 0 0,0-1 1 0 0,0 0-1 0 0,1 1 0 0 0,-1-1 1 0 0,0 0-1 0 0,-1 0 0 0 0,1-2 1 0 0,-1 1 127 0 0,-1 0 0 0 0,1 1-1 0 0,-1-1 1 0 0,1 1 0 0 0,-1 0 0 0 0,0-1 0 0 0,0 1 0 0 0,0 0 0 0 0,-2-2-1 0 0,4 3-226 0 0,0 0 0 0 0,0 0-1 0 0,1 0 1 0 0,-1 1 0 0 0,0-1 0 0 0,1 0-1 0 0,-1 0 1 0 0,1 1 0 0 0,-1-1-1 0 0,1 0 1 0 0,-1 0 0 0 0,1 1-1 0 0,0-1 1 0 0,-1 1 0 0 0,1-1 0 0 0,0 1-1 0 0,-1-1 1 0 0,1 1 0 0 0,0-1-1 0 0,1 0 1 0 0,16-11-584 0 0,3 0-961 0 0,1 1 0 0 0,1 1 1 0 0,38-12-1 0 0,-47 20-1175 0 0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0:58.5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48 1 7506 0 0,'-4'2'511'0'0,"1"1"1"0"0,-1-1 0 0 0,1 1 0 0 0,-1 0-1 0 0,1 0 1 0 0,0 0 0 0 0,0 1 0 0 0,0-1-1 0 0,1 1 1 0 0,-1 0 0 0 0,1-1 0 0 0,0 1 0 0 0,0 0-1 0 0,-2 7 1 0 0,3-7-340 0 0,0 0 0 0 0,1-1 1 0 0,0 1-1 0 0,0-1 0 0 0,0 1 0 0 0,0 0 0 0 0,0-1 0 0 0,1 1 1 0 0,0 0-1 0 0,0-1 0 0 0,0 1 0 0 0,0-1 0 0 0,0 1 1 0 0,1-1-1 0 0,-1 0 0 0 0,1 0 0 0 0,4 6 0 0 0,16 23-883 0 0,37 43 1 0 0,-46-61-1751 0 0,1-1 0 0 0,25 19 0 0 0,-38-31 2353 0 0,1 0-1 0 0,-1 0 1 0 0,0-1 0 0 0,0 1 0 0 0,0-1 0 0 0,1 1-1 0 0,-1-1 1 0 0,0 0 0 0 0,1 1 0 0 0,-1-1 0 0 0,0 0 0 0 0,1 0-1 0 0,-1 0 1 0 0,0 0 0 0 0,1 0 0 0 0,-1 0 0 0 0,0 0-1 0 0,0-1 1 0 0,1 1 0 0 0,-1 0 0 0 0,0-1 0 0 0,1 1 0 0 0,-1-1-1 0 0,0 1 1 0 0,0-1 0 0 0,0 0 0 0 0,0 0 0 0 0,0 1-1 0 0,1-1 1 0 0,-1 0 0 0 0,-1 0 0 0 0,1 0 0 0 0,0 0 0 0 0,0 0-1 0 0,0 0 1 0 0,0 0 0 0 0,-1 0 0 0 0,1 0 0 0 0,0-1-1 0 0,-1 1 1 0 0,1-3 0 0 0,3-5-2464 0 0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0:58.8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45 383 5689 0 0,'-3'-27'665'0'0,"-10"-37"-1"0"0,-10 6 4339 0 0,23 56-4778 0 0,-1 1 0 0 0,0-1 0 0 0,0 0 0 0 0,1 0-1 0 0,-1 0 1 0 0,0 1 0 0 0,1-1 0 0 0,0 0 0 0 0,0 0 0 0 0,-1 0 0 0 0,1 0-1 0 0,0 0 1 0 0,0 0 0 0 0,1 0 0 0 0,-1 0 0 0 0,0 0 0 0 0,1 1 0 0 0,-1-1-1 0 0,1 0 1 0 0,1-3 0 0 0,-1 2-124 0 0,1 1-1 0 0,0-1 1 0 0,0 1 0 0 0,1-1 0 0 0,-1 1-1 0 0,0-1 1 0 0,1 1 0 0 0,0 0-1 0 0,-1 0 1 0 0,1 1 0 0 0,4-3-1 0 0,8-3-317 0 0,1 0-1 0 0,0 2 0 0 0,31-8 1 0 0,-34 10 437 0 0,44-14-2540 0 0,79-35 0 0 0,-76 27-2255 0 0,-59 25 4438 0 0,1-1-1 0 0,0 0 1 0 0,0 0 0 0 0,-1 0 0 0 0,1 0 0 0 0,0 0 0 0 0,-1 0-1 0 0,1 0 1 0 0,-1 0 0 0 0,0-1 0 0 0,1 1 0 0 0,-1-1-1 0 0,0 1 1 0 0,0-1 0 0 0,0 1 0 0 0,0-1 0 0 0,0 0 0 0 0,0 1-1 0 0,0-1 1 0 0,0-3 0 0 0,-2 2-2499 0 0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0:59.1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66 0 5713 0 0,'-34'13'681'0'0,"33"-12"-447"0"0,0-1 1 0 0,0 0-1 0 0,0 1 1 0 0,0-1-1 0 0,0 0 0 0 0,0 0 1 0 0,-1 0-1 0 0,1 1 1 0 0,0-1-1 0 0,0-1 1 0 0,0 1-1 0 0,0 0 0 0 0,0 0 1 0 0,-1 0-1 0 0,1 0 1 0 0,0-1-1 0 0,0 1 1 0 0,0-1-1 0 0,0 1 0 0 0,0-1 1 0 0,0 1-1 0 0,0-1 1 0 0,0 1-1 0 0,0-1 0 0 0,0 0 1 0 0,0 0-1 0 0,1 1 1 0 0,-2-3-1 0 0,2 1 2745 0 0,7 5-2126 0 0,6 12-573 0 0,-8-4-187 0 0,-1 1-1 0 0,0-1 1 0 0,-1 1 0 0 0,-1 0 0 0 0,2 21 0 0 0,-2-19-163 0 0,0 0 1 0 0,0 0-1 0 0,2 0 1 0 0,5 15-1 0 0,-9-29 64 0 0,5 12-624 0 0,0-1-1 0 0,1 0 0 0 0,7 11 0 0 0,-12-19 173 0 0,1-1 0 0 0,-1 1 1 0 0,1-1-1 0 0,0 0 0 0 0,0 0 0 0 0,0 0 0 0 0,0 0 0 0 0,0-1 0 0 0,1 1 1 0 0,-1 0-1 0 0,1-1 0 0 0,-1 0 0 0 0,1 1 0 0 0,-1-1 0 0 0,1 0 0 0 0,-1 0 1 0 0,1-1-1 0 0,0 1 0 0 0,0 0 0 0 0,3-1 0 0 0,-3 0-2278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6:56:18.9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48 6865 0 0,'0'-2'278'0'0,"0"0"-1"0"0,0 0 0 0 0,1 0 0 0 0,-1 0 0 0 0,0 0 0 0 0,1 0 0 0 0,-1 1 0 0 0,1-1 0 0 0,0 0 0 0 0,0 0 0 0 0,0 0 0 0 0,0 1 0 0 0,0-1 0 0 0,1 0 0 0 0,-1 1 0 0 0,1-1 0 0 0,-1 1 0 0 0,1-1 0 0 0,-1 1 0 0 0,1 0 0 0 0,0-1 0 0 0,0 1 0 0 0,0 0 0 0 0,0 0 1 0 0,3-1-1 0 0,-2 1-122 0 0,0 0 1 0 0,0 0-1 0 0,0 1 1 0 0,0-1 0 0 0,1 1-1 0 0,-1-1 1 0 0,0 1-1 0 0,0 0 1 0 0,1 0 0 0 0,-1 0-1 0 0,0 1 1 0 0,0-1-1 0 0,1 1 1 0 0,-1-1 0 0 0,0 1-1 0 0,0 0 1 0 0,0 0-1 0 0,4 2 1 0 0,9 4 23 0 0,0 1-1 0 0,-1 1 1 0 0,0 0 0 0 0,27 21-1 0 0,-13-6-188 0 0,27 32-1 0 0,-53-53-93 0 0,0 0 1 0 0,-1 0-1 0 0,0 0 0 0 0,0 0 0 0 0,0 0 0 0 0,0 0 1 0 0,-1 1-1 0 0,0-1 0 0 0,0 0 0 0 0,0 1 0 0 0,0-1 1 0 0,0 1-1 0 0,-1-1 0 0 0,0 1 0 0 0,0 4 0 0 0,-1-3-130 0 0,0 1-1 0 0,0 0 1 0 0,-1 0-1 0 0,0-1 1 0 0,-1 1-1 0 0,1-1 0 0 0,-1 1 1 0 0,-6 7-1 0 0,-1-1-70 0 0,-1 1 0 0 0,0-1-1 0 0,-2-1 1 0 0,1 0 0 0 0,-2 0-1 0 0,-19 11 1 0 0,25-16 338 0 0,-1-1 0 0 0,-18 8 0 0 0,25-12 117 0 0,0-1 0 0 0,0 1 0 0 0,0 0 0 0 0,0 0 1 0 0,0-1-1 0 0,0 1 0 0 0,0-1 0 0 0,-1 0 0 0 0,1 1 0 0 0,0-1 0 0 0,0 0 0 0 0,0 0 0 0 0,-1 0 0 0 0,1 0 0 0 0,0 0 0 0 0,0-1 0 0 0,0 1 0 0 0,-1-1 0 0 0,1 1 1 0 0,0-1-1 0 0,-2 0 0 0 0,3 1-90 0 0,1-1 0 0 0,0 1 0 0 0,-1 0 0 0 0,1 0 0 0 0,0 0 1 0 0,0-1-1 0 0,-1 1 0 0 0,1 0 0 0 0,0 0 0 0 0,0 0 0 0 0,0-1 1 0 0,-1 1-1 0 0,1 0 0 0 0,0 0 0 0 0,0-1 0 0 0,0 1 0 0 0,0 0 1 0 0,0 0-1 0 0,0-1 0 0 0,0 1 0 0 0,0 0 0 0 0,-1-1 0 0 0,1 1 1 0 0,0 0-1 0 0,0 0 0 0 0,1-1 0 0 0,-1 1 0 0 0,0 0 0 0 0,0-1 1 0 0,0 1-1 0 0,0 0 0 0 0,0-1 0 0 0,10-9 607 0 0,15-5-303 0 0,4 2-256 0 0,-1 0 0 0 0,2 2-1 0 0,36-10 1 0 0,163-50-5282 0 0,-223 68 4551 0 0,1 0 0 0 0,-1 0 1 0 0,0 0-1 0 0,0-1 1 0 0,0 0-1 0 0,-1 0 1 0 0,0 0-1 0 0,1 0 1 0 0,-2-1-1 0 0,9-9 0 0 0,-7 7-2789 0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6:46:29.6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8 138 11402 0 0,'-8'-7'2900'0'0,"17"3"-1815"0"0,5-2-783 0 0,3-1-355 0 0,0 2-1 0 0,0-1 1 0 0,0 2 0 0 0,25-3 0 0 0,3-2-818 0 0,-32 6 372 0 0,1 0-1 0 0,-1 1 1 0 0,1 1-1 0 0,0 0 1 0 0,0 1-1 0 0,15 1 1 0 0,-26 0 452 0 0,1-1 1 0 0,-1 1-1 0 0,0-1 0 0 0,0 1 1 0 0,0 0-1 0 0,0 0 0 0 0,0 0 0 0 0,0 1 1 0 0,0-1-1 0 0,0 1 0 0 0,-1 0 1 0 0,1 0-1 0 0,0-1 0 0 0,-1 2 1 0 0,0-1-1 0 0,1 0 0 0 0,-1 0 1 0 0,0 1-1 0 0,0-1 0 0 0,0 1 1 0 0,0 0-1 0 0,-1 0 0 0 0,1-1 1 0 0,-1 1-1 0 0,0 0 0 0 0,0 0 0 0 0,0 0 1 0 0,0 1-1 0 0,0-1 0 0 0,-1 0 1 0 0,1 5-1 0 0,0 2 397 0 0,-2 0 0 0 0,1 0 1 0 0,-1 0-1 0 0,0 1 0 0 0,-6 16 0 0 0,5-22-99 0 0,1 1-1 0 0,-1 0 1 0 0,1 0-1 0 0,0 0 1 0 0,0 0-1 0 0,0 1 1 0 0,1-1 0 0 0,0 0-1 0 0,1 0 1 0 0,-1 0-1 0 0,1 0 1 0 0,0 0-1 0 0,0 0 1 0 0,1 0-1 0 0,0 0 1 0 0,0 0-1 0 0,0-1 1 0 0,4 7 0 0 0,-2-7-126 0 0,0 1 1 0 0,0 0-1 0 0,0-1 1 0 0,1 0 0 0 0,0 0-1 0 0,0 0 1 0 0,0-1 0 0 0,0 0-1 0 0,8 5 1 0 0,-11-8-92 0 0,0 0 1 0 0,-1 0-1 0 0,1-1 0 0 0,0 1 1 0 0,0 0-1 0 0,-1-1 1 0 0,1 1-1 0 0,0-1 0 0 0,0 0 1 0 0,0 0-1 0 0,0 1 1 0 0,0-1-1 0 0,-1 0 0 0 0,1-1 1 0 0,0 1-1 0 0,0 0 0 0 0,0 0 1 0 0,0-1-1 0 0,-1 1 1 0 0,1-1-1 0 0,0 0 0 0 0,0 0 1 0 0,-1 1-1 0 0,1-1 1 0 0,0 0-1 0 0,-1 0 0 0 0,1 0 1 0 0,-1-1-1 0 0,1 1 1 0 0,-1 0-1 0 0,0-1 0 0 0,0 1 1 0 0,1 0-1 0 0,-1-1 1 0 0,0 0-1 0 0,0 1 0 0 0,1-3 1 0 0,1-3 16 0 0,0 0 1 0 0,0 0-1 0 0,0-1 1 0 0,-1 1 0 0 0,0-1-1 0 0,0 0 1 0 0,-1 1-1 0 0,0-1 1 0 0,0 0-1 0 0,-1 0 1 0 0,0 0 0 0 0,0 0-1 0 0,-2-11 1 0 0,-4-13-227 0 0,-17-58 1 0 0,19 76 65 0 0,-9-25-211 0 0,10 31 9 0 0,-1 0 0 0 0,0 0 0 0 0,0 0 0 0 0,-1 1 0 0 0,-6-9-1 0 0,9 14 100 0 0,0 0-1 0 0,0-1 1 0 0,0 1-1 0 0,0 0 1 0 0,0 0-1 0 0,-1 0 1 0 0,1 1-1 0 0,-1-1 0 0 0,1 1 1 0 0,-1-1-1 0 0,0 1 1 0 0,1 0-1 0 0,-1 0 1 0 0,0 0-1 0 0,0 0 1 0 0,0 0-1 0 0,0 1 0 0 0,1-1 1 0 0,-1 1-1 0 0,0 0 1 0 0,0 0-1 0 0,0 0 1 0 0,0 0-1 0 0,0 0 1 0 0,0 1-1 0 0,0 0 0 0 0,0-1 1 0 0,0 1-1 0 0,0 0 1 0 0,1 0-1 0 0,-1 0 1 0 0,-3 2-1 0 0,-17 10-1447 0 0,-3 3-2433 0 0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0:59.5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11 220 6241 0 0,'0'0'155'0'0,"-1"-1"-1"0"0,0 1 0 0 0,0-1 1 0 0,1 1-1 0 0,-1-1 0 0 0,0 0 1 0 0,1 1-1 0 0,-1-1 1 0 0,1 1-1 0 0,-1-1 0 0 0,0 0 1 0 0,1 0-1 0 0,0 1 0 0 0,-1-1 1 0 0,1 0-1 0 0,-1 0 0 0 0,1 0 1 0 0,0 0-1 0 0,0 1 0 0 0,-1-1 1 0 0,1 0-1 0 0,0 0 0 0 0,0 0 1 0 0,0 0-1 0 0,0 0 1 0 0,0 0-1 0 0,0 0 0 0 0,0 1 1 0 0,1-1-1 0 0,-1 0 0 0 0,0 0 1 0 0,0 0-1 0 0,1 0 0 0 0,-1 0 1 0 0,0 1-1 0 0,1-1 0 0 0,-1 0 1 0 0,1 0-1 0 0,-1 1 0 0 0,1-1 1 0 0,-1 0-1 0 0,1 1 1 0 0,0-1-1 0 0,-1 0 0 0 0,1 1 1 0 0,0-1-1 0 0,-1 1 0 0 0,1-1 1 0 0,0 1-1 0 0,0-1 0 0 0,0 1 1 0 0,-1 0-1 0 0,1-1 0 0 0,0 1 1 0 0,0 0-1 0 0,1 0 0 0 0,9-4 287 0 0,1 1 0 0 0,-1 1-1 0 0,20-3 1 0 0,-15 3-18 0 0,23-7-263 0 0,-1-3 1 0 0,-1-1-1 0 0,69-33 0 0 0,-33 12-1378 0 0,-57 28 524 0 0,26-13-2113 0 0,-20 4-2582 0 0,-69 29 3215 0 0,43-13 2320 0 0,-1-1-1 0 0,0 1 1 0 0,1 0-1 0 0,-1-1 1 0 0,0 0 0 0 0,0 0-1 0 0,0-1 1 0 0,1 1 0 0 0,-1-1-1 0 0,0 0 1 0 0,1 0 0 0 0,-1-1-1 0 0,1 1 1 0 0,-1-1 0 0 0,-5-3-1 0 0,-24-8 4462 0 0,33 13-4463 0 0,0-1 0 0 0,0 1 0 0 0,-1 0 0 0 0,1 0 0 0 0,0-1 0 0 0,0 1 0 0 0,-1 0 0 0 0,1 0 0 0 0,0 0 0 0 0,0 0 0 0 0,-1 1 0 0 0,1-1 0 0 0,0 0 0 0 0,0 0 0 0 0,0 1 0 0 0,-1-1 0 0 0,1 1 0 0 0,0-1 0 0 0,0 1 0 0 0,0-1 0 0 0,0 1 0 0 0,0 0 0 0 0,0 0 0 0 0,0-1 0 0 0,0 1 0 0 0,0 0 0 0 0,0 0 0 0 0,0 0 0 0 0,1 0 0 0 0,-1 0 0 0 0,0 0 0 0 0,1 0 0 0 0,-1 0 0 0 0,1 1 0 0 0,-1-1 0 0 0,1 0 0 0 0,-1 0 0 0 0,1 0 0 0 0,0 0 0 0 0,-1 1 0 0 0,1-1 0 0 0,0 0 0 0 0,0 3 0 0 0,-1 8-98 0 0,1 0 0 0 0,0 0 0 0 0,2 22 0 0 0,0-17 328 0 0,-1-4-389 0 0,1 0 0 0 0,1 0 0 0 0,0 0 0 0 0,0-1 0 0 0,1 0 0 0 0,1 1 0 0 0,0-2 0 0 0,1 1 0 0 0,12 19 0 0 0,-15-27-170 0 0,0 0 0 0 0,0 0 0 0 0,1 0 0 0 0,-1 0 0 0 0,1-1 0 0 0,0 1 0 0 0,0-1 0 0 0,1 0 0 0 0,-1 0 0 0 0,0-1 0 0 0,10 5 0 0 0,-10-6-152 0 0,0 0 0 0 0,-1 0 1 0 0,1-1-1 0 0,0 1 0 0 0,0-1 1 0 0,0 0-1 0 0,0 0 0 0 0,0 0 1 0 0,0-1-1 0 0,0 1 0 0 0,-1-1 1 0 0,1 0-1 0 0,0 0 1 0 0,0 0-1 0 0,-1 0 0 0 0,1-1 1 0 0,5-3-1 0 0,0-1-485 0 0,0 0-1 0 0,0-1 1 0 0,-1 0 0 0 0,0 0 0 0 0,-1 0-1 0 0,9-12 1 0 0,-5 6-1862 0 0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1:00.1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75 359 5753 0 0,'-3'-7'213'0'0,"-24"-39"2767"0"0,27 45-2790 0 0,-1 0-1 0 0,1 0 1 0 0,-1 0 0 0 0,0 0-1 0 0,0 0 1 0 0,0 0-1 0 0,1 0 1 0 0,-1 1 0 0 0,0-1-1 0 0,0 0 1 0 0,0 0-1 0 0,0 1 1 0 0,0-1 0 0 0,0 0-1 0 0,-1 1 1 0 0,1-1-1 0 0,0 1 1 0 0,0 0-1 0 0,0-1 1 0 0,0 1 0 0 0,-1 0-1 0 0,1-1 1 0 0,0 1-1 0 0,0 0 1 0 0,-1 0 0 0 0,1 0-1 0 0,0 0 1 0 0,0 1-1 0 0,0-1 1 0 0,-1 0 0 0 0,1 0-1 0 0,0 1 1 0 0,0-1-1 0 0,-3 2 1 0 0,4-2-152 0 0,-1 0 0 0 0,1 1-1 0 0,0-1 1 0 0,-1 0 0 0 0,1 1 0 0 0,-1-1 0 0 0,1 1-1 0 0,0-1 1 0 0,-1 0 0 0 0,1 1 0 0 0,0-1-1 0 0,0 1 1 0 0,-1 0 0 0 0,1-1 0 0 0,0 1 0 0 0,0-1-1 0 0,0 1 1 0 0,-1-1 0 0 0,1 1 0 0 0,0-1 0 0 0,0 1-1 0 0,0-1 1 0 0,0 1 0 0 0,0 0 0 0 0,0-1 0 0 0,0 1-1 0 0,1 0 1 0 0,9 18 324 0 0,20 12-317 0 0,-29-30-28 0 0,15 15-50 0 0,-1 2 0 0 0,0 0 1 0 0,-1 0-1 0 0,-1 1 0 0 0,-1 1 0 0 0,-1 0 1 0 0,13 31-1 0 0,-7-16-77 0 0,-15-38 100 0 0,0 0 0 0 0,0 0 0 0 0,-1 0 0 0 0,1 0 0 0 0,-1 0 0 0 0,0 0 0 0 0,0 0 0 0 0,0 0 0 0 0,1-4 0 0 0,8-44-22 0 0,-7 29 213 0 0,1 1-1 0 0,1 0 1 0 0,1 0 0 0 0,11-26 0 0 0,-17 47-161 0 0,0 0 1 0 0,0-1 0 0 0,1 1-1 0 0,-1 0 1 0 0,0 0 0 0 0,0-1-1 0 0,0 1 1 0 0,0 0-1 0 0,1 0 1 0 0,-1 0 0 0 0,0-1-1 0 0,0 1 1 0 0,0 0 0 0 0,1 0-1 0 0,-1 0 1 0 0,0 0-1 0 0,0-1 1 0 0,1 1 0 0 0,-1 0-1 0 0,0 0 1 0 0,0 0 0 0 0,1 0-1 0 0,-1 0 1 0 0,0 0-1 0 0,1 0 1 0 0,-1 0 0 0 0,0 0-1 0 0,0 0 1 0 0,1 0 0 0 0,-1 0-1 0 0,0 0 1 0 0,0 0-1 0 0,1 0 1 0 0,-1 0 0 0 0,0 0-1 0 0,1 0 1 0 0,-1 0 0 0 0,0 0-1 0 0,13 11 318 0 0,11 26-264 0 0,-18-27 9 0 0,0-3-83 0 0,0 1 1 0 0,0-1 0 0 0,1 0-1 0 0,0 0 1 0 0,0-1 0 0 0,1 0-1 0 0,0 0 1 0 0,0-1 0 0 0,0 0-1 0 0,1 0 1 0 0,-1-1 0 0 0,1 0 0 0 0,0-1-1 0 0,14 4 1 0 0,-18-6 1 0 0,-1 0 1 0 0,1 0-1 0 0,0 0 1 0 0,-1-1-1 0 0,1 1 1 0 0,0-1-1 0 0,0 0 1 0 0,-1-1-1 0 0,1 1 1 0 0,0-1-1 0 0,0 0 1 0 0,-1 0-1 0 0,1-1 1 0 0,-1 1 0 0 0,1-1-1 0 0,-1 0 1 0 0,0 0-1 0 0,0 0 1 0 0,1-1-1 0 0,-2 0 1 0 0,1 0-1 0 0,0 0 1 0 0,0 0-1 0 0,-1 0 1 0 0,0-1-1 0 0,0 1 1 0 0,0-1-1 0 0,0 0 1 0 0,0 0-1 0 0,3-8 1 0 0,-2 4 42 0 0,-1 0 1 0 0,0-1-1 0 0,-1 1 1 0 0,0-1-1 0 0,0 0 0 0 0,-1 0 1 0 0,0 0-1 0 0,0-10 1 0 0,-7-76 335 0 0,0 32-204 0 0,5 44-143 0 0,0-1 1 0 0,-2 1 0 0 0,-5-20-1 0 0,6 32-18 0 0,0 0 0 0 0,0 0-1 0 0,-1 0 1 0 0,0 1 0 0 0,0-1-1 0 0,0 1 1 0 0,-1 0 0 0 0,0 0-1 0 0,-1 0 1 0 0,1 0 0 0 0,-9-7-1 0 0,12 12-9 0 0,0 0 0 0 0,0 0 0 0 0,0 0 0 0 0,0 0 0 0 0,0 0-1 0 0,-1 0 1 0 0,1 1 0 0 0,0-1 0 0 0,-1 0 0 0 0,1 1 0 0 0,0-1 0 0 0,-1 1-1 0 0,1-1 1 0 0,-1 1 0 0 0,1 0 0 0 0,-1-1 0 0 0,1 1 0 0 0,-1 0-1 0 0,1 0 1 0 0,-1 0 0 0 0,1 0 0 0 0,-1 0 0 0 0,1 1 0 0 0,-4 0 0 0 0,3 0-7 0 0,0 0 1 0 0,0 1-1 0 0,0 0 1 0 0,0-1 0 0 0,0 1-1 0 0,0 0 1 0 0,0 0-1 0 0,0 0 1 0 0,1 0 0 0 0,-1 0-1 0 0,1 0 1 0 0,-1 0-1 0 0,0 4 1 0 0,-5 8-12 0 0,2 1 1 0 0,-1-1-1 0 0,-4 27 1 0 0,9-39 16 0 0,-6 39-6 0 0,2 1 0 0 0,1-1-1 0 0,2 1 1 0 0,2-1 0 0 0,2 1 0 0 0,12 71-1 0 0,7-8-201 0 0,47 143 1 0 0,1-54-977 0 0,5 17-59 0 0,-67-187 1212 0 0,0 1 0 0 0,-2-1-1 0 0,-1 1 1 0 0,0 0 0 0 0,-2 0 0 0 0,-1 0 0 0 0,-1 0-1 0 0,-7 45 1 0 0,5-58 51 0 0,0-1 0 0 0,-1 1-1 0 0,-1-1 1 0 0,0 0 0 0 0,0 0-1 0 0,-1-1 1 0 0,0 1 0 0 0,-1-1-1 0 0,0 0 1 0 0,-1-1 0 0 0,0 1 0 0 0,-1-1-1 0 0,0-1 1 0 0,0 0 0 0 0,0 0-1 0 0,-1 0 1 0 0,-1-1 0 0 0,1 0-1 0 0,-1-1 1 0 0,-21 10 0 0 0,13-8-78 0 0,-1-1 0 0 0,0-1 0 0 0,0-1 0 0 0,-1-1 0 0 0,0 0 0 0 0,0-2 0 0 0,0 0 0 0 0,0-1 0 0 0,-28-3 0 0 0,19-1-1559 0 0,-56-12 0 0 0,49 6-2289 0 0,-37-16 0 0 0,52 17 426 0 0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1:00.5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70 49 5897 0 0,'-3'-3'-245'0'0,"-2"-4"1244"0"0,0 0 0 0 0,-1 0-1 0 0,0 1 1 0 0,-8-8 0 0 0,13 14-857 0 0,1-1 0 0 0,-1 1 0 0 0,1 0 0 0 0,-1-1 0 0 0,0 1 0 0 0,1-1 0 0 0,-1 1 0 0 0,0 0 1 0 0,1 0-1 0 0,-1-1 0 0 0,0 1 0 0 0,1 0 0 0 0,-1 0 0 0 0,0 0 0 0 0,0 0 0 0 0,1 0 0 0 0,-1 0 0 0 0,0 0 0 0 0,1 0 0 0 0,-1 0 1 0 0,0 0-1 0 0,0 0 0 0 0,1 0 0 0 0,-2 1 0 0 0,1 0-68 0 0,0 0 0 0 0,0 0 0 0 0,0 0 0 0 0,0 0 0 0 0,1 0 0 0 0,-1 1 0 0 0,0-1 0 0 0,1 0 0 0 0,-1 0 0 0 0,1 1 0 0 0,-1-1 0 0 0,1 1 0 0 0,-1-1-1 0 0,1 0 1 0 0,0 1 0 0 0,0-1 0 0 0,0 1 0 0 0,0 1 0 0 0,-2 27 261 0 0,1 1-1 0 0,2-1 1 0 0,10 61-1 0 0,0-32-799 0 0,21 60-1 0 0,-10-55-1737 0 0,15 31-5508 0 0,-29-76 4256 0 0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1:03.5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311 168 6777 0 0,'1'-11'587'0'0,"-1"-1"0"0"0,1 1-1 0 0,-2 0 1 0 0,1-1-1 0 0,-4-13 1 0 0,4 22-317 0 0,-1-1 1 0 0,1 1 0 0 0,-1 0-1 0 0,0-1 1 0 0,0 1 0 0 0,0 0-1 0 0,-1 0 1 0 0,1 0 0 0 0,-1 0-1 0 0,1 0 1 0 0,-1 0 0 0 0,0 0-1 0 0,0 1 1 0 0,0-1 0 0 0,-1 0-1 0 0,1 1 1 0 0,-1 0 0 0 0,1 0-1 0 0,-1 0 1 0 0,0 0 0 0 0,-4-3-1 0 0,3 5-213 0 0,0-1 0 0 0,0 1 0 0 0,0-1 0 0 0,0 1-1 0 0,1 0 1 0 0,-1 1 0 0 0,0-1 0 0 0,0 1-1 0 0,0 0 1 0 0,1-1 0 0 0,-1 2 0 0 0,0-1 0 0 0,1 0-1 0 0,-1 1 1 0 0,1 0 0 0 0,-1-1 0 0 0,1 1-1 0 0,0 1 1 0 0,0-1 0 0 0,0 0 0 0 0,0 1-1 0 0,0 0 1 0 0,1-1 0 0 0,-4 5 0 0 0,-6 7-9 0 0,1-1 1 0 0,1 2 0 0 0,-17 28-1 0 0,4 1 11 0 0,-32 87 0 0 0,46-105-39 0 0,1 1 0 0 0,2 1 0 0 0,0 0 1 0 0,-2 48-1 0 0,7-69-12 0 0,1 0 1 0 0,0-1-1 0 0,1 1 1 0 0,0 0-1 0 0,0-1 1 0 0,0 1-1 0 0,1-1 0 0 0,0 1 1 0 0,0-1-1 0 0,1 0 1 0 0,-1 0-1 0 0,2 0 1 0 0,-1 0-1 0 0,0 0 1 0 0,1-1-1 0 0,9 10 1 0 0,-9-11-3 0 0,0-1 1 0 0,0 0 0 0 0,0 0-1 0 0,1 0 1 0 0,-1-1 0 0 0,1 1-1 0 0,0-1 1 0 0,-1 0 0 0 0,1-1-1 0 0,0 1 1 0 0,0-1 0 0 0,0 0-1 0 0,1 0 1 0 0,-1 0 0 0 0,0-1 0 0 0,0 0-1 0 0,0 0 1 0 0,1 0 0 0 0,-1-1-1 0 0,0 0 1 0 0,0 0 0 0 0,7-2-1 0 0,7-3-49 0 0,-1 0-1 0 0,0-1 1 0 0,0-2 0 0 0,0 1-1 0 0,-1-2 1 0 0,-1 0-1 0 0,0-2 1 0 0,29-24-1 0 0,-28 19-99 0 0,0 0-1 0 0,-1-1 1 0 0,-1 0-1 0 0,-1-2 0 0 0,0 0 1 0 0,21-42-1 0 0,-31 53 148 0 0,0-2 1 0 0,-1 1-1 0 0,0 0 1 0 0,-1-1-1 0 0,0 1 0 0 0,0-1 1 0 0,-1 0-1 0 0,0 1 1 0 0,-1-1-1 0 0,-1 0 0 0 0,0 0 1 0 0,0 1-1 0 0,-1-1 1 0 0,0 1-1 0 0,0-1 0 0 0,-2 1 1 0 0,1 0-1 0 0,-7-14 1 0 0,4 13-12 0 0,0 1-1 0 0,0-1 1 0 0,-1 1 0 0 0,-1 0 0 0 0,1 0 0 0 0,-2 1 0 0 0,1 0-1 0 0,-1 1 1 0 0,-1 0 0 0 0,1 0 0 0 0,-1 1 0 0 0,-1 0 0 0 0,1 1 0 0 0,-1 0-1 0 0,-22-8 1 0 0,25 11-19 0 0,1 1 0 0 0,-1 0-1 0 0,1 1 1 0 0,-1 0 0 0 0,0 0-1 0 0,0 1 1 0 0,1 0 0 0 0,-10 1-1 0 0,13-1-228 0 0,1 1-1 0 0,0-1 1 0 0,0 1 0 0 0,0-1-1 0 0,0 1 1 0 0,0 0 0 0 0,0 1-1 0 0,0-1 1 0 0,1 0 0 0 0,-1 1-1 0 0,0-1 1 0 0,1 1 0 0 0,-1 0-1 0 0,1 0 1 0 0,-1 0 0 0 0,1 0-1 0 0,0 0 1 0 0,0 1 0 0 0,0-1-1 0 0,0 1 1 0 0,0-1 0 0 0,1 1-1 0 0,-2 3 1 0 0,2-4-95 0 0,0 0 1 0 0,1 0-1 0 0,0 0 0 0 0,-1 0 1 0 0,1 0-1 0 0,0 0 0 0 0,0 0 1 0 0,0 0-1 0 0,0 0 0 0 0,1 3 1 0 0,2 3-3057 0 0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1:04.3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94 176 8338 0 0,'-5'5'1110'0'0,"1"1"1"0"0,0-1-1 0 0,0 1 1 0 0,1 0 0 0 0,-4 7-1 0 0,-22 61 1841 0 0,23-58-2599 0 0,-2 7-50 0 0,1 1 0 0 0,-6 38 0 0 0,11-53-292 0 0,1-1 0 0 0,1 0 0 0 0,-1 1 0 0 0,2-1 0 0 0,-1 0 0 0 0,1 0 0 0 0,0 1 0 0 0,1-1 1 0 0,0 0-1 0 0,0 0 0 0 0,5 11 0 0 0,-6-16-21 0 0,0-1 0 0 0,1 1 1 0 0,-1-1-1 0 0,1 1 0 0 0,-1-1 1 0 0,1 0-1 0 0,0 0 0 0 0,0 0 1 0 0,0 0-1 0 0,0 0 0 0 0,1 0 1 0 0,-1 0-1 0 0,0-1 0 0 0,1 1 0 0 0,-1-1 1 0 0,1 0-1 0 0,0 0 0 0 0,-1 0 1 0 0,4 1-1 0 0,-2-1-33 0 0,0-1 0 0 0,0 0 0 0 0,1 0 0 0 0,-1 0 0 0 0,0 0 0 0 0,0 0 0 0 0,0-1 0 0 0,0 0 0 0 0,1 0 0 0 0,-1 0 0 0 0,6-3 0 0 0,0-1-55 0 0,0 0 0 0 0,0 0 0 0 0,-1-1-1 0 0,0-1 1 0 0,0 1 0 0 0,0-1-1 0 0,-1-1 1 0 0,13-15 0 0 0,-7 4 111 0 0,-2 0 0 0 0,0-1 0 0 0,-2 0 1 0 0,0-1-1 0 0,-1 0 0 0 0,-1-1 0 0 0,-1 0 0 0 0,-1 0 1 0 0,-1 0-1 0 0,-1-1 0 0 0,-1 1 0 0 0,-1-1 0 0 0,-2-45 0 0 0,-6 32 414 0 0,6 34-388 0 0,0 1 1 0 0,0-1 0 0 0,0 1-1 0 0,-1 0 1 0 0,1-1-1 0 0,-1 1 1 0 0,1 0 0 0 0,-1 0-1 0 0,1-1 1 0 0,-1 1 0 0 0,0 0-1 0 0,1 0 1 0 0,-1 0-1 0 0,0 0 1 0 0,0 0 0 0 0,0 0-1 0 0,0 0 1 0 0,0 0 0 0 0,0 0-1 0 0,0 0 1 0 0,0 0 0 0 0,0 1-1 0 0,-2-2 1 0 0,2 3-32 0 0,0-1 0 0 0,0 0 0 0 0,1 1 0 0 0,-1-1 0 0 0,0 0 0 0 0,0 1 1 0 0,1-1-1 0 0,-1 1 0 0 0,0 0 0 0 0,1-1 0 0 0,-1 1 0 0 0,1-1 0 0 0,-1 1 0 0 0,1 0 1 0 0,-1-1-1 0 0,1 1 0 0 0,-1 0 0 0 0,1 0 0 0 0,0-1 0 0 0,-1 1 0 0 0,1 0 0 0 0,0 0 0 0 0,0 0 1 0 0,-1-1-1 0 0,1 1 0 0 0,0 0 0 0 0,0 0 0 0 0,0 0 0 0 0,0 1 0 0 0,-2 28-9 0 0,2-27 9 0 0,1 5-3 0 0,-1 1 0 0 0,1-1 0 0 0,0 0 0 0 0,1 0-1 0 0,-1 0 1 0 0,2 0 0 0 0,-1-1 0 0 0,1 1-1 0 0,0 0 1 0 0,1-1 0 0 0,0 0 0 0 0,0 0 0 0 0,0 0-1 0 0,1 0 1 0 0,0-1 0 0 0,1 0 0 0 0,7 8-1 0 0,-8-10 13 0 0,0 0-1 0 0,0-1 0 0 0,0 1 1 0 0,1-1-1 0 0,0 0 0 0 0,-1 0 0 0 0,1-1 1 0 0,0 0-1 0 0,0 0 0 0 0,0 0 1 0 0,0-1-1 0 0,1 1 0 0 0,-1-2 0 0 0,0 1 1 0 0,0-1-1 0 0,1 0 0 0 0,-1 0 1 0 0,0 0-1 0 0,1-1 0 0 0,-1 0 0 0 0,0-1 1 0 0,0 1-1 0 0,6-3 0 0 0,-1-1 4 0 0,0 0 0 0 0,-1 0-1 0 0,0-1 1 0 0,0 0 0 0 0,-1-1-1 0 0,1 0 1 0 0,-2-1 0 0 0,1 1-1 0 0,14-19 1 0 0,-18 21-30 0 0,-1-1-1 0 0,0 1 1 0 0,0-1-1 0 0,0 1 1 0 0,-1-1-1 0 0,0 0 1 0 0,0 0-1 0 0,-1-1 1 0 0,0 1 0 0 0,0-1-1 0 0,0 1 1 0 0,-1-1-1 0 0,0 1 1 0 0,0-1-1 0 0,-1 0 1 0 0,1 0-1 0 0,-2 1 1 0 0,0-12 0 0 0,0 15 10 0 0,1 0 0 0 0,-1 0 0 0 0,0 0 0 0 0,0 0 0 0 0,0 0 0 0 0,0 1 0 0 0,0-1 0 0 0,-1 0 1 0 0,1 1-1 0 0,-1-1 0 0 0,0 1 0 0 0,0 0 0 0 0,0-1 0 0 0,0 1 0 0 0,0 0 0 0 0,0 0 0 0 0,-1 0 1 0 0,1 1-1 0 0,-1-1 0 0 0,1 0 0 0 0,-1 1 0 0 0,1 0 0 0 0,-1-1 0 0 0,0 1 0 0 0,0 0 0 0 0,0 0 1 0 0,0 1-1 0 0,1-1 0 0 0,-5 0 0 0 0,4 1 3 0 0,-1 1 1 0 0,0-1-1 0 0,0 1 0 0 0,1-1 0 0 0,-1 1 1 0 0,0 0-1 0 0,1 0 0 0 0,-1 1 1 0 0,1-1-1 0 0,-1 1 0 0 0,1 0 1 0 0,0-1-1 0 0,-1 2 0 0 0,1-1 1 0 0,0 0-1 0 0,1 1 0 0 0,-1-1 1 0 0,0 1-1 0 0,1 0 0 0 0,-1 0 1 0 0,1 0-1 0 0,-3 5 0 0 0,1-2 1 0 0,0 1 0 0 0,1 0-1 0 0,0 0 1 0 0,1 0 0 0 0,-1 1-1 0 0,1-1 1 0 0,1 1 0 0 0,-1-1 0 0 0,1 1-1 0 0,1-1 1 0 0,-1 1 0 0 0,1 0-1 0 0,1-1 1 0 0,-1 1 0 0 0,1 0 0 0 0,1-1-1 0 0,-1 1 1 0 0,1-1 0 0 0,1 0-1 0 0,5 14 1 0 0,-4-13 2 0 0,0-1 1 0 0,1 1-1 0 0,0 0 0 0 0,0-1 1 0 0,0 0-1 0 0,1-1 0 0 0,0 1 0 0 0,1-1 1 0 0,-1 0-1 0 0,1 0 0 0 0,0-1 1 0 0,1 0-1 0 0,-1 0 0 0 0,1-1 0 0 0,0 0 1 0 0,0 0-1 0 0,16 4 0 0 0,-18-7 0 0 0,0 0 0 0 0,0 0-1 0 0,0-1 1 0 0,0 1 0 0 0,0-1-1 0 0,0-1 1 0 0,1 1 0 0 0,-1-1 0 0 0,0-1-1 0 0,0 1 1 0 0,-1-1 0 0 0,1 0-1 0 0,0 0 1 0 0,0 0 0 0 0,-1-1-1 0 0,1 0 1 0 0,-1 0 0 0 0,0 0 0 0 0,0-1-1 0 0,0 0 1 0 0,6-6 0 0 0,5-7 13 0 0,0 1 0 0 0,-2-2 0 0 0,0 0 1 0 0,17-28-1 0 0,-22 28 58 0 0,0 0 0 0 0,-1-1 0 0 0,11-36 0 0 0,-12 30 52 0 0,18-37 0 0 0,-24 62-111 0 0,0 1-1 0 0,-1-1 1 0 0,1 0 0 0 0,-1 1-1 0 0,1-1 1 0 0,-1 1 0 0 0,1 0-1 0 0,-1-1 1 0 0,1 1 0 0 0,-1-1 0 0 0,1 1-1 0 0,-1 0 1 0 0,0-1 0 0 0,1 1-1 0 0,-1 0 1 0 0,0-1 0 0 0,0 1-1 0 0,1 0 1 0 0,-1 0 0 0 0,0-1-1 0 0,0 1 1 0 0,0 0 0 0 0,0-1-1 0 0,0 1 1 0 0,0 1 0 0 0,6 27 71 0 0,-4-15-39 0 0,0-1 0 0 0,1 1-1 0 0,1-1 1 0 0,0 1 0 0 0,0-1 0 0 0,10 18 0 0 0,-12-29-25 0 0,-1 1-1 0 0,1 0 0 0 0,0 0 0 0 0,0-1 0 0 0,0 1 0 0 0,0-1 0 0 0,0 0 1 0 0,0 0-1 0 0,1 1 0 0 0,-1-1 0 0 0,1-1 0 0 0,0 1 0 0 0,0 0 0 0 0,-1-1 0 0 0,1 1 1 0 0,0-1-1 0 0,0 0 0 0 0,0 0 0 0 0,0 0 0 0 0,0 0 0 0 0,1-1 0 0 0,-1 1 1 0 0,0-1-1 0 0,0 0 0 0 0,0 0 0 0 0,1 0 0 0 0,-1 0 0 0 0,0-1 0 0 0,0 1 1 0 0,0-1-1 0 0,0 0 0 0 0,1 0 0 0 0,4-2 0 0 0,5-3-40 0 0,0 0-1 0 0,0-1 1 0 0,-1 0 0 0 0,0-1-1 0 0,19-17 1 0 0,14-8-4224 0 0,-41 31 2820 0 0,-1 0 0 0 0,0 1 0 0 0,1-1-1 0 0,-1 1 1 0 0,1 0 0 0 0,-1 0 0 0 0,1 0 0 0 0,5 0-1 0 0,-2-1-1828 0 0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1:04.7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325 459 3809 0 0,'5'-34'1121'0'0,"0"0"0"0"0,-3-1 0 0 0,0 0 0 0 0,-3 1 0 0 0,0-1 1 0 0,-3 0-1 0 0,-1 1 0 0 0,-12-46 0 0 0,15 73-815 0 0,0 1 0 0 0,0 0 0 0 0,-1 0 0 0 0,0 0 0 0 0,0 0 0 0 0,-1 1 0 0 0,1-1 0 0 0,-1 1 0 0 0,0 0 0 0 0,-1 0 0 0 0,1 0 0 0 0,-1 1 0 0 0,0 0-1 0 0,0 0 1 0 0,-11-7 0 0 0,12 9-221 0 0,0 0-1 0 0,0 1 0 0 0,0-1 1 0 0,0 1-1 0 0,-1 0 1 0 0,1 0-1 0 0,0 1 0 0 0,-1-1 1 0 0,1 1-1 0 0,-1 0 0 0 0,1 0 1 0 0,-1 0-1 0 0,1 1 0 0 0,0-1 1 0 0,-1 1-1 0 0,1 0 0 0 0,0 0 1 0 0,-1 1-1 0 0,1-1 0 0 0,0 1 1 0 0,0 0-1 0 0,0 0 0 0 0,1 1 1 0 0,-5 2-1 0 0,-1 2-44 0 0,0 1 0 0 0,1 0 1 0 0,0 0-1 0 0,1 0 0 0 0,0 1 0 0 0,0 1 0 0 0,1-1 0 0 0,0 1 0 0 0,0 0 1 0 0,1 0-1 0 0,1 0 0 0 0,0 1 0 0 0,-4 14 0 0 0,-2 14 84 0 0,2 0 0 0 0,-5 57 0 0 0,8-37-274 0 0,3 0-1 0 0,3 0 1 0 0,2 0 0 0 0,3 0 0 0 0,2-1 0 0 0,3 0 0 0 0,3-1 0 0 0,38 103 0 0 0,-43-135-1478 0 0,0 0 1 0 0,8 40 0 0 0,-15-53 457 0 0,-1 0 1 0 0,0 0-1 0 0,0 0 0 0 0,-1 0 1 0 0,-1 0-1 0 0,0 0 0 0 0,-5 22 1 0 0,2-22-1957 0 0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1:05.0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91 511 7274 0 0,'-13'-21'1320'0'0,"1"0"1"0"0,0-1-1 0 0,2 0 1 0 0,1-1-1 0 0,0 0 1 0 0,2-1 0 0 0,1 0-1 0 0,-6-45 1 0 0,12 65-1218 0 0,0 1 0 0 0,0-1 0 0 0,0 1 1 0 0,1-1-1 0 0,-1 1 0 0 0,1-1 0 0 0,0 1 0 0 0,0 0 1 0 0,0-1-1 0 0,1 1 0 0 0,-1 0 0 0 0,1 0 1 0 0,0 0-1 0 0,0 0 0 0 0,3-4 0 0 0,0 1-34 0 0,0 1-1 0 0,0 1 0 0 0,0-1 1 0 0,1 1-1 0 0,0 0 1 0 0,0 0-1 0 0,8-4 1 0 0,3 0-116 0 0,0 2 0 0 0,-1 0 0 0 0,2 0 0 0 0,-1 2 0 0 0,25-3 1 0 0,-9 4-1937 0 0,63 4 1 0 0,-75 1 726 0 0,0-1-1 0 0,0-1 1 0 0,1-1 0 0 0,-1 0-1 0 0,0-2 1 0 0,0-1 0 0 0,32-9 0 0 0,-51 12 1270 0 0,0 1 1 0 0,0-1-1 0 0,0 0 1 0 0,0-1-1 0 0,1 1 1 0 0,-1 0-1 0 0,-1 0 1 0 0,1-1-1 0 0,0 1 1 0 0,0-1 0 0 0,-1 0-1 0 0,1 0 1 0 0,0 1-1 0 0,-1-1 1 0 0,0 0-1 0 0,1 0 1 0 0,-1 0-1 0 0,1-4 1 0 0,-1 3 548 0 0,0 0 0 0 0,-1-1 1 0 0,0 1-1 0 0,1 0 0 0 0,-1 0 1 0 0,0-1-1 0 0,-1 1 0 0 0,1 0 0 0 0,-1 0 1 0 0,1 0-1 0 0,-1-1 0 0 0,-2-4 0 0 0,3 7-578 0 0,0 1 0 0 0,-1-1-1 0 0,1 0 1 0 0,0 0 0 0 0,0 0-1 0 0,0 0 1 0 0,0 1 0 0 0,0-1-1 0 0,0 0 1 0 0,0 0 0 0 0,0 0-1 0 0,1 1 1 0 0,-1-1 0 0 0,0 0-1 0 0,0 0 1 0 0,0 0-1 0 0,1 1 1 0 0,-1-1 0 0 0,1 0-1 0 0,-1 1 1 0 0,0-1 0 0 0,1 0-1 0 0,-1 1 1 0 0,1-1 0 0 0,0 0-1 0 0,-1 1 1 0 0,1-1 0 0 0,-1 1-1 0 0,1-1 1 0 0,0 1 0 0 0,-1-1-1 0 0,1 1 1 0 0,0 0 0 0 0,0-1-1 0 0,-1 1 1 0 0,1 0-1 0 0,0 0 1 0 0,1-1 0 0 0,0 1-494 0 0,0-1 0 0 0,0 0 1 0 0,1 1-1 0 0,-1 0 0 0 0,0 0 1 0 0,0-1-1 0 0,1 1 0 0 0,-1 1 1 0 0,0-1-1 0 0,0 0 0 0 0,1 1 1 0 0,-1-1-1 0 0,3 1 0 0 0,0 3-2646 0 0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1:05.4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 1 6993 0 0,'-4'14'1218'0'0,"1"0"-1"0"0,1 0 0 0 0,0 1 0 0 0,1-1 0 0 0,0 1 0 0 0,3 21 0 0 0,-1-31-1088 0 0,-1-1 0 0 0,1 0 0 0 0,1 1 0 0 0,-1-1 0 0 0,0 0 0 0 0,1 0 0 0 0,0 0 1 0 0,0 0-1 0 0,0 0 0 0 0,1 0 0 0 0,2 3 0 0 0,-2-4-348 0 0,-1-1-1 0 0,1 1 1 0 0,0-1-1 0 0,0 0 1 0 0,0 0-1 0 0,0 0 1 0 0,1 0-1 0 0,-1 0 1 0 0,0-1 0 0 0,1 1-1 0 0,-1-1 1 0 0,1 0-1 0 0,-1 0 1 0 0,1-1-1 0 0,4 1 1 0 0,-4 0-561 0 0,0-1 1 0 0,0 0-1 0 0,0 1 1 0 0,0-2-1 0 0,0 1 0 0 0,1 0 1 0 0,-1-1-1 0 0,6-2 1 0 0,-4 0-2491 0 0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1:05.7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0 274 7698 0 0,'1'-3'357'0'0,"0"0"0"0"0,0 0 0 0 0,0 0-1 0 0,0 1 1 0 0,0-1 0 0 0,0 0 0 0 0,1 1 0 0 0,0 0 0 0 0,-1-1 0 0 0,1 1 0 0 0,0 0 0 0 0,0-1 0 0 0,0 1 0 0 0,0 0 0 0 0,0 1 0 0 0,1-1 0 0 0,-1 0 0 0 0,0 1 0 0 0,1-1 0 0 0,0 1 0 0 0,2-2 0 0 0,12-5 322 0 0,33-12-1 0 0,-46 19-513 0 0,91-29 603 0 0,-50 17-1891 0 0,51-21 0 0 0,-95 33 878 0 0,1 1 0 0 0,-1 0 0 0 0,0-1 0 0 0,1 1 0 0 0,-1-1-1 0 0,0 1 1 0 0,0-1 0 0 0,1 0 0 0 0,-1 1 0 0 0,0-1 0 0 0,0 0 0 0 0,0 0-1 0 0,0 0 1 0 0,0 0 0 0 0,0 0 0 0 0,0 0 0 0 0,0 0 0 0 0,0 0 0 0 0,-1 0-1 0 0,1-1 1 0 0,0 1 0 0 0,-1 0 0 0 0,1 0 0 0 0,-1-1 0 0 0,1 1 0 0 0,-1 0-1 0 0,0-1 1 0 0,1 1 0 0 0,-1 0 0 0 0,0-1 0 0 0,0 1 0 0 0,0 0 0 0 0,0-1-1 0 0,0 1 1 0 0,0-1 0 0 0,-1 1 0 0 0,1 0 0 0 0,-1-2 0 0 0,0-2-2677 0 0</inkml:trace>
  <inkml:trace contextRef="#ctx0" brushRef="#br0" timeOffset="1">326 10 6729 0 0,'-2'-1'328'0'0,"0"0"0"0"0,0 0 0 0 0,0 0 0 0 0,0 0-1 0 0,0 0 1 0 0,0 0 0 0 0,0 0 0 0 0,0 1-1 0 0,0-1 1 0 0,0 1 0 0 0,-1 0 0 0 0,1-1-1 0 0,0 1 1 0 0,0 0 0 0 0,0 0 0 0 0,-1 1 0 0 0,1-1-1 0 0,0 0 1 0 0,-4 2 0 0 0,5-1-16 0 0,-1 0 1 0 0,1 0-1 0 0,0 0 0 0 0,-1 0 1 0 0,1 0-1 0 0,0 1 0 0 0,0-1 1 0 0,0 1-1 0 0,0-1 1 0 0,0 1-1 0 0,0-1 0 0 0,-1 3 1 0 0,-7 18-603 0 0,2 7 443 0 0,2 0 0 0 0,0 0 1 0 0,2 1-1 0 0,2 58 0 0 0,-1-15-1634 0 0,1-51 453 0 0,-1-14 134 0 0,1 0 1 0 0,1 1-1 0 0,0-1 1 0 0,0 0-1 0 0,0 0 0 0 0,1 0 1 0 0,0 1-1 0 0,4 12 1 0 0,2-16-1541 0 0,-4-7-339 0 0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1:06.0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0 396 6649 0 0,'2'-12'998'0'0,"1"0"0"0"0,0-1 0 0 0,0 2-1 0 0,1-1 1 0 0,1 0 0 0 0,0 1 0 0 0,1 0-1 0 0,13-21 1 0 0,-14 26-819 0 0,0 0-1 0 0,0 0 1 0 0,1 1-1 0 0,0-1 1 0 0,0 1-1 0 0,0 0 1 0 0,1 1-1 0 0,0 0 1 0 0,0 0-1 0 0,0 0 1 0 0,0 1-1 0 0,0 0 1 0 0,1 0-1 0 0,-1 1 1 0 0,10-2-1 0 0,20-4-328 0 0,34-6-2845 0 0,-23 11-5513 0 0,-48 3 7843 0 0,-2-2-2309 0 0</inkml:trace>
  <inkml:trace contextRef="#ctx0" brushRef="#br0" timeOffset="1">290 106 5945 0 0,'-26'-70'2868'0'0,"13"42"1031"0"0,12 27-3794 0 0,1 1 1 0 0,0 0-1 0 0,0-1 0 0 0,0 1 0 0 0,0 0 1 0 0,0-1-1 0 0,0 1 0 0 0,0 0 0 0 0,0 0 1 0 0,0-1-1 0 0,0 1 0 0 0,-1 0 0 0 0,1-1 1 0 0,0 1-1 0 0,0 0 0 0 0,0 0 1 0 0,-1 0-1 0 0,1-1 0 0 0,0 1 0 0 0,0 0 1 0 0,-1 0-1 0 0,1 0 0 0 0,0-1 0 0 0,0 1 1 0 0,-1 0-1 0 0,1 0 0 0 0,0 0 0 0 0,-1 0 1 0 0,1 0-1 0 0,0 0 0 0 0,-1 0 1 0 0,1-1-1 0 0,0 1 0 0 0,-1 0 0 0 0,1 0 1 0 0,0 0-1 0 0,0 0 0 0 0,-1 0 0 0 0,1 1 1 0 0,0-1-1 0 0,-1 0 0 0 0,1 0 0 0 0,0 0 1 0 0,-1 0-1 0 0,1 0 0 0 0,-10 18 1210 0 0,-1 32-1667 0 0,11-46 624 0 0,-3 15-307 0 0,1 0 0 0 0,0-1 0 0 0,2 2 0 0 0,0-1 0 0 0,5 30 0 0 0,-4-39-520 0 0,1 0-1 0 0,1 0 1 0 0,0-1 0 0 0,0 1-1 0 0,1 0 1 0 0,0-1 0 0 0,0 0-1 0 0,1 0 1 0 0,0 0 0 0 0,1-1-1 0 0,0 0 1 0 0,8 9 0 0 0,-12-15 366 0 0,0 0 0 0 0,-1-1 1 0 0,1 1-1 0 0,0-1 0 0 0,1 1 1 0 0,-1-1-1 0 0,0 0 0 0 0,0 0 0 0 0,0 0 1 0 0,1 0-1 0 0,-1 0 0 0 0,0-1 1 0 0,1 1-1 0 0,-1-1 0 0 0,1 1 0 0 0,-1-1 1 0 0,1 0-1 0 0,-1 0 0 0 0,1 0 1 0 0,-1 0-1 0 0,1 0 0 0 0,-1-1 0 0 0,1 1 1 0 0,-1-1-1 0 0,0 0 0 0 0,1 1 1 0 0,2-3-1 0 0,4-3-2774 0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6:46:29.9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21 14987 0 0,'0'-1'48'0'0,"1"0"0"0"0,-1 0 0 0 0,1 0 0 0 0,0 0 0 0 0,-1 0 0 0 0,1 0 0 0 0,0 0 0 0 0,0 0 0 0 0,0 0-1 0 0,0 0 1 0 0,-1 0 0 0 0,1 1 0 0 0,0-1 0 0 0,1 0 0 0 0,-1 1 0 0 0,0-1 0 0 0,0 1 0 0 0,0-1 0 0 0,0 1 0 0 0,0-1 0 0 0,2 1 0 0 0,1-1-19 0 0,1 0 0 0 0,-1 0 0 0 0,0 1 0 0 0,1 0 0 0 0,-1 0 0 0 0,6 1 1 0 0,1 0-329 0 0,-1 1 1 0 0,0 0 0 0 0,1 1 0 0 0,16 7 0 0 0,-18-6-446 0 0,-1 1-1 0 0,1 0 0 0 0,-1 1 1 0 0,0 0-1 0 0,0 1 1 0 0,0-1-1 0 0,-1 1 0 0 0,7 9 1 0 0,-5-3-2949 0 0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1:06.7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1 357 5169 0 0,'2'-22'3101'0'0,"-1"1"2311"0"0,19 51-2911 0 0,-15-19-2470 0 0,0-1 0 0 0,1 0-1 0 0,0-1 1 0 0,0 1-1 0 0,10 10 1 0 0,-13-17-49 0 0,0 0-1 0 0,0 0 1 0 0,0 0 0 0 0,0 0 0 0 0,0-1 0 0 0,1 1-1 0 0,0-1 1 0 0,-1 0 0 0 0,1 0 0 0 0,0 0 0 0 0,0-1 0 0 0,0 1-1 0 0,0-1 1 0 0,0 0 0 0 0,0 0 0 0 0,1 0 0 0 0,5 0-1 0 0,-8-2-37 0 0,1 1 0 0 0,-1-1 1 0 0,1 1-1 0 0,-1-1 0 0 0,1 0 0 0 0,-1 0 0 0 0,0 0 0 0 0,1 0 0 0 0,-1 0 0 0 0,0 0 0 0 0,0-1 0 0 0,0 1 0 0 0,0-1 0 0 0,0 1 0 0 0,0-1 0 0 0,0 0 0 0 0,-1 0 0 0 0,1 0 0 0 0,0 0 0 0 0,1-4 0 0 0,5-6-265 0 0,-2-1 0 0 0,10-21 0 0 0,-5 8-96 0 0,3-5 80 0 0,-12 24 281 0 0,1 0 0 0 0,0 0 0 0 0,0 0 1 0 0,0 0-1 0 0,1 0 0 0 0,0 1 0 0 0,1 0 1 0 0,0 0-1 0 0,-1 0 0 0 0,10-8 0 0 0,-13 14 98 0 0,0 0 0 0 0,-1 0 0 0 0,1-1-1 0 0,0 1 1 0 0,0 0 0 0 0,0 0 0 0 0,0 0 0 0 0,0 1-1 0 0,0-1 1 0 0,0 0 0 0 0,0 0 0 0 0,-1 0 0 0 0,1 1-1 0 0,0-1 1 0 0,0 0 0 0 0,0 1 0 0 0,0-1-1 0 0,-1 1 1 0 0,1-1 0 0 0,0 1 0 0 0,0-1 0 0 0,-1 1-1 0 0,1-1 1 0 0,0 1 0 0 0,-1 0 0 0 0,1-1-1 0 0,-1 1 1 0 0,1 0 0 0 0,-1 0 0 0 0,1 0 0 0 0,0 0-1 0 0,18 30 836 0 0,-17-28-868 0 0,3 6 86 0 0,0 1 0 0 0,1-1 0 0 0,1-1 0 0 0,0 1-1 0 0,0-1 1 0 0,0 0 0 0 0,1-1 0 0 0,0 0-1 0 0,11 8 1 0 0,-16-13-55 0 0,0 0 0 0 0,0-1 0 0 0,1 1 0 0 0,-1-1 0 0 0,0 1 0 0 0,0-1 0 0 0,1 0 0 0 0,-1-1 0 0 0,1 1 0 0 0,-1 0 0 0 0,1-1 0 0 0,-1 0 0 0 0,1 0 0 0 0,-1 0 0 0 0,1 0 0 0 0,0-1 0 0 0,-1 1 0 0 0,0-1 0 0 0,1 0 0 0 0,-1 0 0 0 0,1 0 0 0 0,-1-1 0 0 0,0 1 0 0 0,0-1 0 0 0,0 1 0 0 0,0-1 0 0 0,0 0 0 0 0,0 0 0 0 0,0-1 0 0 0,-1 1 0 0 0,5-5 0 0 0,0 0 11 0 0,-2 0 0 0 0,1-1 1 0 0,-1 1-1 0 0,0-1 0 0 0,0 0 1 0 0,-1 0-1 0 0,0 0 0 0 0,-1-1 1 0 0,0 0-1 0 0,0 1 0 0 0,-1-1 1 0 0,0 0-1 0 0,0 0 0 0 0,-1 0 1 0 0,0-1-1 0 0,-1-13 0 0 0,-1 8-19 0 0,0-1 0 0 0,-2 0 1 0 0,1 1-1 0 0,-2-1 0 0 0,0 1 0 0 0,-1 0 0 0 0,0 0 0 0 0,-14-26 0 0 0,18 39-29 0 0,0 1 0 0 0,1 0 0 0 0,-1-1 0 0 0,0 1 0 0 0,1-1 0 0 0,-1 1 0 0 0,0 0 0 0 0,0 0 0 0 0,0-1 1 0 0,0 1-1 0 0,-1 0 0 0 0,1 0 0 0 0,0 0 0 0 0,0 0 0 0 0,-1 0 0 0 0,1 1 0 0 0,0-1 0 0 0,-1 0 0 0 0,1 1 0 0 0,-1-1 0 0 0,-1 0 0 0 0,2 1-6 0 0,0 1 0 0 0,-1 0 0 0 0,1-1 0 0 0,0 1 0 0 0,0-1 0 0 0,0 1 0 0 0,0 0 0 0 0,-1 0 0 0 0,1 0-1 0 0,0 0 1 0 0,1 0 0 0 0,-1 0 0 0 0,0 0 0 0 0,0 0 0 0 0,0 0 0 0 0,1 0 0 0 0,-1 0 0 0 0,0 0 0 0 0,1 1 0 0 0,-1-1 0 0 0,1 0 0 0 0,-1 0 0 0 0,1 1 0 0 0,0 1 0 0 0,-5 11 7 0 0,1 1-1 0 0,1 0 1 0 0,0 1 0 0 0,1-1 0 0 0,1 28-1 0 0,8 82 72 0 0,-1-58-61 0 0,8 125-67 0 0,6 116-868 0 0,-19-240 293 0 0,-4 0 1 0 0,-15 100-1 0 0,13-138 526 0 0,-2 1 1 0 0,-2-2-1 0 0,-14 37 1 0 0,16-51 137 0 0,0 0 0 0 0,0-1-1 0 0,-2 0 1 0 0,0 0 0 0 0,0-1 0 0 0,-1 0 0 0 0,-23 21 0 0 0,32-32 8 0 0,0-1 0 0 0,0 0 0 0 0,-1 0 0 0 0,1 0 0 0 0,0 0 0 0 0,-1 0-1 0 0,1-1 1 0 0,-1 1 0 0 0,1 0 0 0 0,-1-1 0 0 0,1 1 0 0 0,-1-1 0 0 0,1 1 0 0 0,-1-1-1 0 0,0 0 1 0 0,1 1 0 0 0,-1-1 0 0 0,0 0 0 0 0,1 0 0 0 0,-1 0 0 0 0,0-1 0 0 0,-2 1-1 0 0,1-2 37 0 0,0 1 0 0 0,1 0 0 0 0,-1-1 0 0 0,1 1 0 0 0,-1-1 0 0 0,1 0 0 0 0,-1 0 0 0 0,1 0 0 0 0,0 0 0 0 0,0 0 0 0 0,-3-4 0 0 0,-3-5 237 0 0,1-1 0 0 0,1 1 0 0 0,0-1 0 0 0,-7-20 0 0 0,0-10-37 0 0,3 0-1 0 0,1-1 0 0 0,2-1 0 0 0,2 1 0 0 0,2-1 1 0 0,2 0-1 0 0,5-55 0 0 0,-1 71-231 0 0,0 0 0 0 0,2 0 0 0 0,11-36 0 0 0,-11 49-97 0 0,0 0 1 0 0,1 1 0 0 0,1 0-1 0 0,0 1 1 0 0,1-1 0 0 0,0 1 0 0 0,18-21-1 0 0,-23 31-198 0 0,0 1 0 0 0,0-1 0 0 0,0 0 0 0 0,0 1 0 0 0,0 0 0 0 0,1 0 0 0 0,-1 0-1 0 0,1 0 1 0 0,-1 1 0 0 0,1-1 0 0 0,0 1 0 0 0,0 0 0 0 0,0 0 0 0 0,-1 0 0 0 0,6 0-1 0 0,4 1-1999 0 0,0 0-1 0 0,1 0 0 0 0,14 3 0 0 0,-23-2 1588 0 0,10 0-3246 0 0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1:07.4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83 72 4257 0 0,'-6'-46'13870'0'0,"41"77"-12546"0"0,-26-25-1320 0 0,0-1 0 0 0,0 0 0 0 0,1 0 0 0 0,-1-1 0 0 0,1 0 0 0 0,0-1 0 0 0,0 0 0 0 0,1 0 1 0 0,-1-1-1 0 0,0-1 0 0 0,20 1 0 0 0,-11-1-197 0 0,-1-2 1 0 0,1 0 0 0 0,0-1-1 0 0,-1-1 1 0 0,34-9-1 0 0,-48 10 96 0 0,47-17-865 0 0,-49 18 872 0 0,0-1 0 0 0,1 1 1 0 0,-1 0-1 0 0,0-1 0 0 0,0 1 1 0 0,0-1-1 0 0,0 0 0 0 0,0 1 1 0 0,-1-1-1 0 0,1 0 0 0 0,0 0 1 0 0,-1 0-1 0 0,0 0 0 0 0,1-1 1 0 0,-1 1-1 0 0,0 0 0 0 0,0 0 1 0 0,1-5-1 0 0,-2 6 37 0 0,0 0 0 0 0,0 0 1 0 0,0 0-1 0 0,-1 0 0 0 0,1 0 0 0 0,0 0 0 0 0,0 1 1 0 0,-1-1-1 0 0,1 0 0 0 0,-1 0 0 0 0,1 0 0 0 0,-1 0 1 0 0,1 0-1 0 0,-1 1 0 0 0,1-1 0 0 0,-1 0 1 0 0,0 1-1 0 0,1-1 0 0 0,-1 0 0 0 0,0 1 0 0 0,0-1 1 0 0,1 1-1 0 0,-1-1 0 0 0,0 1 0 0 0,0-1 0 0 0,0 1 1 0 0,0-1-1 0 0,0 1 0 0 0,1 0 0 0 0,-1 0 0 0 0,0-1 1 0 0,0 1-1 0 0,0 0 0 0 0,0 0 0 0 0,0 0 0 0 0,0 0 1 0 0,0 0-1 0 0,-1 1 0 0 0,-44 0-519 0 0,41-1 510 0 0,-30 4 137 0 0,0 1-1 0 0,0 2 1 0 0,1 1-1 0 0,-33 12 0 0 0,48-13 263 0 0,2 1-1 0 0,-1 0 0 0 0,1 1 0 0 0,0 1 1 0 0,1 0-1 0 0,0 2 0 0 0,1 0 0 0 0,-26 26 0 0 0,39-37-322 0 0,0 2-1 0 0,0-1 0 0 0,0 0 0 0 0,0 0 0 0 0,1 1 1 0 0,-1-1-1 0 0,1 1 0 0 0,-1-1 0 0 0,1 1 0 0 0,0-1 1 0 0,0 1-1 0 0,0 0 0 0 0,0 0 0 0 0,1 0 0 0 0,-1-1 0 0 0,1 1 1 0 0,-1 0-1 0 0,1 0 0 0 0,0 0 0 0 0,1 3 0 0 0,0-3 1 0 0,0 0-1 0 0,0 0 0 0 0,0 0 0 0 0,1 0 0 0 0,-1-1 1 0 0,1 1-1 0 0,0 0 0 0 0,-1-1 0 0 0,1 1 0 0 0,1-1 1 0 0,-1 0-1 0 0,0 0 0 0 0,0 1 0 0 0,1-1 0 0 0,3 2 1 0 0,6 3-15 0 0,0-1 1 0 0,1 0 0 0 0,0 0-1 0 0,0-1 1 0 0,0-1 0 0 0,0 0-1 0 0,16 2 1 0 0,84 4-549 0 0,-14-2-376 0 0,-99-8 919 0 0,0 0-1 0 0,1 0 1 0 0,-1 0 0 0 0,0 0-1 0 0,1 0 1 0 0,-1 0-1 0 0,0 0 1 0 0,0 0-1 0 0,1 0 1 0 0,-1 0 0 0 0,0 0-1 0 0,0 0 1 0 0,1 0-1 0 0,-1 0 1 0 0,0 0-1 0 0,0 0 1 0 0,1 1 0 0 0,-1-1-1 0 0,0 0 1 0 0,0 0-1 0 0,1 0 1 0 0,-1 0-1 0 0,0 1 1 0 0,0-1 0 0 0,0 0-1 0 0,1 0 1 0 0,-1 0-1 0 0,0 1 1 0 0,0-1-1 0 0,0 0 1 0 0,0 0 0 0 0,0 1-1 0 0,0-1 1 0 0,1 1-1 0 0,-7 7 96 0 0,5-7-49 0 0,0 0 1 0 0,0-1-1 0 0,0 1 0 0 0,0 0 0 0 0,1 0 0 0 0,-1 0 0 0 0,0 0 1 0 0,1 0-1 0 0,-1 0 0 0 0,1 1 0 0 0,-1-1 0 0 0,1 0 0 0 0,-1 0 1 0 0,1 0-1 0 0,0 0 0 0 0,-1 1 0 0 0,1-1 0 0 0,0 0 0 0 0,0 0 1 0 0,0 1-1 0 0,0-1 0 0 0,0 0 0 0 0,0 0 0 0 0,1 2 0 0 0,2 5 130 0 0,0 0 0 0 0,1 0 0 0 0,0 0 0 0 0,1-1 1 0 0,-1 1-1 0 0,2-1 0 0 0,-1 0 0 0 0,1-1 0 0 0,10 10 0 0 0,-13-13-154 0 0,1 0 1 0 0,0-1 0 0 0,0 1 0 0 0,0-1 0 0 0,0 0-1 0 0,1-1 1 0 0,-1 1 0 0 0,1-1 0 0 0,-1 1 0 0 0,1-1 0 0 0,-1-1-1 0 0,1 1 1 0 0,-1-1 0 0 0,1 0 0 0 0,-1 0 0 0 0,1 0-1 0 0,0 0 1 0 0,-1-1 0 0 0,9-2 0 0 0,7-2-945 0 0,-1-1 1 0 0,22-10 0 0 0,35-22-6724 0 0,-60 28 3449 0 0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1:08.1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 55 11666 0 0,'-12'-13'1460'0'0,"10"11"-1161"0"0,0 1 0 0 0,0-1-1 0 0,1 0 1 0 0,-1 0 0 0 0,0 0 0 0 0,1-1 0 0 0,0 1 0 0 0,-1 0 0 0 0,0-4 0 0 0,1 5-261 0 0,1 1 0 0 0,0 0 0 0 0,0-1 0 0 0,0 1 0 0 0,0-1 0 0 0,0 1 0 0 0,1 0 0 0 0,-1-1 0 0 0,0 1 0 0 0,0-1 0 0 0,0 1 0 0 0,0 0 0 0 0,0-1 0 0 0,1 1 0 0 0,-1-1 1 0 0,0 1-1 0 0,0 0 0 0 0,0-1 0 0 0,1 1 0 0 0,-1 0 0 0 0,0-1 0 0 0,1 1 0 0 0,-1 0 0 0 0,1-1 0 0 0,19-6 178 0 0,-13 7-212 0 0,-1 0 0 0 0,1 0 0 0 0,0 0 0 0 0,0 1-1 0 0,-1 0 1 0 0,1 0 0 0 0,-1 1 0 0 0,1 0-1 0 0,-1 0 1 0 0,1 0 0 0 0,-1 1 0 0 0,0 0 0 0 0,0 0-1 0 0,-1 0 1 0 0,1 1 0 0 0,-1 0 0 0 0,1 0 0 0 0,-1 1-1 0 0,5 5 1 0 0,1 1-16 0 0,0 0 0 0 0,-1 1 0 0 0,0 1 0 0 0,-1 0-1 0 0,0 0 1 0 0,-1 1 0 0 0,7 15 0 0 0,-6-8 36 0 0,-1 1 0 0 0,-1 0 0 0 0,0 0 0 0 0,-2 0 0 0 0,0 1-1 0 0,-2 0 1 0 0,-1 0 0 0 0,0 0 0 0 0,-2 0 0 0 0,0 0 0 0 0,-2 0 0 0 0,-1 0 0 0 0,-6 30 0 0 0,2-25-201 0 0,1 0-1 0 0,-3 47 1 0 0,12-21-4771 0 0,-3-53 4871 0 0,0-1 0 0 0,0 0 1 0 0,0 1-1 0 0,0-1 0 0 0,0 0 0 0 0,0 0 1 0 0,0 1-1 0 0,0-1 0 0 0,0 0 0 0 0,0 0 1 0 0,0 1-1 0 0,0-1 0 0 0,0 0 0 0 0,0 1 1 0 0,0-1-1 0 0,0 0 0 0 0,0 0 0 0 0,0 1 1 0 0,0-1-1 0 0,0 0 0 0 0,1 0 0 0 0,-1 1 0 0 0,0-1 1 0 0,0 0-1 0 0,0 0 0 0 0,0 0 0 0 0,1 1 1 0 0,-1-1-1 0 0,0 0 0 0 0,0 0 0 0 0,0 0 1 0 0,1 1-1 0 0,-1-1 0 0 0,0 0 0 0 0,0 0 1 0 0,1 0-1 0 0,-1 0 0 0 0,0 0 0 0 0,0 0 1 0 0,1 0-1 0 0,-1 1 0 0 0,0-1 0 0 0,0 0 1 0 0,1 0-1 0 0,-1 0 0 0 0,0 0 0 0 0,1 0 1 0 0,-1 0-1 0 0,0 0 0 0 0,0-1 0 0 0,1 1 1 0 0,-1 0-1 0 0,0 0 0 0 0,0 0 0 0 0,1 0 1 0 0,-1 0-1 0 0,0 0 0 0 0,0 0 0 0 0,1-1 0 0 0,-1 1 1 0 0,0 0-1 0 0,0 0 0 0 0,1 0 0 0 0,-1 0 1 0 0,0-1-1 0 0,11-16-1064 0 0,-6 8-1767 0 0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1:08.4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1 355 5785 0 0,'2'-16'1098'0'0,"2"0"-1"0"0,0 1 1 0 0,0-1-1 0 0,2 1 1 0 0,0 0 0 0 0,0 0-1 0 0,15-23 1 0 0,-16 31-621 0 0,0 0-1 0 0,0 1 1 0 0,1 0 0 0 0,-1 0 0 0 0,1 1 0 0 0,1-1 0 0 0,-1 1-1 0 0,15-8 1 0 0,-15 10-608 0 0,1 0 0 0 0,0 0 0 0 0,0 0 0 0 0,0 1 0 0 0,0 0 0 0 0,12-1 0 0 0,6 2-519 0 0,-19 1 256 0 0,0 0 0 0 0,0 0 0 0 0,-1 0-1 0 0,1-1 1 0 0,8-2 0 0 0,-12 3 373 0 0,-1-1 0 0 0,0 1-1 0 0,0-1 1 0 0,0 1 0 0 0,0-1-1 0 0,0 0 1 0 0,0 0 0 0 0,0 1-1 0 0,0-1 1 0 0,0 0 0 0 0,0 0-1 0 0,0 0 1 0 0,0 0 0 0 0,0 0 0 0 0,-1 0-1 0 0,1 0 1 0 0,0 0 0 0 0,-1 0-1 0 0,1 0 1 0 0,-1-1 0 0 0,1 1-1 0 0,-1 0 1 0 0,0 0 0 0 0,1-1-1 0 0,-1 1 1 0 0,0 0 0 0 0,0 0-1 0 0,0-1 1 0 0,0-1 0 0 0,-7-90 3353 0 0,3 98-2103 0 0,0 7-1332 0 0,-10 57 13 0 0,3-22 72 0 0,-6 82 1 0 0,16-116-375 0 0,0 0 0 0 0,2 1 1 0 0,-1-1-1 0 0,2 0 1 0 0,0 0-1 0 0,0 0 0 0 0,1 0 1 0 0,1 0-1 0 0,0 0 1 0 0,12 23-1 0 0,-14-32-26 0 0,1 0 1 0 0,-1 0-1 0 0,1 0 1 0 0,0-1-1 0 0,0 1 1 0 0,0-1-1 0 0,0 1 0 0 0,0-1 1 0 0,7 4-1 0 0,-8-6 214 0 0,0 0 0 0 0,1 0 0 0 0,-1 0 0 0 0,0 0 0 0 0,1 0 0 0 0,-1 0 0 0 0,1-1-1 0 0,0 1 1 0 0,-1-1 0 0 0,1 0 0 0 0,-1 0 0 0 0,1 0 0 0 0,0 0 0 0 0,-1 0 0 0 0,1-1 0 0 0,-1 1 0 0 0,1-1-1 0 0,2 0 1 0 0,9-4-2908 0 0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1:09.0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93 141 8418 0 0,'-6'-3'825'0'0,"-1"-1"0"0"0,1 1 1 0 0,0 0-1 0 0,-12-3 0 0 0,16 5-622 0 0,0 1-1 0 0,0-1 1 0 0,-1 1-1 0 0,1 0 1 0 0,0 0 0 0 0,-1 0-1 0 0,1 0 1 0 0,0 0-1 0 0,-1 0 1 0 0,1 1-1 0 0,0-1 1 0 0,-1 1-1 0 0,1-1 1 0 0,0 1-1 0 0,0 0 1 0 0,0 0 0 0 0,-4 2-1 0 0,5-3-188 0 0,1 0-1 0 0,0 0 1 0 0,-1 1 0 0 0,1-1-1 0 0,0 0 1 0 0,0 0-1 0 0,-1 0 1 0 0,1 1 0 0 0,0-1-1 0 0,-1 0 1 0 0,1 0 0 0 0,0 1-1 0 0,0-1 1 0 0,0 0-1 0 0,-1 1 1 0 0,1-1 0 0 0,0 0-1 0 0,0 1 1 0 0,0-1 0 0 0,0 0-1 0 0,-1 1 1 0 0,1-1-1 0 0,0 0 1 0 0,0 1 0 0 0,0-1-1 0 0,0 1 1 0 0,0-1-1 0 0,0 0 1 0 0,0 1 0 0 0,0-1-1 0 0,0 0 1 0 0,0 1 0 0 0,0-1-1 0 0,1 1 1 0 0,10 9 242 0 0,18 0 5 0 0,-16-7-192 0 0,0-1 0 0 0,0-1 1 0 0,0 0-1 0 0,1-1 1 0 0,-1-1-1 0 0,25-3 1 0 0,-24 1-157 0 0,0 0 0 0 0,1-1 0 0 0,-1 0 1 0 0,-1-1-1 0 0,1-1 0 0 0,-1 0 0 0 0,0-1 1 0 0,0 0-1 0 0,-1-1 0 0 0,14-11 1 0 0,-25 18 14 0 0,1 0 0 0 0,-1 0 0 0 0,0 0 0 0 0,0 0 1 0 0,0 0-1 0 0,0 0 0 0 0,0 0 0 0 0,0-1 1 0 0,0 1-1 0 0,0 0 0 0 0,-1-1 0 0 0,1 1 1 0 0,0-1-1 0 0,-1 1 0 0 0,1-1 0 0 0,-1 1 0 0 0,0-1 1 0 0,1 1-1 0 0,-1-1 0 0 0,0 1 0 0 0,0-1 1 0 0,0 1-1 0 0,0-3 0 0 0,-1 2-10 0 0,1 0-1 0 0,-1 0 1 0 0,0 0-1 0 0,0 0 1 0 0,0 0-1 0 0,-1 1 1 0 0,1-1-1 0 0,0 0 1 0 0,-1 1-1 0 0,1-1 1 0 0,-1 1-1 0 0,1-1 1 0 0,-1 1-1 0 0,0 0 1 0 0,-1-2-1 0 0,-4-1-23 0 0,1 1 0 0 0,-1-1 0 0 0,0 1-1 0 0,-1 0 1 0 0,1 1 0 0 0,0 0 0 0 0,-1 0 0 0 0,-11-1-1 0 0,9 2 187 0 0,0 1 1 0 0,1 1-1 0 0,-1 0 0 0 0,1 0 0 0 0,-1 1 0 0 0,1 0 0 0 0,0 0 0 0 0,0 1 0 0 0,0 1 0 0 0,0-1 0 0 0,0 1 0 0 0,1 1 0 0 0,0 0 1 0 0,-1 0-1 0 0,2 0 0 0 0,-1 1 0 0 0,1 1 0 0 0,0-1 0 0 0,0 1 0 0 0,1 0 0 0 0,-1 0 0 0 0,2 1 0 0 0,-1 0 0 0 0,1 0 1 0 0,0 0-1 0 0,1 1 0 0 0,0-1 0 0 0,0 1 0 0 0,1 0 0 0 0,0 0 0 0 0,1 1 0 0 0,0-1 0 0 0,0 1 0 0 0,1-1 0 0 0,0 1 0 0 0,1-1 1 0 0,0 1-1 0 0,1 9 0 0 0,0-11-40 0 0,1 0 1 0 0,0 0 0 0 0,0 0-1 0 0,0 0 1 0 0,1 0-1 0 0,0-1 1 0 0,0 0 0 0 0,1 1-1 0 0,0-1 1 0 0,1 0 0 0 0,-1-1-1 0 0,1 1 1 0 0,1-1-1 0 0,-1 0 1 0 0,1 0 0 0 0,6 4-1 0 0,-6-5 14 0 0,1-1-1 0 0,-1-1 0 0 0,1 1 0 0 0,0-1 0 0 0,0 0 1 0 0,0-1-1 0 0,0 0 0 0 0,1 0 0 0 0,-1 0 0 0 0,0-1 1 0 0,1 0-1 0 0,0-1 0 0 0,-1 0 0 0 0,1 0 0 0 0,-1 0 1 0 0,1-1-1 0 0,10-2 0 0 0,-1-1-6 0 0,1-2 0 0 0,-1 1 0 0 0,0-2 0 0 0,-1 0 0 0 0,1-1 0 0 0,-2-1 0 0 0,1 0 0 0 0,27-23 0 0 0,-30 22-43 0 0,-1-1-1 0 0,0 0 0 0 0,-1-1 1 0 0,0 0-1 0 0,-1-1 0 0 0,-1 0 1 0 0,0-1-1 0 0,0 0 0 0 0,-1 0 1 0 0,6-18-1 0 0,-11 17 274 0 0,0-1-1 0 0,-1 1 1 0 0,-1 0-1 0 0,-1-1 1 0 0,-1-17-1 0 0,1 25 955 0 0,12 41-1592 0 0,25 48 0 0 0,4-10-3707 0 0,-38-66 3532 0 0,0 1-444 0 0,1 0 0 0 0,-1 0-1 0 0,1-1 1 0 0,0 0-1 0 0,1 0 1 0 0,-1 0-1 0 0,1 0 1 0 0,5 4-1 0 0,0-4-2579 0 0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1:09.6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203 1 11498 0 0,'-9'1'331'0'0,"0"1"-1"0"0,1 0 0 0 0,-1 0 1 0 0,1 1-1 0 0,0 1 0 0 0,0-1 1 0 0,0 1-1 0 0,0 0 0 0 0,0 1 1 0 0,1 0-1 0 0,0 0 0 0 0,-11 10 1 0 0,8-5-178 0 0,1 1 1 0 0,-1-1-1 0 0,2 2 1 0 0,0-1-1 0 0,0 1 1 0 0,1 0-1 0 0,-8 18 1 0 0,13-24-82 0 0,-1 2-1 0 0,1-1 1 0 0,0 0 0 0 0,1 0-1 0 0,0 0 1 0 0,0 1 0 0 0,1-1-1 0 0,-1 1 1 0 0,1-1 0 0 0,1 1-1 0 0,0-1 1 0 0,0 0 0 0 0,0 1-1 0 0,1-1 1 0 0,0 0-1 0 0,4 8 1 0 0,-5-11-46 0 0,1 0-1 0 0,0 0 1 0 0,0-1-1 0 0,0 1 1 0 0,1-1 0 0 0,-1 1-1 0 0,1-1 1 0 0,0 0-1 0 0,0 0 1 0 0,0 0 0 0 0,0 0-1 0 0,0-1 1 0 0,1 1-1 0 0,-1-1 1 0 0,1 0 0 0 0,0 0-1 0 0,-1 0 1 0 0,1 0-1 0 0,0-1 1 0 0,0 0-1 0 0,0 1 1 0 0,0-1 0 0 0,1-1-1 0 0,-1 1 1 0 0,0-1-1 0 0,0 1 1 0 0,0-1 0 0 0,1-1-1 0 0,4 0 1 0 0,9-2 42 0 0,0-1 0 0 0,0-1-1 0 0,0-1 1 0 0,-1 0 0 0 0,30-17 0 0 0,78-51 13 0 0,-123 73-79 0 0,17-13 41 0 0,-12 9-39 0 0,0 0 0 0 0,0 0-1 0 0,0 1 1 0 0,11-5 0 0 0,-17 9-4 0 0,-1 1 1 0 0,0-1-1 0 0,1 0 0 0 0,-1 0 1 0 0,0 0-1 0 0,1 1 1 0 0,-1-1-1 0 0,0 0 0 0 0,0 0 1 0 0,1 1-1 0 0,-1-1 1 0 0,0 0-1 0 0,0 0 0 0 0,1 1 1 0 0,-1-1-1 0 0,0 0 1 0 0,0 1-1 0 0,0-1 0 0 0,0 0 1 0 0,1 1-1 0 0,-1-1 1 0 0,0 0-1 0 0,0 1 0 0 0,0-1 1 0 0,0 0-1 0 0,0 1 1 0 0,0-1-1 0 0,0 1 0 0 0,0-1 1 0 0,0 0-1 0 0,0 1 1 0 0,0-1-1 0 0,0 0 0 0 0,0 1 1 0 0,-1 0-1 0 0,0 20 16 0 0,1-17-14 0 0,-2 48-2 0 0,1-22 0 0 0,0 0-1 0 0,5 40 1 0 0,-3-63 0 0 0,0 0 1 0 0,1 0-1 0 0,-1-1 0 0 0,1 1 0 0 0,0 0 0 0 0,1-1 1 0 0,0 1-1 0 0,0-1 0 0 0,0 0 0 0 0,1 0 1 0 0,-1 0-1 0 0,2 0 0 0 0,-1-1 0 0 0,1 0 0 0 0,7 7 1 0 0,-8-9 5 0 0,0 0 0 0 0,0-1 1 0 0,0 1-1 0 0,1-1 1 0 0,-1 0-1 0 0,1 0 1 0 0,0-1-1 0 0,-1 0 1 0 0,1 1-1 0 0,0-2 1 0 0,0 1-1 0 0,0 0 1 0 0,0-1-1 0 0,0 0 1 0 0,0 0-1 0 0,0-1 0 0 0,0 1 1 0 0,0-1-1 0 0,-1 0 1 0 0,1 0-1 0 0,0-1 1 0 0,6-2-1 0 0,-5 2-7 0 0,-1-1-1 0 0,0 0 1 0 0,1 0-1 0 0,-1 0 1 0 0,-1 0-1 0 0,1-1 1 0 0,0 1-1 0 0,-1-1 1 0 0,0-1-1 0 0,0 1 1 0 0,0 0-1 0 0,0-1 1 0 0,-1 0-1 0 0,0 0 1 0 0,0 0-1 0 0,0 0 1 0 0,0-1-1 0 0,2-9 1 0 0,-3 8 10 0 0,-1 1 0 0 0,-1-1 0 0 0,0 0 0 0 0,0 0 0 0 0,0 0 0 0 0,0 0 0 0 0,-1 0 1 0 0,0 0-1 0 0,-1 1 0 0 0,0-1 0 0 0,0 0 0 0 0,0 1 0 0 0,-1-1 0 0 0,0 1 0 0 0,-6-10 0 0 0,7 12-23 0 0,-1 0 0 0 0,1-1 0 0 0,-1 1 0 0 0,-1 0 0 0 0,1 0 0 0 0,0 0 0 0 0,-1 1 0 0 0,0-1 0 0 0,0 1 0 0 0,0 0-1 0 0,0 0 1 0 0,-1 0 0 0 0,1 1 0 0 0,-1 0 0 0 0,1 0 0 0 0,-1 0 0 0 0,0 0 0 0 0,0 0 0 0 0,0 1 0 0 0,0 0 0 0 0,-7-1 0 0 0,9 3-250 0 0,-1 0 0 0 0,0-1 0 0 0,1 1 1 0 0,-1 0-1 0 0,1 1 0 0 0,0-1 1 0 0,-1 1-1 0 0,1-1 0 0 0,0 1 1 0 0,0 0-1 0 0,0 0 0 0 0,0 1 1 0 0,0-1-1 0 0,0 0 0 0 0,1 1 1 0 0,-1 0-1 0 0,1 0 0 0 0,-3 3 1 0 0,-1 2-1145 0 0,1 0 1 0 0,0 0 0 0 0,0 0 0 0 0,1 0-1 0 0,0 1 1 0 0,-2 9 0 0 0,3-7-1530 0 0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1:10.1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 56 10234 0 0,'-7'-23'5140'0'0,"1"-10"-284"0"0,8 34-4830 0 0,0-1 0 0 0,0 1 1 0 0,0 0-1 0 0,0-1 0 0 0,0 1 1 0 0,-1 0-1 0 0,1 0 0 0 0,0 1 1 0 0,3 1-1 0 0,-5-3-19 0 0,76 57-1394 0 0,127 72-1 0 0,-202-128 1372 0 0,0 0 0 0 0,0 0 0 0 0,0-1-1 0 0,0 1 1 0 0,0 0 0 0 0,0 0 0 0 0,0 0 0 0 0,0 0-1 0 0,-1 0 1 0 0,1 0 0 0 0,0 0 0 0 0,-1 0 0 0 0,1 1-1 0 0,-1-1 1 0 0,1 0 0 0 0,-1 0 0 0 0,1 0 0 0 0,-1 1 0 0 0,0-1-1 0 0,0 0 1 0 0,0 1 0 0 0,0-1 0 0 0,0 0 0 0 0,0 0-1 0 0,0 1 1 0 0,0-1 0 0 0,0 0 0 0 0,0 1 0 0 0,-1-1-1 0 0,1 0 1 0 0,-1 0 0 0 0,1 0 0 0 0,-1 1 0 0 0,1-1 0 0 0,-1 0-1 0 0,1 0 1 0 0,-1 0 0 0 0,-2 2 0 0 0,-3 6 43 0 0,-1 1 0 0 0,0-1 1 0 0,-13 11-1 0 0,11-9 22 0 0,-6 5 189 0 0,4-5 21 0 0,1 0 0 0 0,1 1 0 0 0,-1-1 1 0 0,2 2-1 0 0,0-1 0 0 0,-10 22 0 0 0,18-32-253 0 0,-1-1-1 0 0,0 1 1 0 0,1-1 0 0 0,-1 1-1 0 0,1 0 1 0 0,0 0-1 0 0,0-1 1 0 0,0 1 0 0 0,0 0-1 0 0,0-1 1 0 0,0 1-1 0 0,0 0 1 0 0,0 0 0 0 0,0-1-1 0 0,1 1 1 0 0,-1 0-1 0 0,1-1 1 0 0,0 1 0 0 0,-1-1-1 0 0,1 1 1 0 0,0-1 0 0 0,1 3-1 0 0,0-2 14 0 0,1 1-1 0 0,-1-1 1 0 0,0 0 0 0 0,1 0 0 0 0,0 0-1 0 0,-1 0 1 0 0,1-1 0 0 0,0 1-1 0 0,0-1 1 0 0,0 0 0 0 0,4 2-1 0 0,3 0 26 0 0,1-1 0 0 0,-1 0 0 0 0,1 0 0 0 0,0-1 0 0 0,-1 0-1 0 0,14-1 1 0 0,-14-1-46 0 0,46-6-39 0 0,-54 7 39 0 0,0 0 0 0 0,0-1 0 0 0,0 0 1 0 0,1 1-1 0 0,-1-1 0 0 0,0 0 0 0 0,0 0 0 0 0,0 0 1 0 0,0 0-1 0 0,0 0 0 0 0,-1 0 0 0 0,1-1 0 0 0,0 1 1 0 0,0-1-1 0 0,-1 1 0 0 0,1-1 0 0 0,-1 0 0 0 0,1 1 1 0 0,-1-1-1 0 0,2-3 0 0 0,-3 3-21 0 0,0 1 0 0 0,0-1 0 0 0,0 1 1 0 0,0-1-1 0 0,0 0 0 0 0,0 1 0 0 0,0-1 0 0 0,-1 1 0 0 0,1-1 1 0 0,0 1-1 0 0,-1-1 0 0 0,1 1 0 0 0,-1-1 0 0 0,0 1 0 0 0,0-1 0 0 0,1 1 1 0 0,-1 0-1 0 0,0-1 0 0 0,0 1 0 0 0,-2-2 0 0 0,-29-28-2142 0 0,18 19 434 0 0,10 8 1353 0 0,0 1-477 0 0,1 0-1 0 0,-1-1 0 0 0,1 1 0 0 0,0-1 1 0 0,0 1-1 0 0,1-1 0 0 0,-1 0 0 0 0,1 0 0 0 0,0-1 1 0 0,-3-6-1 0 0,4 6-2123 0 0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1:10.4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58 30 7298 0 0,'0'-1'107'0'0,"4"-3"1132"0"0,0 0 1 0 0,0 0-1 0 0,1 1 1 0 0,-1-1-1 0 0,10-5 1 0 0,-14 9-1138 0 0,1 0 1 0 0,-1 0 0 0 0,0 0 0 0 0,1 0 0 0 0,-1-1-1 0 0,1 1 1 0 0,-1 0 0 0 0,1 0 0 0 0,-1 0 0 0 0,1 0-1 0 0,-1 0 1 0 0,1 0 0 0 0,-1 0 0 0 0,1 0 0 0 0,-1 0-1 0 0,1 0 1 0 0,-1 0 0 0 0,0 1 0 0 0,1-1 0 0 0,-1 0 0 0 0,1 0-1 0 0,-1 0 1 0 0,1 1 0 0 0,-1-1 0 0 0,0 0 0 0 0,1 0-1 0 0,-1 1 1 0 0,1 0 0 0 0,0 0-84 0 0,0 1 0 0 0,-1-1 0 0 0,1 1-1 0 0,0 0 1 0 0,-1-1 0 0 0,1 1 0 0 0,-1 0 0 0 0,0-1 0 0 0,0 1-1 0 0,1 0 1 0 0,-1 0 0 0 0,-1 2 0 0 0,-1 18-362 0 0,-1 0-1 0 0,-1 0 1 0 0,-1-1 0 0 0,0 1 0 0 0,-2-1-1 0 0,-1-1 1 0 0,-17 35 0 0 0,10-24-2531 0 0,2 0 0 0 0,-9 35 0 0 0,21-60 2155 0 0,1-1-2221 0 0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1:10.8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1 122 6705 0 0,'16'-67'4378'0'0,"-15"63"-3991"0"0,0 1 1 0 0,1-1-1 0 0,-1 0 0 0 0,1 0 1 0 0,0 1-1 0 0,0-1 0 0 0,0 1 1 0 0,0 0-1 0 0,1-1 0 0 0,0 1 1 0 0,-1 0-1 0 0,1 1 0 0 0,0-1 1 0 0,6-4-1 0 0,-8 7-374 0 0,0 0 0 0 0,0 0 0 0 0,0-1-1 0 0,1 1 1 0 0,-1 0 0 0 0,0 0 0 0 0,0 0 0 0 0,1 1 0 0 0,-1-1 0 0 0,0 0 0 0 0,0 0-1 0 0,0 1 1 0 0,1-1 0 0 0,-1 0 0 0 0,0 1 0 0 0,0-1 0 0 0,0 1 0 0 0,0 0 0 0 0,0-1 0 0 0,0 1-1 0 0,0 0 1 0 0,0 0 0 0 0,0-1 0 0 0,0 1 0 0 0,0 0 0 0 0,-1 0 0 0 0,2 1 0 0 0,25 34 386 0 0,-20-25-344 0 0,7 8-1283 0 0,0-1 1 0 0,1 0 0 0 0,1-1-1 0 0,1-1 1 0 0,25 20 0 0 0,-42-36 1125 0 0,1 1 0 0 0,-1-1 0 0 0,1 0 1 0 0,-1 0-1 0 0,1 0 0 0 0,-1 0 0 0 0,1 1 1 0 0,-1-1-1 0 0,1 0 0 0 0,-1 0 1 0 0,1 0-1 0 0,-1 0 0 0 0,1 0 0 0 0,-1 0 1 0 0,1 0-1 0 0,0-1 0 0 0,-1 1 1 0 0,1 0-1 0 0,-1 0 0 0 0,1 0 0 0 0,-1 0 1 0 0,1-1-1 0 0,-1 1 0 0 0,0 0 0 0 0,1-1 1 0 0,-1 1-1 0 0,1 0 0 0 0,-1-1 1 0 0,1 1-1 0 0,-1 0 0 0 0,0-1 0 0 0,1 1 1 0 0,-1-1-1 0 0,0 1 0 0 0,0-1 1 0 0,1 0-1 0 0,10-20-630 0 0,-11 21 693 0 0,3-10-2801 0 0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1:11.1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8 185 6401 0 0,'1'-10'-9'0'0,"2"-18"1703"0"0,-1-49 1 0 0,-3 65 90 0 0,0 1 0 0 0,-1-1-1 0 0,-1 1 1 0 0,-3-13 0 0 0,13 38-1531 0 0,0 0-1 0 0,1-1 1 0 0,0 0-1 0 0,16 17 0 0 0,-10-11-483 0 0,0 0-1 0 0,20 37 0 0 0,-22-27-592 0 0,-1 0 0 0 0,9 42-1 0 0,-19-66 851 0 0,-1 0-1 0 0,1 0 1 0 0,-1 0 0 0 0,0-1-1 0 0,0 1 1 0 0,-1 0 0 0 0,0 0-1 0 0,-1 5 1 0 0,1-7 18 0 0,0 0 1 0 0,0 1-1 0 0,1-1 1 0 0,-1 1-1 0 0,1-1 1 0 0,0 0-1 0 0,0 1 1 0 0,0-1-1 0 0,0 1 1 0 0,1-1-1 0 0,-1 1 1 0 0,1-1-1 0 0,0 1 1 0 0,0-1-1 0 0,0 0 1 0 0,1 0-1 0 0,-1 1 1 0 0,3 2-1 0 0,-1-2-29 0 0,1 0 0 0 0,0-1 0 0 0,-1 1 0 0 0,1-1 0 0 0,1 0 0 0 0,-1 0 0 0 0,0-1 0 0 0,1 1 0 0 0,0-1 0 0 0,-1 0 0 0 0,1 0-1 0 0,0 0 1 0 0,0-1 0 0 0,0 0 0 0 0,0 0 0 0 0,0 0 0 0 0,0-1 0 0 0,0 1 0 0 0,0-1 0 0 0,0 0 0 0 0,6-2 0 0 0,-7 2 33 0 0,0 0 0 0 0,0 0 0 0 0,-1-1 1 0 0,1 0-1 0 0,-1 0 0 0 0,1 0 1 0 0,-1 0-1 0 0,1 0 0 0 0,-1-1 0 0 0,0 0 1 0 0,1 1-1 0 0,-1-1 0 0 0,0-1 0 0 0,0 1 1 0 0,0 0-1 0 0,-1-1 0 0 0,1 1 1 0 0,-1-1-1 0 0,1 0 0 0 0,-1 0 0 0 0,0 0 1 0 0,0 0-1 0 0,0 0 0 0 0,0 0 1 0 0,-1 0-1 0 0,1-1 0 0 0,-1 1 0 0 0,0-1 1 0 0,2-6-1 0 0,-3 7-13 0 0,0-1 1 0 0,-1 1-1 0 0,1-1 1 0 0,-1 1 0 0 0,0 0-1 0 0,0 0 1 0 0,0-1-1 0 0,0 1 1 0 0,0 0-1 0 0,-1 0 1 0 0,1 0-1 0 0,-1 0 1 0 0,0 0-1 0 0,0 1 1 0 0,0-1-1 0 0,0 0 1 0 0,0 1-1 0 0,-1-1 1 0 0,1 1-1 0 0,-1 0 1 0 0,0 0 0 0 0,1 0-1 0 0,-6-2 1 0 0,3 0-95 0 0,0 1 1 0 0,-1 0-1 0 0,0 1 1 0 0,1-1 0 0 0,-1 1-1 0 0,0 0 1 0 0,0 0-1 0 0,-1 1 1 0 0,1 0 0 0 0,0 0-1 0 0,-11 0 1 0 0,11 1-332 0 0,1 1-1 0 0,-1 0 1 0 0,1 0 0 0 0,0 1 0 0 0,0-1-1 0 0,0 1 1 0 0,0 0 0 0 0,-5 4 0 0 0,4-3-800 0 0,1 0-1 0 0,0 1 1 0 0,1-1 0 0 0,-1 1 0 0 0,1 1 0 0 0,-1-1 0 0 0,-3 6 0 0 0,3-2-2645 0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6:46:30.3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 3 9154 0 0,'0'0'64'0'0,"-1"0"0"0"0,0-1 0 0 0,0 1 0 0 0,0 0 0 0 0,0-1 0 0 0,1 1 0 0 0,-1 0 0 0 0,0 0 0 0 0,0 0 0 0 0,0 0 0 0 0,0 0 0 0 0,0 0 0 0 0,0 0 0 0 0,1 0 0 0 0,-1 0 0 0 0,0 0 0 0 0,0 0 0 0 0,0 1 0 0 0,0-1 0 0 0,0 0 0 0 0,1 1 0 0 0,-1-1 0 0 0,0 0 0 0 0,0 1 0 0 0,1-1 0 0 0,-1 1 0 0 0,0-1 0 0 0,0 1 0 0 0,1 0 0 0 0,-1-1 0 0 0,1 1 0 0 0,-1 0 0 0 0,0 0 0 0 0,5 1-92 0 0,1-1 0 0 0,-1 0 0 0 0,1 0-1 0 0,-1 0 1 0 0,1-1 0 0 0,-1 0-1 0 0,1 1 1 0 0,6-2 0 0 0,-11 1 17 0 0,33 0-367 0 0,3-1 248 0 0,0 2 0 0 0,1 1 0 0 0,64 13 1 0 0,-94-14 163 0 0,-3 0 95 0 0,0-1 0 0 0,0 1 0 0 0,1 0 0 0 0,-1 1 0 0 0,0-1 0 0 0,0 1 0 0 0,0-1 0 0 0,0 1 0 0 0,0 1 0 0 0,-1-1 0 0 0,1 0 0 0 0,-1 1 0 0 0,1 0 0 0 0,3 3 0 0 0,-7-5-28 0 0,0 0 1 0 0,0 0-1 0 0,0 0 0 0 0,0 0 0 0 0,0 0 0 0 0,-1 0 0 0 0,1 0 1 0 0,0 0-1 0 0,-1 0 0 0 0,1-1 0 0 0,0 1 0 0 0,-1 0 0 0 0,1 0 1 0 0,-1 0-1 0 0,1-1 0 0 0,-1 1 0 0 0,0 0 0 0 0,1 0 0 0 0,-1-1 1 0 0,0 1-1 0 0,1-1 0 0 0,-1 1 0 0 0,0-1 0 0 0,0 1 0 0 0,1-1 1 0 0,-1 1-1 0 0,-1 0 0 0 0,-26 14 393 0 0,26-14-407 0 0,-13 8-183 0 0,0 0-1 0 0,1 1 1 0 0,0 1 0 0 0,1 0-1 0 0,0 1 1 0 0,-22 26-1 0 0,18-17-3307 0 0,-25 41 0 0 0,35-51-391 0 0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1:11.4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 28 10154 0 0,'-12'-25'5922'0'0,"8"23"-3331"0"0,7 16-1719 0 0,1 1-807 0 0,-2 1 0 0 0,0 0 0 0 0,-1 0 0 0 0,0 0 0 0 0,-2 0 0 0 0,-1 16 0 0 0,0 16-53 0 0,-1 53-73 0 0,1 36-2001 0 0,10-48-6088 0 0,-2-76 5094 0 0,-2-10-484 0 0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1:12.1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153 27 10218 0 0,'-5'-10'5977'0'0,"5"21"-3959"0"0,6 34-2660 0 0,-5-33 1163 0 0,7 45-479 0 0,-3-25-146 0 0,-1 0 1 0 0,-2 1-1 0 0,-1 34 0 0 0,-2-56-113 0 0,-1 0 0 0 0,1-1 0 0 0,-2 1 0 0 0,1-1 0 0 0,-1 0 0 0 0,-1 0 1 0 0,0 0-1 0 0,0 0 0 0 0,-1 0 0 0 0,-1-1 0 0 0,1 0 0 0 0,-1 0 0 0 0,-11 12 0 0 0,16-20 168 0 0,-1 1-1 0 0,1-1 1 0 0,0 1 0 0 0,-1-1 0 0 0,1 1 0 0 0,-1-1-1 0 0,1 0 1 0 0,-1 0 0 0 0,0 0 0 0 0,1 0 0 0 0,-1 0-1 0 0,0 0 1 0 0,0 0 0 0 0,0 0 0 0 0,0-1 0 0 0,0 1-1 0 0,0-1 1 0 0,0 1 0 0 0,0-1 0 0 0,0 0 0 0 0,0 0 0 0 0,0 0-1 0 0,0 0 1 0 0,0 0 0 0 0,0 0 0 0 0,-2-1 0 0 0,0-1 75 0 0,1 1 1 0 0,0-1 0 0 0,0 0 0 0 0,0 0-1 0 0,0 0 1 0 0,1-1 0 0 0,-1 1 0 0 0,1-1-1 0 0,-1 1 1 0 0,1-1 0 0 0,0 0 0 0 0,0 0-1 0 0,0 0 1 0 0,-2-5 0 0 0,1 3 75 0 0,0-1 1 0 0,0 0-1 0 0,1 1 1 0 0,0-1-1 0 0,0 0 0 0 0,1 0 1 0 0,-1 0-1 0 0,1 0 1 0 0,0 0-1 0 0,1 0 0 0 0,0-1 1 0 0,0 1-1 0 0,0 0 0 0 0,0 0 1 0 0,1 0-1 0 0,3-12 1 0 0,-1 10-197 0 0,0 1-1 0 0,1 0 1 0 0,-1 0 0 0 0,1 1 0 0 0,1-1 0 0 0,-1 1 0 0 0,1 0 0 0 0,0 0-1 0 0,1 0 1 0 0,-1 1 0 0 0,1 0 0 0 0,0 0 0 0 0,7-4 0 0 0,96-60-7425 0 0,-100 61 7654 0 0,0-1 0 0 0,0 0 0 0 0,-1 0 0 0 0,-1-1 0 0 0,1 0 0 0 0,-1 0 0 0 0,-1-1 1 0 0,0 0-1 0 0,-1 0 0 0 0,8-22 0 0 0,-8 22 757 0 0,-5 9-566 0 0,1 1 1 0 0,0-1 0 0 0,-1 1 0 0 0,1-1 0 0 0,0 1 0 0 0,0 0-1 0 0,0-1 1 0 0,0 1 0 0 0,0 0 0 0 0,0 0 0 0 0,0-1 0 0 0,0 1-1 0 0,2-1 1 0 0,-2 2-244 0 0,-1 0-1 0 0,1 0 0 0 0,-1-1 1 0 0,0 1-1 0 0,1 0 0 0 0,-1 0 1 0 0,1 0-1 0 0,-1 0 1 0 0,1 0-1 0 0,-1 0 0 0 0,0 0 1 0 0,1 0-1 0 0,-1 0 1 0 0,1 1-1 0 0,-1-1 0 0 0,1 0 1 0 0,-1 0-1 0 0,0 0 1 0 0,1 0-1 0 0,-1 1 0 0 0,1-1 1 0 0,-1 0-1 0 0,0 0 0 0 0,1 1 1 0 0,-1-1-1 0 0,0 0 1 0 0,1 1-1 0 0,-1-1 0 0 0,0 0 1 0 0,1 1-1 0 0,1 3-2 0 0,0-1 0 0 0,0 1 0 0 0,0 0 0 0 0,-1 0 0 0 0,1 0 0 0 0,-1 0 0 0 0,0 0 0 0 0,1 8 0 0 0,0 14-343 0 0,-2 1 0 0 0,0 0 0 0 0,-2 0-1 0 0,-1 0 1 0 0,-1-1 0 0 0,-12 44 0 0 0,14-64 109 0 0,1-4 67 0 0,1 0 0 0 0,-1 0 0 0 0,1 1 0 0 0,-1-1 0 0 0,1 1 1 0 0,0-1-1 0 0,0 0 0 0 0,0 1 0 0 0,0-1 0 0 0,0 1 0 0 0,1-1 0 0 0,-1 0 0 0 0,2 4 1 0 0,18-29-17 0 0,-18 19 116 0 0,9-16 170 0 0,1 2 1 0 0,23-30-1 0 0,-31 43-146 0 0,0 1 1 0 0,0 0-1 0 0,0 0 0 0 0,1 0 1 0 0,0 0-1 0 0,0 0 0 0 0,0 1 1 0 0,0 0-1 0 0,0 0 0 0 0,1 1 1 0 0,0-1-1 0 0,-1 1 0 0 0,1 0 0 0 0,11-1 1 0 0,-16 2-60 0 0,0 1 0 0 0,0 0 0 0 0,0 0 0 0 0,1 0 0 0 0,-1 0 0 0 0,0 0 0 0 0,0 0 0 0 0,0 0 0 0 0,0 0 0 0 0,0 0 0 0 0,0 1 0 0 0,0-1 0 0 0,0 0 0 0 0,0 1 0 0 0,0-1 0 0 0,0 1 0 0 0,0-1 0 0 0,0 1 0 0 0,0-1 0 0 0,0 1 0 0 0,0 0 0 0 0,0-1 0 0 0,0 1 0 0 0,0 0 0 0 0,0 1 0 0 0,0-1-156 0 0,0 1 0 0 0,-1 0 0 0 0,1 0 0 0 0,-1-1 0 0 0,1 1 0 0 0,-1 0 0 0 0,0 0 0 0 0,1 0-1 0 0,-1 0 1 0 0,0 0 0 0 0,0-1 0 0 0,0 1 0 0 0,-1 3 0 0 0,-1 2-489 0 0,1 1 1 0 0,-1-1-1 0 0,-1 0 1 0 0,1-1-1 0 0,-1 1 0 0 0,-7 11 1 0 0,2-5-269 0 0,0 0-2044 0 0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1:12.4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31 9138 0 0,'-4'-1'3676'0'0,"11"-1"-1488"0"0,29-4-908 0 0,-10 3-1420 0 0,36 0 0 0 0,-55 3-40 0 0,1 1 0 0 0,-1 0 0 0 0,0 1-1 0 0,0 0 1 0 0,1 0 0 0 0,-1 0 0 0 0,-1 1 0 0 0,1 0-1 0 0,0 1 1 0 0,-1-1 0 0 0,1 1 0 0 0,6 6 0 0 0,-11-9 129 0 0,0 1 0 0 0,0 0 0 0 0,0 0 0 0 0,-1 0 1 0 0,1 0-1 0 0,0 0 0 0 0,-1 0 0 0 0,0 1 0 0 0,1-1 1 0 0,-1 1-1 0 0,0-1 0 0 0,0 0 0 0 0,0 1 0 0 0,-1 0 0 0 0,1-1 1 0 0,0 1-1 0 0,-1-1 0 0 0,0 1 0 0 0,0 0 0 0 0,1-1 1 0 0,-2 1-1 0 0,1 0 0 0 0,0-1 0 0 0,0 1 0 0 0,-1 0 1 0 0,0-1-1 0 0,1 1 0 0 0,-1-1 0 0 0,0 1 0 0 0,0-1 1 0 0,-1 1-1 0 0,1-1 0 0 0,0 0 0 0 0,-1 1 0 0 0,-3 3 1 0 0,-8 11 256 0 0,8-11 349 0 0,0 0-1 0 0,1 0 0 0 0,-1 1 1 0 0,1 0-1 0 0,1-1 1 0 0,-6 14-1 0 0,9-19-527 0 0,-1 0-1 0 0,1 0 1 0 0,0 0 0 0 0,0-1 0 0 0,0 1-1 0 0,-1 0 1 0 0,1 0 0 0 0,0 0-1 0 0,0-1 1 0 0,0 1 0 0 0,0 0-1 0 0,1 0 1 0 0,-1 0 0 0 0,0-1-1 0 0,0 1 1 0 0,0 0 0 0 0,1 0 0 0 0,-1 0-1 0 0,0-1 1 0 0,1 1 0 0 0,-1 0-1 0 0,1-1 1 0 0,-1 1 0 0 0,1 0-1 0 0,-1-1 1 0 0,1 1 0 0 0,-1 0 0 0 0,2 0-1 0 0,0 0-3 0 0,-1 0 0 0 0,1-1 0 0 0,0 1 0 0 0,0-1 0 0 0,0 1 0 0 0,0-1 0 0 0,-1 1 0 0 0,1-1 0 0 0,0 0 1 0 0,0 0-1 0 0,4 0 0 0 0,2-1-92 0 0,0-1 1 0 0,0 1 0 0 0,0-1 0 0 0,13-5 0 0 0,-2-2-878 0 0,-1 0 0 0 0,0-2 0 0 0,0 0 0 0 0,-1-1 0 0 0,0-1 0 0 0,-1 0 0 0 0,19-21 0 0 0,-19 16-69 0 0,0-1 0 0 0,-1-1 0 0 0,15-27 0 0 0,-20 30-1713 0 0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1:12.8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152 69 6529 0 0,'-21'-46'4108'0'0,"21"44"-3834"0"0,-1 1 0 0 0,0-1 0 0 0,0 1 0 0 0,0 0 0 0 0,0-1 0 0 0,0 1 0 0 0,0 0-1 0 0,0 0 1 0 0,0 0 0 0 0,-1 0 0 0 0,1 0 0 0 0,0 0 0 0 0,-1 0 0 0 0,1 0 0 0 0,-1 0 0 0 0,1 0 0 0 0,-1 1 0 0 0,1-1-1 0 0,-1 1 1 0 0,1-1 0 0 0,-1 1 0 0 0,0 0 0 0 0,1-1 0 0 0,-1 1 0 0 0,0 0 0 0 0,1 0 0 0 0,-4 1 0 0 0,4-1-216 0 0,0 1 0 0 0,-1 0 0 0 0,1 0 1 0 0,0 0-1 0 0,-1 0 0 0 0,1 0 0 0 0,0 0 1 0 0,0 0-1 0 0,0 0 0 0 0,0 1 0 0 0,0-1 1 0 0,0 0-1 0 0,1 1 0 0 0,-1-1 0 0 0,0 0 1 0 0,1 1-1 0 0,-1-1 0 0 0,0 4 0 0 0,-9 34-157 0 0,7-27 174 0 0,-42 216-1051 0 0,43-220 635 0 0,-8 41-1161 0 0,9-46 1183 0 0,1 0 0 0 0,-1 0 0 0 0,1 0 0 0 0,0 1 0 0 0,0-1 0 0 0,1 0 0 0 0,-1 0 0 0 0,0 0 1 0 0,1 0-1 0 0,0 0 0 0 0,0 0 0 0 0,1 4 0 0 0,-2-7 189 0 0,0 1-1 0 0,1-1 1 0 0,-1 0-1 0 0,0 1 1 0 0,0-1 0 0 0,1 0-1 0 0,-1 1 1 0 0,0-1-1 0 0,1 0 1 0 0,-1 1-1 0 0,0-1 1 0 0,1 0 0 0 0,-1 0-1 0 0,0 1 1 0 0,1-1-1 0 0,-1 0 1 0 0,1 0 0 0 0,-1 0-1 0 0,0 0 1 0 0,1 1-1 0 0,-1-1 1 0 0,1 0 0 0 0,-1 0-1 0 0,1 0 1 0 0,-1 0-1 0 0,0 0 1 0 0,1 0-1 0 0,-1 0 1 0 0,1 0 0 0 0,-1 0-1 0 0,1 0 1 0 0,-1 0-1 0 0,0-1 1 0 0,1 1 0 0 0,0 0-1 0 0,15-15-1203 0 0,7-22 1327 0 0,-17 26 43 0 0,-2-1 1 0 0,1 0-1 0 0,-2 1 1 0 0,0-2-1 0 0,3-15 0 0 0,0-32 3120 0 0,-5 48-1816 0 0,0 6-704 0 0,-1 0-1 0 0,1 0 1 0 0,0 1-1 0 0,0-1 1 0 0,1 0-1 0 0,0 0 1 0 0,0 1-1 0 0,0-1 1 0 0,6-9-1 0 0,-7 15-623 0 0,0 0 0 0 0,0 0 1 0 0,0 0-1 0 0,-1 0 0 0 0,1 0 0 0 0,0 0 0 0 0,0 1 0 0 0,0-1 0 0 0,-1 0 1 0 0,1 0-1 0 0,0 1 0 0 0,0-1 0 0 0,-1 0 0 0 0,1 1 0 0 0,0-1 1 0 0,-1 1-1 0 0,1-1 0 0 0,0 1 0 0 0,-1-1 0 0 0,1 1 0 0 0,-1-1 0 0 0,1 1 1 0 0,-1 0-1 0 0,1-1 0 0 0,-1 1 0 0 0,0 0 0 0 0,1 0 0 0 0,0 0 1 0 0,14 24-29 0 0,-11-18-57 0 0,33 61-2394 0 0,-6-28-5786 0 0,-29-38 7271 0 0,1 0-2020 0 0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1:13.4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0 156 6593 0 0,'0'-3'69'0'0,"2"-42"2810"0"0,4 16 2878 0 0,1 106-3519 0 0,3 47-2164 0 0,5 56-991 0 0,-6-145 408 0 0,-9-34 495 0 0,0 0 1 0 0,0 0 0 0 0,1 0-1 0 0,-1 0 1 0 0,0 0 0 0 0,1 0 0 0 0,-1 0-1 0 0,0 0 1 0 0,1 0 0 0 0,-1 0-1 0 0,1 0 1 0 0,-1 0 0 0 0,1 0-1 0 0,0 0 1 0 0,-1-1 0 0 0,1 1 0 0 0,0 0-1 0 0,0-1 1 0 0,-1 1 0 0 0,1 0-1 0 0,0-1 1 0 0,0 1 0 0 0,0-1-1 0 0,0 1 1 0 0,0-1 0 0 0,0 1 0 0 0,0-1-1 0 0,0 0 1 0 0,0 0 0 0 0,2 1-1 0 0,0-5 24 0 0,1 0 0 0 0,-1 0 0 0 0,0 0-1 0 0,0 0 1 0 0,-1 0 0 0 0,1-1 0 0 0,-1 0 0 0 0,3-7-1 0 0,21-52 0 0 0,35-59 0 0 0,92-136 1826 0 0,-150 253-1818 0 0,9-13 925 0 0,-8 21-451 0 0,-3 12-398 0 0,-11 187 679 0 0,10-178-659 0 0,4 117 284 0 0,-2-118-340 0 0,0-1 0 0 0,2 0 1 0 0,1 0-1 0 0,10 29 0 0 0,-14-48-39 0 0,-1 1-1 0 0,1-1 1 0 0,0 0-1 0 0,0 0 1 0 0,-1 0-1 0 0,2 0 1 0 0,-1 0 0 0 0,0 0-1 0 0,0 0 1 0 0,0-1-1 0 0,1 1 1 0 0,-1 0-1 0 0,1-1 1 0 0,0 1-1 0 0,-1-1 1 0 0,1 1 0 0 0,0-1-1 0 0,0 0 1 0 0,0 0-1 0 0,0 0 1 0 0,0 0-1 0 0,0 0 1 0 0,0 0-1 0 0,0-1 1 0 0,0 1 0 0 0,0-1-1 0 0,1 1 1 0 0,-1-1-1 0 0,0 0 1 0 0,3 0-1 0 0,-2 0 20 0 0,1-1-1 0 0,0-1 0 0 0,-1 1 1 0 0,1 0-1 0 0,-1-1 0 0 0,1 0 1 0 0,-1 0-1 0 0,0 0 0 0 0,1 0 0 0 0,-1 0 1 0 0,0-1-1 0 0,-1 0 0 0 0,1 1 1 0 0,0-1-1 0 0,-1 0 0 0 0,4-5 1 0 0,2-4-25 0 0,-1 0 0 0 0,0-1 0 0 0,0 0 0 0 0,-2 0 0 0 0,0-1 1 0 0,0 1-1 0 0,-1-1 0 0 0,-1 0 0 0 0,0-1 0 0 0,-1 1 0 0 0,0 0 0 0 0,-1-1 1 0 0,-1 1-1 0 0,0 0 0 0 0,-1-1 0 0 0,-1 1 0 0 0,0 0 0 0 0,-7-23 0 0 0,8 35-13 0 0,1 0-1 0 0,-1 1 0 0 0,1-1 0 0 0,-1 0 0 0 0,0 1 1 0 0,0-1-1 0 0,1 1 0 0 0,-1-1 0 0 0,0 1 1 0 0,-1-1-1 0 0,1 1 0 0 0,0 0 0 0 0,0 0 0 0 0,-1-1 1 0 0,1 1-1 0 0,0 0 0 0 0,-1 0 0 0 0,1 0 0 0 0,-1 0 1 0 0,1 1-1 0 0,-1-1 0 0 0,0 0 0 0 0,1 1 1 0 0,-1-1-1 0 0,-2 0 0 0 0,1 1-4 0 0,0 1 0 0 0,-1-1 0 0 0,1 0 0 0 0,0 1 0 0 0,0 0 0 0 0,0-1 0 0 0,-1 1 0 0 0,1 0 0 0 0,0 1 0 0 0,0-1 0 0 0,1 1 0 0 0,-6 3 0 0 0,-2 1-224 0 0,0 2 0 0 0,1-1 0 0 0,0 2 0 0 0,1-1 0 0 0,-1 1 1 0 0,-10 16-1 0 0,14-17-549 0 0,0 0 1 0 0,1 1-1 0 0,0-1 0 0 0,-4 17 1 0 0,6-17-696 0 0,0 0 1 0 0,0 0-1 0 0,1 0 0 0 0,1 0 1 0 0,-1 14-1 0 0,3-8-2896 0 0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1:13.7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 25 14659 0 0,'-1'0'1624'0'0,"1"0"-1063"0"0,0 0-169 0 0,-2 0 24 0 0,2 0-16 0 0,-2 0-96 0 0,1 0-112 0 0,-1-1-96 0 0,0-1-144 0 0,1 0-48 0 0,1 1-208 0 0,1-1-376 0 0,-1 0-497 0 0,2-1-711 0 0,1 0-905 0 0,1-1 329 0 0,2-1-3041 0 0</inkml:trace>
</inkml:ink>
</file>

<file path=ppt/ink/ink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1:17.1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449 24 8586 0 0,'-3'-4'510'0'0,"-14"-16"3676"0"0,10 20-2269 0 0,4 16-1149 0 0,8 83-467 0 0,5-1-1 0 0,26 117 0 0 0,-10-69-251 0 0,-15-76-95 0 0,36 193-365 0 0,-46-249 45 0 0,-10-31 324 0 0,-3-4-19 0 0,-6-1 42 0 0,0 2 0 0 0,-1 0-1 0 0,-2 1 1 0 0,0 2 0 0 0,0 0-1 0 0,-27-16 1 0 0,-148-74 214 0 0,188 103-91 0 0,0 0-1 0 0,-1 0 0 0 0,0 1 1 0 0,1 0-1 0 0,-1 1 0 0 0,0 0 1 0 0,-1 0-1 0 0,1 1 0 0 0,-10-1 1 0 0,16 3-52 0 0,0-1 1 0 0,0 0-1 0 0,0 1 1 0 0,0-1 0 0 0,0 1-1 0 0,0 0 1 0 0,0 0-1 0 0,0 0 1 0 0,1 1-1 0 0,-1-1 1 0 0,0 1 0 0 0,1-1-1 0 0,-1 1 1 0 0,1 0-1 0 0,-1 0 1 0 0,1 0 0 0 0,0 0-1 0 0,0 0 1 0 0,0 1-1 0 0,0-1 1 0 0,0 1-1 0 0,1-1 1 0 0,-1 1 0 0 0,1-1-1 0 0,0 1 1 0 0,-1 0-1 0 0,1 0 1 0 0,0 0 0 0 0,1 0-1 0 0,-2 5 1 0 0,0 7-22 0 0,0 0 0 0 0,1-1 0 0 0,0 1 0 0 0,1 0 0 0 0,1 0 0 0 0,0 0 0 0 0,1-1 1 0 0,1 1-1 0 0,0 0 0 0 0,1-1 0 0 0,1 0 0 0 0,0 0 0 0 0,1 0 0 0 0,0-1 0 0 0,9 14 1 0 0,-7-13-142 0 0,2 1 0 0 0,0-1 0 0 0,0 0 0 0 0,1-1 0 0 0,1-1 0 0 0,0 0 0 0 0,1 0 0 0 0,0-1 0 0 0,1-1 1 0 0,0 0-1 0 0,0-1 0 0 0,28 13 0 0 0,-33-19-291 0 0,-1 0 1 0 0,1 0-1 0 0,0-1 1 0 0,0 0-1 0 0,0-1 1 0 0,0 0-1 0 0,1-1 1 0 0,-1 0-1 0 0,0 0 1 0 0,0-1-1 0 0,0 0 1 0 0,0 0-1 0 0,0-1 1 0 0,0 0-1 0 0,0-1 1 0 0,-1 0-1 0 0,1 0 1 0 0,11-7-1 0 0,-7 2-122 0 0,0 0 0 0 0,-1 0-1 0 0,-1-1 1 0 0,1 0 0 0 0,-1-1 0 0 0,-1-1-1 0 0,0 0 1 0 0,-1 0 0 0 0,0-1 0 0 0,14-22-1 0 0,-13 15-2070 0 0</inkml:trace>
</inkml:ink>
</file>

<file path=ppt/ink/ink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1:17.5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104 232 3593 0 0,'3'-22'979'0'0,"-2"0"0"0"0,0 0 0 0 0,-4-39 1 0 0,2 54-689 0 0,0 1 0 0 0,0-1 0 0 0,-1 1 0 0 0,0 0 0 0 0,0 0 0 0 0,-1 0 1 0 0,0 0-1 0 0,0 0 0 0 0,-6-8 0 0 0,7 11 183 0 0,-1-1-1 0 0,0 1 1 0 0,0 0 0 0 0,0 1-1 0 0,0-1 1 0 0,-1 0 0 0 0,1 1 0 0 0,-1 0-1 0 0,-7-4 1 0 0,10 6-392 0 0,0-1-1 0 0,0 1 1 0 0,1-1 0 0 0,-1 1-1 0 0,0 0 1 0 0,0 0 0 0 0,0-1-1 0 0,0 1 1 0 0,0 0 0 0 0,0 0-1 0 0,0 0 1 0 0,0 0 0 0 0,0 0 0 0 0,0 0-1 0 0,0 0 1 0 0,0 0 0 0 0,0 0-1 0 0,0 1 1 0 0,0-1 0 0 0,0 0-1 0 0,1 1 1 0 0,-1-1 0 0 0,0 0-1 0 0,0 1 1 0 0,0-1 0 0 0,0 1 0 0 0,1-1-1 0 0,-1 1 1 0 0,0 0 0 0 0,-1 1-1 0 0,1 0 1 0 0,-1 0 0 0 0,1 1-1 0 0,0-1 1 0 0,0 1 0 0 0,0 0-1 0 0,0-1 1 0 0,1 1-1 0 0,-1 0 1 0 0,1-1 0 0 0,-1 6-1 0 0,0 4-37 0 0,1 0-1 0 0,1-1 1 0 0,0 1-1 0 0,4 15 0 0 0,0-7-83 0 0,1-1-1 0 0,1 0 0 0 0,0 0 1 0 0,2-1-1 0 0,0 0 0 0 0,1-1 1 0 0,1 1-1 0 0,0-2 0 0 0,18 20 1 0 0,-28-34-22 0 0,1 0 1 0 0,0 0-1 0 0,-1-1 1 0 0,1 1 0 0 0,0 0-1 0 0,0-1 1 0 0,0 1-1 0 0,0-1 1 0 0,0 0-1 0 0,0 0 1 0 0,0 0 0 0 0,0 0-1 0 0,1 0 1 0 0,-1 0-1 0 0,0 0 1 0 0,1-1 0 0 0,-1 1-1 0 0,0-1 1 0 0,1 0-1 0 0,-1 1 1 0 0,1-1 0 0 0,-1 0-1 0 0,1-1 1 0 0,-1 1-1 0 0,0 0 1 0 0,1-1 0 0 0,-1 1-1 0 0,0-1 1 0 0,1 0-1 0 0,-1 0 1 0 0,0 0-1 0 0,0 0 1 0 0,1 0 0 0 0,2-2-1 0 0,0-1-62 0 0,0 0 1 0 0,-1-1-1 0 0,1 1 0 0 0,-1-1 0 0 0,0 0 1 0 0,-1 0-1 0 0,1 0 0 0 0,-1 0 0 0 0,0 0 1 0 0,0-1-1 0 0,0 0 0 0 0,2-9 0 0 0,0 0 49 0 0,-2-1 0 0 0,0 0 0 0 0,0 0 0 0 0,-2 0 0 0 0,0-25 1 0 0,-1 31 298 0 0,-1 1 1 0 0,0-1 0 0 0,0 0 0 0 0,-1 1 0 0 0,-1-1-1 0 0,0 1 1 0 0,0-1 0 0 0,0 1 0 0 0,-1 0 0 0 0,-7-11 0 0 0,10 19-165 0 0,1 0 1 0 0,0 1 0 0 0,0-1 0 0 0,-1 0 0 0 0,1 1 0 0 0,0-1-1 0 0,-1 1 1 0 0,1-1 0 0 0,0 1 0 0 0,-1-1 0 0 0,1 1-1 0 0,-1-1 1 0 0,1 1 0 0 0,-1-1 0 0 0,1 1 0 0 0,-1-1 0 0 0,1 1-1 0 0,-1 0 1 0 0,0-1 0 0 0,1 1 0 0 0,-1 0 0 0 0,0 0 0 0 0,1-1-1 0 0,-1 1 1 0 0,-1 0 0 0 0,0 15 402 0 0,9 27-454 0 0,1-21-107 0 0,0 0-1 0 0,1-1 1 0 0,1 0 0 0 0,1 0-1 0 0,15 19 1 0 0,39 46-4554 0 0,-57-76 3180 0 0,0 1 0 0 0,-1 1 1 0 0,-1-1-1 0 0,6 13 0 0 0,-9-18-1539 0 0</inkml:trace>
</inkml:ink>
</file>

<file path=ppt/ink/ink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1:17.8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18 158 7562 0 0,'-6'-15'1295'0'0,"4"12"-691"0"0,1-1-1 0 0,-1 1 1 0 0,1-1 0 0 0,0 1 0 0 0,0-1 0 0 0,0 1-1 0 0,0-1 1 0 0,0 0 0 0 0,1-3 0 0 0,0 5-510 0 0,1 0 1 0 0,-1 1-1 0 0,1-1 1 0 0,0 0-1 0 0,0 1 1 0 0,-1-1 0 0 0,1 1-1 0 0,0 0 1 0 0,0-1-1 0 0,0 1 1 0 0,1 0-1 0 0,-1-1 1 0 0,0 1-1 0 0,0 0 1 0 0,1 0-1 0 0,-1 0 1 0 0,0 0 0 0 0,1 0-1 0 0,-1 1 1 0 0,1-1-1 0 0,0 0 1 0 0,-1 1-1 0 0,1-1 1 0 0,2 0-1 0 0,38-13-3 0 0,2 1 0 0 0,-1 2 0 0 0,51-5 0 0 0,58 0-7239 0 0,-122 13 2959 0 0,-26 2 1105 0 0</inkml:trace>
</inkml:ink>
</file>

<file path=ppt/ink/ink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1:18.2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90 40 6825 0 0,'-10'-8'480'0'0,"-25"-17"2327"0"0,34 24-2606 0 0,0 0-1 0 0,0 0 1 0 0,-1 1-1 0 0,1-1 1 0 0,0 1-1 0 0,-1-1 1 0 0,1 1-1 0 0,0-1 1 0 0,-1 1-1 0 0,1 0 1 0 0,0 0-1 0 0,-1 0 1 0 0,1 0-1 0 0,-1 0 1 0 0,1 0-1 0 0,0 0 1 0 0,-1 0-1 0 0,1 0 1 0 0,0 1-1 0 0,-1-1 1 0 0,1 0-1 0 0,0 1 1 0 0,-1-1-1 0 0,-1 2 1 0 0,2-1-112 0 0,0 1 0 0 0,0-1 0 0 0,0 1 0 0 0,0-1 0 0 0,0 1 0 0 0,0-1 0 0 0,1 1 0 0 0,-1 0 0 0 0,1-1 1 0 0,-1 1-1 0 0,1 0 0 0 0,0 0 0 0 0,-1-1 0 0 0,1 1 0 0 0,0 0 0 0 0,0-1 0 0 0,0 1 0 0 0,1 3 0 0 0,4 35 4 0 0,-4-33-39 0 0,7 34-230 0 0,1 0 1 0 0,18 47-1 0 0,-22-74-578 0 0,0 0-1 0 0,2-1 1 0 0,-1 0-1 0 0,2 0 1 0 0,0 0-1 0 0,0-1 1 0 0,1-1 0 0 0,1 1-1 0 0,18 17 1 0 0,-26-27 647 0 0,1 0 1 0 0,-1-1-1 0 0,0 1 1 0 0,1-1-1 0 0,-1 1 1 0 0,1-1-1 0 0,-1 0 1 0 0,1 0 0 0 0,0 0-1 0 0,-1 0 1 0 0,1-1-1 0 0,0 1 1 0 0,0-1-1 0 0,0 0 1 0 0,-1 1-1 0 0,1-1 1 0 0,0 0 0 0 0,0-1-1 0 0,0 1 1 0 0,-1 0-1 0 0,1-1 1 0 0,0 0-1 0 0,0 0 1 0 0,-1 1 0 0 0,1-2-1 0 0,3-1 1 0 0,3-4-2744 0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6:46:30.6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0 100 6785 0 0,'10'-7'893'0'0,"0"0"-1"0"0,1 1 0 0 0,-1 0 1 0 0,1 1-1 0 0,0 1 0 0 0,0 0 1 0 0,20-5-1 0 0,-22 6-572 0 0,22-7-110 0 0,77-20 63 0 0,-93 27-1125 0 0,1 1 1 0 0,25-1-1 0 0,-39 3 684 0 0,-1-1-1 0 0,0 1 1 0 0,1 0 0 0 0,-1 0 0 0 0,1 0 0 0 0,-1 0-1 0 0,0 0 1 0 0,1 1 0 0 0,-1-1 0 0 0,0 0-1 0 0,1 1 1 0 0,-1-1 0 0 0,0 0 0 0 0,1 1-1 0 0,-1 0 1 0 0,0-1 0 0 0,0 1 0 0 0,1 0 0 0 0,-1 0-1 0 0,0 0 1 0 0,0-1 0 0 0,0 1 0 0 0,0 0-1 0 0,0 1 1 0 0,0-1 0 0 0,1 2 0 0 0,0 3-3373 0 0</inkml:trace>
</inkml:ink>
</file>

<file path=ppt/ink/ink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1:18.5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97 169 6529 0 0,'3'-24'85'0'0,"0"9"523"0"0,-1-1-1 0 0,0-29 0 0 0,-2 41-282 0 0,-1 1 0 0 0,1-1 0 0 0,0 0-1 0 0,-1 1 1 0 0,0-1 0 0 0,0 1 0 0 0,0-1-1 0 0,0 1 1 0 0,-1-1 0 0 0,0 1 0 0 0,1 0-1 0 0,-1-1 1 0 0,0 1 0 0 0,0 0 0 0 0,-1 1-1 0 0,1-1 1 0 0,-5-4 0 0 0,6 6-280 0 0,1 1 1 0 0,-1 0-1 0 0,1-1 1 0 0,-1 1-1 0 0,0-1 1 0 0,1 1-1 0 0,-1 0 1 0 0,0 0-1 0 0,1-1 1 0 0,-1 1-1 0 0,0 0 1 0 0,1 0 0 0 0,-1 0-1 0 0,0 0 1 0 0,0 0-1 0 0,1 0 1 0 0,-1 0-1 0 0,0 0 1 0 0,1 0-1 0 0,-1 0 1 0 0,0 0-1 0 0,0 0 1 0 0,1 0-1 0 0,-1 1 1 0 0,0-1-1 0 0,0 1 1 0 0,-17 16 393 0 0,-5 29-186 0 0,22-42-149 0 0,-3 6-68 0 0,1 0 0 0 0,0 0 0 0 0,1 0-1 0 0,0 1 1 0 0,1-1 0 0 0,0 1 0 0 0,1-1-1 0 0,0 1 1 0 0,0-1 0 0 0,4 18 0 0 0,-3-23-103 0 0,-1 0 1 0 0,1 0-1 0 0,1-1 1 0 0,-1 1 0 0 0,1 0-1 0 0,0-1 1 0 0,0 1 0 0 0,0-1-1 0 0,0 0 1 0 0,1 1 0 0 0,0-1-1 0 0,0 0 1 0 0,0-1 0 0 0,0 1-1 0 0,0-1 1 0 0,1 1 0 0 0,0-1-1 0 0,0 0 1 0 0,0 0 0 0 0,0 0-1 0 0,0-1 1 0 0,0 0 0 0 0,1 0-1 0 0,7 3 1 0 0,-10-4 6 0 0,1-1 0 0 0,-1 0 1 0 0,0 1-1 0 0,0-1 0 0 0,0 0 0 0 0,0 0 1 0 0,1 0-1 0 0,-1-1 0 0 0,0 1 0 0 0,0 0 1 0 0,0-1-1 0 0,0 1 0 0 0,0-1 1 0 0,0 0-1 0 0,0 0 0 0 0,0 0 0 0 0,0 0 1 0 0,0 0-1 0 0,0 0 0 0 0,0-1 0 0 0,-1 1 1 0 0,1 0-1 0 0,0-1 0 0 0,-1 1 0 0 0,1-1 1 0 0,-1 0-1 0 0,0 0 0 0 0,0 1 0 0 0,1-1 1 0 0,-1 0-1 0 0,0 0 0 0 0,-1 0 1 0 0,1 0-1 0 0,0 0 0 0 0,0 0 0 0 0,-1-1 1 0 0,1-2-1 0 0,2-6 69 0 0,-1-1-1 0 0,-1 1 1 0 0,1-1 0 0 0,-2 1-1 0 0,-1-19 1 0 0,-6-19 685 0 0,0-11 2569 0 0,8 68-3156 0 0,1 0 0 0 0,0 1 0 0 0,0-2 0 0 0,1 1-1 0 0,0 0 1 0 0,6 10 0 0 0,31 52-2992 0 0,-35-63 1719 0 0,0 1 0 0 0,1 0-1 0 0,0-1 1 0 0,1 0 0 0 0,-1-1-1 0 0,14 11 1 0 0,-8-10-2209 0 0</inkml:trace>
</inkml:ink>
</file>

<file path=ppt/ink/ink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1:18.8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492 110 7354 0 0,'-6'-9'465'0'0,"0"0"0"0"0,-1 0 0 0 0,0 1 0 0 0,-1 0 0 0 0,1 1 0 0 0,-2 0 1 0 0,1 0-1 0 0,-1 0 0 0 0,0 1 0 0 0,0 1 0 0 0,0-1 0 0 0,-20-6 0 0 0,23 10-335 0 0,-1 0 0 0 0,0 0 0 0 0,0 1-1 0 0,0 0 1 0 0,0 0 0 0 0,0 1 0 0 0,0 0-1 0 0,0 0 1 0 0,0 1 0 0 0,0 0-1 0 0,0 0 1 0 0,0 0 0 0 0,0 1 0 0 0,0 0-1 0 0,0 1 1 0 0,1-1 0 0 0,0 1 0 0 0,-1 1-1 0 0,1-1 1 0 0,-8 7 0 0 0,4-3-29 0 0,1 0 1 0 0,0 1 0 0 0,0 0-1 0 0,1 0 1 0 0,0 1 0 0 0,0 0-1 0 0,1 1 1 0 0,1-1-1 0 0,-1 1 1 0 0,2 1 0 0 0,-6 12-1 0 0,7-14-102 0 0,1-1 0 0 0,1 1-1 0 0,0 0 1 0 0,0 1 0 0 0,1-1 0 0 0,0 0-1 0 0,1 0 1 0 0,0 1 0 0 0,0-1-1 0 0,1 0 1 0 0,0 0 0 0 0,1 0 0 0 0,0 0-1 0 0,5 15 1 0 0,-2-10-25 0 0,0-1 1 0 0,1 0-1 0 0,1 0 0 0 0,0-1 1 0 0,16 22-1 0 0,-19-29 3 0 0,0 0 0 0 0,0-1 0 0 0,1 1 0 0 0,0-1 0 0 0,0 0 0 0 0,0 0 0 0 0,0 0 0 0 0,0-1 0 0 0,1 0 0 0 0,0 0 0 0 0,0 0 0 0 0,0-1 0 0 0,0 0 1 0 0,0 0-1 0 0,8 2 0 0 0,3-4-109 0 0,-17 0 127 0 0,0 0-1 0 0,0 0 1 0 0,0 0 0 0 0,0 0-1 0 0,-1 0 1 0 0,1 0 0 0 0,0 0-1 0 0,0 0 1 0 0,0 0 0 0 0,0 0-1 0 0,0 0 1 0 0,0 0-1 0 0,0 0 1 0 0,0 0 0 0 0,0 0-1 0 0,0 0 1 0 0,0 0 0 0 0,0 0-1 0 0,0 0 1 0 0,0 0 0 0 0,0 0-1 0 0,0-1 1 0 0,0 1 0 0 0,0 0-1 0 0,0 0 1 0 0,0 0-1 0 0,0 0 1 0 0,0 0 0 0 0,0 0-1 0 0,0 0 1 0 0,0 0 0 0 0,0 0-1 0 0,0 0 1 0 0,0 0 0 0 0,0 0-1 0 0,0 0 1 0 0,0 0 0 0 0,0 0-1 0 0,0 0 1 0 0,0-1 0 0 0,0 1-1 0 0,0 0 1 0 0,0 0-1 0 0,0 0 1 0 0,0 0 0 0 0,0 0-1 0 0,0 0 1 0 0,0 0 0 0 0,0 0-1 0 0,0 0 1 0 0,0 0 0 0 0,1 0-1 0 0,-1 0 1 0 0,0 0 0 0 0,-2-1-51 0 0,-1 1 1 0 0,1 0-1 0 0,0-1 1 0 0,0 1-1 0 0,0 0 1 0 0,0 0-1 0 0,0 1 1 0 0,-1-1-1 0 0,1 0 1 0 0,0 1 0 0 0,0-1-1 0 0,-3 2 1 0 0,-101 45-2309 0 0,70-29 1242 0 0,-46 16 0 0 0,82-34 1038 0 0,-1 1 1 0 0,0-1-1 0 0,0 1 0 0 0,0-1 1 0 0,0 1-1 0 0,0-1 1 0 0,0 0-1 0 0,0 0 0 0 0,0 1 1 0 0,0-1-1 0 0,0 0 0 0 0,0 0 1 0 0,0 0-1 0 0,0 0 0 0 0,0 0 1 0 0,0-1-1 0 0,0 1 0 0 0,0 0 1 0 0,0 0-1 0 0,0-1 0 0 0,0 1 1 0 0,0 0-1 0 0,0-1 1 0 0,-1 0-1 0 0,2 0 9 0 0,-1 0 0 0 0,1 0 1 0 0,0 0-1 0 0,0 0 0 0 0,0 1 0 0 0,0-1 0 0 0,0 0 1 0 0,0 0-1 0 0,0 0 0 0 0,0 0 0 0 0,0 0 1 0 0,0 0-1 0 0,0 0 0 0 0,1 0 0 0 0,-1 0 0 0 0,0 0 1 0 0,1 0-1 0 0,-1 0 0 0 0,2-1 0 0 0,31-49-847 0 0,-30 48 1025 0 0,9-12-813 0 0,1 0-2182 0 0</inkml:trace>
</inkml:ink>
</file>

<file path=ppt/ink/ink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1:19.2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0 125 6737 0 0,'19'-7'1089'0'0,"0"2"-1"0"0,0 0 1 0 0,0 0-1 0 0,1 2 0 0 0,0 1 1 0 0,23-1-1 0 0,27 2-284 0 0,-68 1-862 0 0,3 0 25 0 0,64-3 101 0 0,-64 3-307 0 0,0-1 0 0 0,0 0 0 0 0,-1 0 0 0 0,1 0 0 0 0,-1-1 0 0 0,1 0 0 0 0,-1 1 0 0 0,1-1 0 0 0,-1-1 0 0 0,0 1 1 0 0,0-1-1 0 0,4-3 0 0 0,-8 6 199 0 0,0-1 0 0 0,1 1 0 0 0,-1 0 0 0 0,0-1 0 0 0,0 1 0 0 0,0-1 0 0 0,0 1 0 0 0,0-1 0 0 0,1 1 0 0 0,-1-1 0 0 0,0 1 0 0 0,0-1 0 0 0,0 1 0 0 0,0-1 0 0 0,0 1 1 0 0,-1 0-1 0 0,1-1 0 0 0,0 1 0 0 0,0-1 0 0 0,0 1 0 0 0,0-1 0 0 0,0 1 0 0 0,-1-1 0 0 0,1 1 0 0 0,0 0 0 0 0,0-1 0 0 0,-1 1 0 0 0,1-1 0 0 0,0 1 0 0 0,-1 0 0 0 0,1-1 0 0 0,0 1 0 0 0,-1 0 1 0 0,1 0-1 0 0,0-1 0 0 0,-1 1 0 0 0,1 0 0 0 0,-1 0 0 0 0,1-1 0 0 0,0 1 0 0 0,-1 0 0 0 0,1 0 0 0 0,-1 0 0 0 0,1 0 0 0 0,-2 0 0 0 0,-27-12-39 0 0,24 10 11 0 0,1 1 73 0 0,-67-25 545 0 0,63 24-150 0 0,0 0 0 0 0,0 0 0 0 0,0 1 0 0 0,0 0 0 0 0,0 1 0 0 0,0 0 1 0 0,-10 0-1 0 0,16 1-333 0 0,1-1 0 0 0,-1 0 0 0 0,1 0 0 0 0,0 1 0 0 0,-1-1 0 0 0,1 1 0 0 0,0-1 1 0 0,-1 1-1 0 0,1-1 0 0 0,0 1 0 0 0,-1 0 0 0 0,1 0 0 0 0,0 0 0 0 0,0 0 0 0 0,0 0 1 0 0,0 0-1 0 0,0 0 0 0 0,0 0 0 0 0,0 0 0 0 0,0 0 0 0 0,1 0 0 0 0,-1 1 0 0 0,-1 1 0 0 0,1 0-19 0 0,0 1 0 0 0,1-1 0 0 0,-1 0-1 0 0,1 0 1 0 0,0 1 0 0 0,0-1-1 0 0,0 0 1 0 0,0 1 0 0 0,0-1-1 0 0,1 3 1 0 0,2 8-15 0 0,1-1 0 0 0,0 0 0 0 0,10 23 0 0 0,-11-31-143 0 0,-1 0 0 0 0,1 0 0 0 0,0 0 0 0 0,1 0 1 0 0,-1-1-1 0 0,1 1 0 0 0,0-1 0 0 0,0 0 0 0 0,0 0 0 0 0,1-1 1 0 0,-1 1-1 0 0,1-1 0 0 0,0 0 0 0 0,0 0 0 0 0,0 0 0 0 0,0-1 0 0 0,0 1 1 0 0,11 2-1 0 0,-6-3-700 0 0,1-1 0 0 0,-1 1 0 0 0,1-1 0 0 0,-1-1 0 0 0,1 0-1 0 0,-1-1 1 0 0,1 0 0 0 0,-1 0 0 0 0,15-5 0 0 0,-11 3-2206 0 0</inkml:trace>
</inkml:ink>
</file>

<file path=ppt/ink/ink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1:19.5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2 336 7690 0 0,'0'-1'169'0'0,"-1"-1"0"0"0,1 1 0 0 0,0 0 1 0 0,-1-1-1 0 0,1 1 0 0 0,0-1 1 0 0,0 1-1 0 0,0 0 0 0 0,0-1 0 0 0,0 1 1 0 0,1-1-1 0 0,-1 1 0 0 0,0-1 0 0 0,1 1 1 0 0,-1 0-1 0 0,1-1 0 0 0,-1 1 0 0 0,1 0 1 0 0,0 0-1 0 0,1-3 0 0 0,0 2-20 0 0,1-1-1 0 0,-1 0 0 0 0,1 0 1 0 0,0 1-1 0 0,0 0 0 0 0,0-1 1 0 0,7-2-1 0 0,5-3-178 0 0,1 1 1 0 0,29-8-1 0 0,-34 12 241 0 0,21-6-1356 0 0,35-4-1 0 0,6-2-3029 0 0,-62 13 1185 0 0</inkml:trace>
  <inkml:trace contextRef="#ctx0" brushRef="#br0" timeOffset="1">200 1 10386 0 0,'-3'0'330'0'0,"0"0"0"0"0,0 0 1 0 0,1 0-1 0 0,-1 1 0 0 0,0-1 0 0 0,0 1 0 0 0,1 0 0 0 0,-1 0 0 0 0,0 0 0 0 0,1 0 1 0 0,-1 0-1 0 0,1 0 0 0 0,-1 1 0 0 0,1-1 0 0 0,0 1 0 0 0,0 0 0 0 0,-1-1 0 0 0,1 1 1 0 0,-3 4-1 0 0,2-2-156 0 0,1 1 1 0 0,-1-1 0 0 0,1 1-1 0 0,0-1 1 0 0,0 1 0 0 0,0 0 0 0 0,1 0-1 0 0,0 0 1 0 0,0 0 0 0 0,-1 6-1 0 0,1 9-152 0 0,1 0-1 0 0,0 0 1 0 0,2 0-1 0 0,5 29 0 0 0,-3-26-252 0 0,2 0 1 0 0,1-1-1 0 0,0 0 0 0 0,2 0 0 0 0,0-1 0 0 0,21 35 0 0 0,-22-44-644 0 0,0 0 0 0 0,0-1 0 0 0,1 1 1 0 0,1-2-1 0 0,0 1 0 0 0,0-2 0 0 0,1 1 0 0 0,0-1 0 0 0,1-1 1 0 0,0 0-1 0 0,0 0 0 0 0,14 5 0 0 0,-12-8-2168 0 0</inkml:trace>
</inkml:ink>
</file>

<file path=ppt/ink/ink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1:20.3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477 160 7106 0 0,'-14'-9'589'0'0,"0"0"0"0"0,0 1 0 0 0,-18-8 0 0 0,-23-12 465 0 0,31 12-696 0 0,3 2 203 0 0,-1 1 0 0 0,-1 1 0 0 0,-26-10-1 0 0,42 19-378 0 0,-1 0 0 0 0,1 1 0 0 0,-1 1 0 0 0,0-1 0 0 0,0 1-1 0 0,0 1 1 0 0,0-1 0 0 0,0 1 0 0 0,1 1 0 0 0,-1-1-1 0 0,0 1 1 0 0,0 1 0 0 0,0-1 0 0 0,-9 5 0 0 0,11-4-97 0 0,0 0 0 0 0,0 1 1 0 0,0 0-1 0 0,1 1 0 0 0,-1-1 0 0 0,1 1 1 0 0,0 0-1 0 0,0 0 0 0 0,0 1 1 0 0,1-1-1 0 0,-1 1 0 0 0,-3 6 0 0 0,7-9-84 0 0,-1 0 0 0 0,1 0-1 0 0,0 1 1 0 0,0-1 0 0 0,0 0-1 0 0,0 0 1 0 0,1 1 0 0 0,-1-1-1 0 0,1 0 1 0 0,-1 1-1 0 0,1-1 1 0 0,0 0 0 0 0,0 1-1 0 0,0-1 1 0 0,0 1 0 0 0,0-1-1 0 0,0 0 1 0 0,1 1 0 0 0,-1-1-1 0 0,1 0 1 0 0,0 1-1 0 0,0-1 1 0 0,0 0 0 0 0,0 0-1 0 0,0 0 1 0 0,0 0 0 0 0,0 0-1 0 0,1 0 1 0 0,-1 0 0 0 0,1 0-1 0 0,-1 0 1 0 0,1-1-1 0 0,0 1 1 0 0,0 0 0 0 0,0-1-1 0 0,2 2 1 0 0,1 0-20 0 0,0 0 1 0 0,0-1-1 0 0,1 1 1 0 0,-1-1-1 0 0,1 0 0 0 0,0-1 1 0 0,0 1-1 0 0,0-1 0 0 0,-1 0 1 0 0,1-1-1 0 0,0 1 1 0 0,6-1-1 0 0,9-1-248 0 0,0 0-1 0 0,22-5 1 0 0,29-11-601 0 0,-52 12 346 0 0,0 0-1 0 0,0 1 1 0 0,41-3 0 0 0,-61 7 514 0 0,1 0 1 0 0,-1 0-1 0 0,1 0 0 0 0,-1 0 0 0 0,1 0 1 0 0,-1 0-1 0 0,1 0 0 0 0,0 0 0 0 0,-1 0 1 0 0,1 1-1 0 0,-1-1 0 0 0,1 0 0 0 0,-1 0 1 0 0,1 0-1 0 0,-1 1 0 0 0,1-1 0 0 0,-1 0 1 0 0,1 1-1 0 0,-1-1 0 0 0,0 1 0 0 0,1-1 1 0 0,-1 0-1 0 0,1 1 0 0 0,-1-1 0 0 0,0 1 1 0 0,0-1-1 0 0,1 1 0 0 0,-1 0 0 0 0,0 19 20 0 0,-18 28 358 0 0,13-36-232 0 0,-32 79 979 0 0,9-27-316 0 0,4 0-1 0 0,-28 120 0 0 0,49-171-760 0 0,2 0 0 0 0,0 0 0 0 0,0 0 0 0 0,1 0 1 0 0,1 0-1 0 0,0 0 0 0 0,1 0 0 0 0,0 0 0 0 0,1 0 0 0 0,0 0 0 0 0,9 21 0 0 0,-9-28-29 0 0,0-1 0 0 0,0 1-1 0 0,1 0 1 0 0,-1-1-1 0 0,1 0 1 0 0,1 0-1 0 0,-1 0 1 0 0,0 0-1 0 0,1-1 1 0 0,0 0 0 0 0,0 0-1 0 0,1 0 1 0 0,-1 0-1 0 0,1-1 1 0 0,0 0-1 0 0,-1 0 1 0 0,1-1 0 0 0,1 1-1 0 0,-1-1 1 0 0,0-1-1 0 0,0 1 1 0 0,1-1-1 0 0,-1 0 1 0 0,1-1 0 0 0,9 1-1 0 0,-13-1-25 0 0,1 0 0 0 0,-1 0 0 0 0,1 0 0 0 0,-1 0 0 0 0,1-1 0 0 0,-1 1 0 0 0,1-1 0 0 0,-1 0 0 0 0,0 0 0 0 0,1 0-1 0 0,-1-1 1 0 0,0 1 0 0 0,0-1 0 0 0,0 1 0 0 0,0-1 0 0 0,0 0 0 0 0,0 0 0 0 0,-1-1 0 0 0,1 1 0 0 0,-1 0 0 0 0,1-1 0 0 0,-1 0 0 0 0,0 1 0 0 0,0-1 0 0 0,0 0 0 0 0,0 0 0 0 0,-1 0-1 0 0,1 0 1 0 0,-1-1 0 0 0,0 1 0 0 0,0 0 0 0 0,0-1 0 0 0,0 1 0 0 0,0 0 0 0 0,-1-1 0 0 0,0 1 0 0 0,0-1 0 0 0,0 1 0 0 0,0-1 0 0 0,0 1 0 0 0,0-1 0 0 0,-1 1 0 0 0,0-1 0 0 0,0 1-1 0 0,0 0 1 0 0,0-1 0 0 0,-2-3 0 0 0,-18-39-131 0 0,-44-72 0 0 0,35 67 348 0 0,0 18 601 0 0,16 19-246 0 0,14 14-554 0 0,0 0 0 0 0,0 0 1 0 0,0 0-1 0 0,0 0 0 0 0,0 0 1 0 0,1 0-1 0 0,-1 0 0 0 0,0 0 1 0 0,0 0-1 0 0,0 0 0 0 0,0 0 0 0 0,0 0 1 0 0,0 0-1 0 0,0 0 0 0 0,0 0 1 0 0,1 0-1 0 0,-1 0 0 0 0,0 0 1 0 0,0 0-1 0 0,0 0 0 0 0,0 0 1 0 0,0 0-1 0 0,0 0 0 0 0,0 0 0 0 0,0-1 1 0 0,0 1-1 0 0,0 0 0 0 0,0 0 1 0 0,1 0-1 0 0,-1 0 0 0 0,0 0 1 0 0,0 0-1 0 0,0 0 0 0 0,0 0 1 0 0,0 0-1 0 0,0-1 0 0 0,0 1 1 0 0,0 0-1 0 0,0 0 0 0 0,0 0 0 0 0,0 0 1 0 0,0 0-1 0 0,0 0 0 0 0,0 0 1 0 0,0 0-1 0 0,0 0 0 0 0,0-1 1 0 0,0 1-1 0 0,0 0 0 0 0,16 5-888 0 0,1-2-1 0 0,0 0 1 0 0,1-1-1 0 0,-1 0 1 0 0,32-2 0 0 0,-39-1 249 0 0,0 0 0 0 0,1 0 1 0 0,-1-2-1 0 0,0 1 1 0 0,0-1-1 0 0,0 0 1 0 0,0-1-1 0 0,0 0 0 0 0,-1-1 1 0 0,16-10-1 0 0,-16 9-2236 0 0</inkml:trace>
</inkml:ink>
</file>

<file path=ppt/ink/ink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1:21.3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56 699 5633 0 0,'-2'-8'253'0'0,"1"0"208"0"0,0 1 0 0 0,-1-1 0 0 0,0 0 0 0 0,-3-7 1 0 0,4 14-345 0 0,1 1 1 0 0,0-1 0 0 0,0 0 0 0 0,-1 1-1 0 0,1-1 1 0 0,0 0 0 0 0,-1 1-1 0 0,1-1 1 0 0,0 0 0 0 0,-1 1 0 0 0,1-1-1 0 0,-1 1 1 0 0,1-1 0 0 0,-1 1 0 0 0,0-1-1 0 0,1 1 1 0 0,-1-1 0 0 0,1 1 0 0 0,-1-1-1 0 0,0 1 1 0 0,1 0 0 0 0,-1 0 0 0 0,0-1-1 0 0,0 1 1 0 0,1 0 0 0 0,-1 0 0 0 0,0 0-1 0 0,1-1 1 0 0,-1 1 0 0 0,0 0 0 0 0,0 0-1 0 0,1 0 1 0 0,-1 1 0 0 0,0-1 0 0 0,0 0-1 0 0,1 0 1 0 0,-1 0 0 0 0,0 0 0 0 0,0 1-1 0 0,1-1 1 0 0,-1 0 0 0 0,0 1 0 0 0,1-1-1 0 0,-1 0 1 0 0,0 1 0 0 0,1-1 0 0 0,-1 1-1 0 0,1-1 1 0 0,-1 1 0 0 0,1-1 0 0 0,-1 1-1 0 0,1-1 1 0 0,-1 2 0 0 0,-1 0-24 0 0,1 0 0 0 0,0 0 0 0 0,0 0 0 0 0,0 0-1 0 0,0 1 1 0 0,0-1 0 0 0,0 0 0 0 0,1 0 0 0 0,-1 1 0 0 0,1-1 0 0 0,0 0 0 0 0,0 1 0 0 0,-1-1 0 0 0,1 0 0 0 0,1 1 0 0 0,-1 3 0 0 0,9 40 264 0 0,-8-41-286 0 0,1 4 26 0 0,17 61 269 0 0,-17-65-334 0 0,0 1-1 0 0,0-1 1 0 0,1 0 0 0 0,0 0-1 0 0,0 0 1 0 0,0 0 0 0 0,0 0-1 0 0,1-1 1 0 0,0 0-1 0 0,4 5 1 0 0,-7-9-21 0 0,0 1 0 0 0,-1-1 0 0 0,1 1 0 0 0,0-1 1 0 0,0 1-1 0 0,0-1 0 0 0,-1 0 0 0 0,1 1 0 0 0,0-1 0 0 0,0 0 0 0 0,0 1 0 0 0,0-1 0 0 0,0 0 0 0 0,-1 0 1 0 0,1 0-1 0 0,0 0 0 0 0,0 0 0 0 0,0 0 0 0 0,0 0 0 0 0,0 0 0 0 0,0-1 0 0 0,-1 1 0 0 0,1 0 0 0 0,0 0 0 0 0,0-1 1 0 0,1 0-1 0 0,0 0-15 0 0,1-1-1 0 0,-1 1 1 0 0,0-1 0 0 0,0 0 0 0 0,0 0 0 0 0,0 0 0 0 0,0 0 0 0 0,2-4 0 0 0,2-3-80 0 0,0-1 0 0 0,-1 0 0 0 0,5-14 0 0 0,-1 0 93 0 0,-2 0 1 0 0,-1-1-1 0 0,-1 0 0 0 0,-1-1 1 0 0,-1 1-1 0 0,-1-1 1 0 0,-1 1-1 0 0,-2-1 0 0 0,-3-29 1 0 0,2 47 700 0 0,1 11-5 0 0,3 15-446 0 0,8 9-418 0 0,2 0-1 0 0,1-1 0 0 0,1 0 0 0 0,2-1 0 0 0,18 23 0 0 0,-31-43-200 0 0,1-1 0 0 0,0 0 0 0 0,-1 0 0 0 0,2-1-1 0 0,-1 1 1 0 0,0-1 0 0 0,1 0 0 0 0,-1 0 0 0 0,1 0 0 0 0,0-1 0 0 0,0 1 0 0 0,0-1 0 0 0,0 0 0 0 0,1-1 0 0 0,-1 0 0 0 0,0 1-1 0 0,1-1 1 0 0,8 0 0 0 0,-10-1-4 0 0,1-1 0 0 0,-1 1 0 0 0,0-1 0 0 0,0 0 0 0 0,1 0 0 0 0,-1-1 0 0 0,0 1 0 0 0,0-1 0 0 0,0 0 0 0 0,0 0 0 0 0,-1 0 0 0 0,6-4 0 0 0,-4 2 321 0 0,0 0-1 0 0,-1 0 1 0 0,0 0-1 0 0,0-1 0 0 0,0 1 1 0 0,3-7-1 0 0,4-6-24 0 0,-1 0 1 0 0,11-26-1 0 0,-18 36 205 0 0,-1 0 0 0 0,0-1 0 0 0,0 0 0 0 0,0 1 0 0 0,-1-1 0 0 0,0 0 0 0 0,0 0 0 0 0,-1-15 0 0 0,0 21 116 0 0,-1 0 0 0 0,1 0 0 0 0,0 0 0 0 0,-1 0 1 0 0,1 0-1 0 0,-1 0 0 0 0,0 0 0 0 0,1 0 0 0 0,-1 0 1 0 0,0 1-1 0 0,0-1 0 0 0,-1 0 0 0 0,1 1 0 0 0,0-1 1 0 0,0 0-1 0 0,-1 1 0 0 0,1 0 0 0 0,-1-1 1 0 0,1 1-1 0 0,-1 0 0 0 0,0 0 0 0 0,1 0 0 0 0,-1 0 1 0 0,0 0-1 0 0,0 0 0 0 0,-3-1 0 0 0,4 2-133 0 0,-1 0-1 0 0,0 0 1 0 0,1-1-1 0 0,-1 1 1 0 0,0 0-1 0 0,0 1 1 0 0,1-1 0 0 0,-1 0-1 0 0,0 0 1 0 0,1 1-1 0 0,-1-1 1 0 0,0 1-1 0 0,1 0 1 0 0,-1-1-1 0 0,1 1 1 0 0,-1 0-1 0 0,1 0 1 0 0,0 0-1 0 0,-1 0 1 0 0,1 0 0 0 0,0 0-1 0 0,-1 0 1 0 0,1 1-1 0 0,0-1 1 0 0,0 0-1 0 0,0 1 1 0 0,0-1-1 0 0,0 0 1 0 0,0 1-1 0 0,1 0 1 0 0,-2 1 0 0 0,-2 8 55 0 0,0 0 0 0 0,0 1 1 0 0,1-1-1 0 0,1 0 1 0 0,-2 20-1 0 0,3-26-170 0 0,1 1 0 0 0,0 0 0 0 0,0 0 0 0 0,0-1-1 0 0,1 1 1 0 0,0 0 0 0 0,0-1 0 0 0,0 1 0 0 0,1 0-1 0 0,0-1 1 0 0,0 0 0 0 0,0 1 0 0 0,5 6 0 0 0,-6-10-18 0 0,0 0 0 0 0,0-1 1 0 0,0 0-1 0 0,1 1 0 0 0,-1-1 1 0 0,0 0-1 0 0,0 1 0 0 0,1-1 0 0 0,-1 0 1 0 0,1 0-1 0 0,-1 0 0 0 0,1 0 1 0 0,0-1-1 0 0,-1 1 0 0 0,1 0 1 0 0,0-1-1 0 0,-1 1 0 0 0,1-1 0 0 0,0 1 1 0 0,0-1-1 0 0,0 0 0 0 0,-1 0 1 0 0,4 0-1 0 0,-1-1-54 0 0,-1 1 0 0 0,0-1-1 0 0,0 0 1 0 0,0-1 0 0 0,0 1 0 0 0,0-1-1 0 0,0 1 1 0 0,0-1 0 0 0,0 0 0 0 0,0 0 0 0 0,4-5-1 0 0,1 0-150 0 0,0-1-1 0 0,-1-1 1 0 0,-1 1-1 0 0,1-1 1 0 0,-1 0-1 0 0,-1-1 1 0 0,5-10 0 0 0,-7 12 261 0 0,0 0 0 0 0,-1-1 1 0 0,-1 1-1 0 0,1 0 0 0 0,-1 0 1 0 0,0-1-1 0 0,-1 1 1 0 0,0-1-1 0 0,-1 1 0 0 0,0 0 1 0 0,0-1-1 0 0,0 1 1 0 0,-4-10-1 0 0,3 29 1057 0 0,2 10-1100 0 0,2-14-1 0 0,1-1 0 0 0,-1 1 0 0 0,1-1 1 0 0,1 1-1 0 0,-1-1 0 0 0,1 0 0 0 0,0 0 1 0 0,0 0-1 0 0,1-1 0 0 0,0 1 0 0 0,0-1 1 0 0,0 0-1 0 0,1-1 0 0 0,-1 1 0 0 0,10 5 1 0 0,-11-8-13 0 0,-1 0 1 0 0,0-1-1 0 0,1 1 1 0 0,-1 0-1 0 0,1-1 1 0 0,0 0-1 0 0,-1 0 1 0 0,1 0-1 0 0,0 0 1 0 0,0-1-1 0 0,-1 1 1 0 0,1-1-1 0 0,0 0 1 0 0,0 0 0 0 0,0-1-1 0 0,0 1 1 0 0,-1-1-1 0 0,1 0 1 0 0,0 0-1 0 0,0 0 1 0 0,-1 0-1 0 0,1 0 1 0 0,-1-1-1 0 0,1 0 1 0 0,-1 0-1 0 0,0 0 1 0 0,0 0-1 0 0,1 0 1 0 0,4-6-1 0 0,3-4-109 0 0,-1 0-1 0 0,-1-1 0 0 0,0-1 0 0 0,0 0 0 0 0,-1 0 0 0 0,-1 0 0 0 0,-1-1 0 0 0,0 0 1 0 0,-1 0-1 0 0,0 0 0 0 0,3-21 0 0 0,-1-8 134 0 0,-1-2 1 0 0,-1-77-1 0 0,-5 100 318 0 0,0-1-1 0 0,-1 1 1 0 0,-1 0 0 0 0,-2 0 0 0 0,0 0 0 0 0,-12-37-1 0 0,12 54 201 0 0,1 7-224 0 0,1 17-152 0 0,4 26-187 0 0,23 72 56 0 0,47 138 0 0 0,-71-252-80 0 0,26 68-640 0 0,-26-66 370 0 0,1 0 0 0 0,1 0 0 0 0,-1 0 0 0 0,1 0-1 0 0,-1 0 1 0 0,1 0 0 0 0,0-1 0 0 0,1 1 0 0 0,-1-1 0 0 0,0 0 0 0 0,1 0 0 0 0,0 0 0 0 0,5 3 0 0 0,-8-5 125 0 0,0-1 1 0 0,0 0-1 0 0,-1 0 1 0 0,1 1-1 0 0,0-1 0 0 0,0 0 1 0 0,0 0-1 0 0,0 0 0 0 0,-1 0 1 0 0,1 0-1 0 0,0 0 1 0 0,0 0-1 0 0,0 0 0 0 0,0 0 1 0 0,-1 0-1 0 0,1-1 0 0 0,0 1 1 0 0,0 0-1 0 0,0-1 1 0 0,-1 1-1 0 0,1 0 0 0 0,0-1 1 0 0,-1 1-1 0 0,1-1 1 0 0,0 1-1 0 0,-1-1 0 0 0,1 1 1 0 0,0-1-1 0 0,0 0 0 0 0,12-22-2147 0 0,-10 13-599 0 0</inkml:trace>
</inkml:ink>
</file>

<file path=ppt/ink/ink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1:21.6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 72 6473 0 0,'-3'-17'2007'0'0,"-4"-38"5438"0"0,12 58-7400 0 0,-1-1 0 0 0,0 1 1 0 0,1 0-1 0 0,-1 0 0 0 0,6 7 1 0 0,-2-2-1148 0 0,-1 0 1 0 0,1 1 0 0 0,-2 0-1 0 0,1 1 1 0 0,-1-1-1 0 0,-1 1 1 0 0,0 0-1 0 0,5 12 1 0 0,-7-10-2054 0 0</inkml:trace>
</inkml:ink>
</file>

<file path=ppt/ink/ink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1:22.1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1 285 6657 0 0,'0'8'650'0'0,"0"-2"-321"0"0,-1 0 0 0 0,1 0-1 0 0,1 0 1 0 0,-1 0 0 0 0,1-1-1 0 0,0 1 1 0 0,0 0 0 0 0,1-1-1 0 0,-1 1 1 0 0,2 0-1 0 0,-1-1 1 0 0,5 9 0 0 0,-1-4-326 0 0,-5-8-413 0 0,0 1 1 0 0,1 0 0 0 0,-1-1-1 0 0,1 0 1 0 0,-1 1-1 0 0,1-1 1 0 0,0 0 0 0 0,3 3-1 0 0,-5-5 361 0 0,1 0 0 0 0,-1 0 0 0 0,0 0 0 0 0,0 0 0 0 0,1 0 0 0 0,-1 0 1 0 0,0 0-1 0 0,0 0 0 0 0,1 0 0 0 0,-1 0 0 0 0,0 0 0 0 0,0 0 0 0 0,1 0 0 0 0,-1 0 0 0 0,0 0 0 0 0,0 0 0 0 0,1 0 0 0 0,-1 0 0 0 0,0 0 0 0 0,1 0 0 0 0,-1 0 0 0 0,0-1 0 0 0,0 1 0 0 0,0 0 0 0 0,1 0 0 0 0,-1 0 0 0 0,0 0 0 0 0,0 0 0 0 0,0-1 0 0 0,1 1 0 0 0,-1 0 0 0 0,0 0 1 0 0,0-1-1 0 0,8-18 195 0 0,0-24-163 0 0,6-27 723 0 0,-13 66-444 0 0,0 0 0 0 0,1 0 0 0 0,0 0 0 0 0,0 0 0 0 0,0 0 0 0 0,0 0-1 0 0,0 0 1 0 0,1 1 0 0 0,-1-1 0 0 0,1 1 0 0 0,0 0 0 0 0,6-5 0 0 0,-1 4-147 0 0,1-1-1 0 0,0 2 1 0 0,0-1-1 0 0,1 1 0 0 0,-1 1 1 0 0,1 0-1 0 0,-1 0 1 0 0,1 1-1 0 0,-1 0 1 0 0,16 1-1 0 0,30-5-479 0 0,-44 3 315 0 0,-6 2-357 0 0,-1-1 1 0 0,0 0 0 0 0,0 0 0 0 0,0 0-1 0 0,0 0 1 0 0,0-1 0 0 0,5-2-1 0 0,-8 3 345 0 0,0 0-1 0 0,0 0 0 0 0,0 0 1 0 0,0 0-1 0 0,0 0 0 0 0,0 0 1 0 0,0-1-1 0 0,0 1 0 0 0,-1 0 0 0 0,1 0 1 0 0,-1-1-1 0 0,1 1 0 0 0,-1-1 1 0 0,1 1-1 0 0,-1 0 0 0 0,0-1 1 0 0,1 1-1 0 0,-1-1 0 0 0,0 1 1 0 0,0-1-1 0 0,0 1 0 0 0,0-1 0 0 0,0 1 1 0 0,-1-1-1 0 0,1-1 0 0 0,-2-7 111 0 0,0 0 0 0 0,-1 0 0 0 0,0 0-1 0 0,-1 1 1 0 0,0-1 0 0 0,0 1-1 0 0,-8-12 1 0 0,6 11 1248 0 0,-1 0 0 0 0,0 1 1 0 0,-11-12-1 0 0,18 21-1243 0 0,-1 0-1 0 0,1 0 1 0 0,0 0 0 0 0,0 0 0 0 0,0 0-1 0 0,0-1 1 0 0,0 1 0 0 0,0 0 0 0 0,0 0-1 0 0,-1 0 1 0 0,1 0 0 0 0,0 0 0 0 0,0 0-1 0 0,0 0 1 0 0,0 0 0 0 0,0 0 0 0 0,-1 0-1 0 0,1-1 1 0 0,0 1 0 0 0,0 0 0 0 0,0 0-1 0 0,0 0 1 0 0,-1 0 0 0 0,1 0 0 0 0,0 0-1 0 0,0 0 1 0 0,0 0 0 0 0,0 0 0 0 0,-1 0-1 0 0,1 1 1 0 0,0-1 0 0 0,0 0 0 0 0,0 0-1 0 0,0 0 1 0 0,-1 0 0 0 0,1 0 0 0 0,0 0-1 0 0,0 0 1 0 0,0 0 0 0 0,0 0 0 0 0,0 0-1 0 0,0 1 1 0 0,-1-1 0 0 0,1 0 0 0 0,0 0-1 0 0,0 0 1 0 0,0 0 0 0 0,0 0 0 0 0,0 1-1 0 0,-4 11 733 0 0,3 14-465 0 0,2 27-689 0 0,3-1 1 0 0,2 1-1 0 0,15 56 0 0 0,-20-106 35 0 0,-1 1 1 0 0,2-1-1 0 0,-1 1 1 0 0,0-1-1 0 0,1 0 1 0 0,-1 1-1 0 0,1-1 1 0 0,0 0-1 0 0,4 5 0 0 0,-5-7 263 0 0,-1-1 0 0 0,0 0 0 0 0,0 0 0 0 0,1 1 0 0 0,-1-1-1 0 0,0 0 1 0 0,1 0 0 0 0,-1 1 0 0 0,0-1 0 0 0,1 0 0 0 0,-1 0 0 0 0,1 0-1 0 0,-1 0 1 0 0,0 0 0 0 0,1 0 0 0 0,-1 1 0 0 0,0-1 0 0 0,1 0-1 0 0,-1 0 1 0 0,1 0 0 0 0,-1 0 0 0 0,0 0 0 0 0,1 0 0 0 0,-1-1 0 0 0,1 1-1 0 0,-1 0 1 0 0,0 0 0 0 0,1 0 0 0 0,-1 0 0 0 0,0 0 0 0 0,1 0 0 0 0,0-1-1 0 0,0 0-3 0 0,0-1-1 0 0,0 1 0 0 0,0 0 0 0 0,0-1 0 0 0,0 1 0 0 0,0-1 1 0 0,-1 0-1 0 0,1 1 0 0 0,0-1 0 0 0,-1 1 0 0 0,1-1 0 0 0,-1-2 1 0 0,5-20 370 0 0,-2 1 1 0 0,-1-1 0 0 0,-1-43-1 0 0,-1 38 2433 0 0,6-56-1 0 0,-6 85-2696 0 0,0 0-1 0 0,0-1 1 0 0,0 1-1 0 0,0 0 1 0 0,0 0-1 0 0,0-1 1 0 0,0 1 0 0 0,0 0-1 0 0,0 0 1 0 0,0-1-1 0 0,1 1 1 0 0,-1 0-1 0 0,0 0 1 0 0,0-1-1 0 0,0 1 1 0 0,0 0 0 0 0,1 0-1 0 0,-1 0 1 0 0,0-1-1 0 0,0 1 1 0 0,0 0-1 0 0,1 0 1 0 0,-1 0 0 0 0,0 0-1 0 0,0-1 1 0 0,0 1-1 0 0,1 0 1 0 0,-1 0-1 0 0,0 0 1 0 0,0 0-1 0 0,1 0 1 0 0,-1 0 0 0 0,0 0-1 0 0,1 0 1 0 0,-1 0-1 0 0,0 0 1 0 0,0 0-1 0 0,1 0 1 0 0,-1 0 0 0 0,0 0-1 0 0,0 0 1 0 0,1 0-1 0 0,-1 0 1 0 0,0 0-1 0 0,0 0 1 0 0,1 0-1 0 0,-1 0 1 0 0,0 1 0 0 0,1-1-1 0 0,17 14 326 0 0,20 28-586 0 0,-35-38 338 0 0,39 42-811 0 0,6 9-4682 0 0,-47-55 5251 0 0,-1 1 1 0 0,1 0-1 0 0,-1 0 0 0 0,1 0 1 0 0,0 0-1 0 0,-1-1 0 0 0,1 1 1 0 0,0 0-1 0 0,0-1 1 0 0,-1 1-1 0 0,1 0 0 0 0,0-1 1 0 0,0 1-1 0 0,0-1 0 0 0,0 1 1 0 0,0-1-1 0 0,-1 0 1 0 0,1 1-1 0 0,0-1 0 0 0,0 0 1 0 0,0 0-1 0 0,0 0 1 0 0,0 1-1 0 0,0-1 0 0 0,0 0 1 0 0,0 0-1 0 0,0 0 0 0 0,0-1 1 0 0,0 1-1 0 0,1 0 1 0 0,2-2-2749 0 0</inkml:trace>
</inkml:ink>
</file>

<file path=ppt/ink/ink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1:22.4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 3 7802 0 0,'-1'-2'4313'0'0,"-1"7"-2344"0"0,-2 10-750 0 0,8 44 355 0 0,1 0 0 0 0,16 66 0 0 0,6 55-923 0 0,-15 13-596 0 0,18 157-2107 0 0,-28-337 1461 0 0,7 32-1084 0 0,-9-43 1227 0 0,1 1 0 0 0,0-1 0 0 0,-1 0 0 0 0,1 1 0 0 0,0-1 0 0 0,0 0 0 0 0,1 0 0 0 0,-1 0 0 0 0,0 0 0 0 0,1 0 0 0 0,-1 0 0 0 0,1-1 0 0 0,0 1 0 0 0,3 3 0 0 0,1-4-1798 0 0,0-2-1920 0 0</inkml:trace>
</inkml:ink>
</file>

<file path=ppt/ink/ink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1:24.5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10 212 8618 0 0,'-2'-3'493'0'0,"1"0"0"0"0,-1 1 1 0 0,1-1-1 0 0,0-1 0 0 0,0 1 0 0 0,1 0 1 0 0,-1 0-1 0 0,1 0 0 0 0,-1 0 0 0 0,1-1 1 0 0,0 1-1 0 0,0 0 0 0 0,1-6 0 0 0,0 7-394 0 0,0-1-1 0 0,0 0 0 0 0,1 0 0 0 0,-1 0 0 0 0,1 1 0 0 0,-1-1 0 0 0,1 0 1 0 0,0 1-1 0 0,0 0 0 0 0,0-1 0 0 0,0 1 0 0 0,0 0 0 0 0,1 0 0 0 0,-1 0 0 0 0,1 1 1 0 0,-1-1-1 0 0,1 0 0 0 0,0 1 0 0 0,0 0 0 0 0,-1-1 0 0 0,6 0 0 0 0,-4 0-92 0 0,1 1-1 0 0,-1 0 1 0 0,0 0-1 0 0,1 0 1 0 0,-1 0-1 0 0,1 0 1 0 0,-1 1-1 0 0,1 0 1 0 0,-1 0-1 0 0,1 0 1 0 0,-1 1-1 0 0,1 0 1 0 0,-1-1-1 0 0,6 3 1 0 0,-8-2-15 0 0,0 0 0 0 0,0 0 1 0 0,1 1-1 0 0,-1-1 0 0 0,0 1 0 0 0,0-1 1 0 0,-1 1-1 0 0,1 0 0 0 0,0-1 0 0 0,-1 1 1 0 0,1 0-1 0 0,-1 0 0 0 0,1 0 0 0 0,-1 0 0 0 0,0 1 1 0 0,0-1-1 0 0,0 0 0 0 0,0 0 0 0 0,0 1 1 0 0,0-1-1 0 0,-1 1 0 0 0,1-1 0 0 0,-1 0 1 0 0,0 1-1 0 0,0-1 0 0 0,0 1 0 0 0,0 2 1 0 0,-1 7 12 0 0,-1 0 0 0 0,-1 0 1 0 0,0 0-1 0 0,0 0 0 0 0,-1-1 0 0 0,-1 1 1 0 0,0-1-1 0 0,0 0 0 0 0,-1-1 1 0 0,-11 16-1 0 0,8-13 89 0 0,1 1-1 0 0,0 0 1 0 0,1 1-1 0 0,1 0 1 0 0,-7 21 0 0 0,12-34-88 0 0,1 0 0 0 0,-1 0 0 0 0,1-1 1 0 0,0 1-1 0 0,0 0 0 0 0,0 0 1 0 0,0 0-1 0 0,0 0 0 0 0,0 0 1 0 0,0 0-1 0 0,0-1 0 0 0,1 1 0 0 0,-1 0 1 0 0,1 0-1 0 0,-1 0 0 0 0,1-1 1 0 0,0 1-1 0 0,0 0 0 0 0,0 0 1 0 0,0-1-1 0 0,0 1 0 0 0,2 1 0 0 0,-1-1-9 0 0,0-1 1 0 0,0 1-1 0 0,0-1 0 0 0,1 0 0 0 0,-1 1 0 0 0,0-1 0 0 0,1 0 0 0 0,-1-1 0 0 0,1 1 0 0 0,0 0 0 0 0,-1-1 0 0 0,1 1 0 0 0,0-1 0 0 0,2 0 0 0 0,5 0-87 0 0,0-1-1 0 0,0 0 1 0 0,0 0-1 0 0,1-1 1 0 0,-2 0 0 0 0,20-7-1 0 0,-15 3-144 0 0,-1 0 0 0 0,1-1 0 0 0,-1-1 0 0 0,-1 0-1 0 0,1-1 1 0 0,-1 0 0 0 0,-1-1 0 0 0,12-11 0 0 0,-17 14 100 0 0,0 0 0 0 0,-1-1 0 0 0,1 0 0 0 0,-1 1 0 0 0,-1-2 0 0 0,1 1-1 0 0,-2 0 1 0 0,1-1 0 0 0,-1 0 0 0 0,0 0 0 0 0,-1 0 0 0 0,0 0 0 0 0,0 0 0 0 0,-1-11 0 0 0,1-5 562 0 0,-2 0 1 0 0,-1-1-1 0 0,-1 1 0 0 0,-2 0 1 0 0,0 1-1 0 0,-14-47 0 0 0,17 70-362 0 0,1 0 0 0 0,0 0 0 0 0,0 0 0 0 0,-1 0 0 0 0,1 1-1 0 0,0-1 1 0 0,-1 0 0 0 0,1 0 0 0 0,-1 1 0 0 0,1-1-1 0 0,-1 0 1 0 0,1 0 0 0 0,-1 1 0 0 0,1-1 0 0 0,-1 1-1 0 0,0-1 1 0 0,1 0 0 0 0,-1 1 0 0 0,0-1 0 0 0,0 1-1 0 0,1 0 1 0 0,-1-1 0 0 0,0 1 0 0 0,0 0 0 0 0,0-1-1 0 0,0 1 1 0 0,1 0 0 0 0,-2 0 0 0 0,1 0-52 0 0,0 0 1 0 0,1 1-1 0 0,-1-1 1 0 0,0 1-1 0 0,1-1 1 0 0,-1 1-1 0 0,1-1 1 0 0,-1 1-1 0 0,1 0 1 0 0,-1-1-1 0 0,1 1 1 0 0,0-1-1 0 0,-1 1 0 0 0,1 0 1 0 0,0-1-1 0 0,-1 1 1 0 0,1 0-1 0 0,0 0 1 0 0,0-1-1 0 0,0 1 1 0 0,-1 0-1 0 0,1 0 1 0 0,0-1-1 0 0,0 1 1 0 0,0 0-1 0 0,0 0 1 0 0,1 0-1 0 0,-1-1 0 0 0,0 1 1 0 0,0 0-1 0 0,0-1 1 0 0,1 2-1 0 0,0 3-9 0 0,1 0 1 0 0,-1 1-1 0 0,1-1 0 0 0,1 0 0 0 0,-1-1 0 0 0,1 1 0 0 0,-1 0 0 0 0,1-1 0 0 0,1 1 1 0 0,-1-1-1 0 0,1 0 0 0 0,5 5 0 0 0,9 8-130 0 0,29 19 0 0 0,-32-25-65 0 0,-5-4 27 0 0,0-1-1 0 0,1-1 1 0 0,17 7 0 0 0,-21-9 60 0 0,1 0 0 0 0,-1 0 1 0 0,1 1-1 0 0,-1 0 0 0 0,0 0 0 0 0,0 1 1 0 0,-1-1-1 0 0,1 2 0 0 0,6 6 1 0 0,-12-10 98 0 0,0 0 0 0 0,0 0 0 0 0,0 0 1 0 0,-1 0-1 0 0,1 0 0 0 0,0 1 0 0 0,-1-1 1 0 0,0 0-1 0 0,1 0 0 0 0,-1 0 0 0 0,0 1 1 0 0,0-1-1 0 0,0 0 0 0 0,-1 0 0 0 0,1 1 1 0 0,-1 2-1 0 0,-12 40 42 0 0,9-33-17 0 0,-4 15 188 0 0,1-7 56 0 0,0 1-1 0 0,-3 26 0 0 0,9-42-173 0 0,1 1 0 0 0,-1-1-1 0 0,1 1 1 0 0,0-1 0 0 0,0 1 0 0 0,1-1-1 0 0,0 1 1 0 0,0-1 0 0 0,0 1-1 0 0,0-1 1 0 0,1 0 0 0 0,0 1 0 0 0,4 7-1 0 0,-5-12-63 0 0,0 0 1 0 0,-1-1-1 0 0,1 1 0 0 0,0 0 0 0 0,0-1 0 0 0,-1 1 0 0 0,1 0 0 0 0,0-1 1 0 0,0 1-1 0 0,0-1 0 0 0,0 1 0 0 0,0-1 0 0 0,0 0 0 0 0,-1 1 0 0 0,1-1 1 0 0,0 0-1 0 0,0 0 0 0 0,0 0 0 0 0,0 0 0 0 0,0 1 0 0 0,0-1 0 0 0,0 0 0 0 0,0-1 1 0 0,0 1-1 0 0,0 0 0 0 0,0 0 0 0 0,0 0 0 0 0,0-1 0 0 0,0 1 0 0 0,0 0 1 0 0,0-1-1 0 0,0 1 0 0 0,0-1 0 0 0,0 1 0 0 0,-1-1 0 0 0,1 1 0 0 0,0-1 1 0 0,0 0-1 0 0,0 0 0 0 0,35-31 268 0 0,-32 27-257 0 0,1 0-19 0 0,-1 0-1 0 0,1 0 1 0 0,-1-1-1 0 0,-1 1 1 0 0,1-1-1 0 0,-1 0 1 0 0,0 0-1 0 0,0-1 0 0 0,-1 1 1 0 0,0 0-1 0 0,0-1 1 0 0,0 0-1 0 0,-1 1 1 0 0,0-1-1 0 0,0-7 1 0 0,-1 10-35 0 0,0 1 0 0 0,0-1 1 0 0,-1 1-1 0 0,1 0 0 0 0,-1-1 1 0 0,0 1-1 0 0,0 0 0 0 0,0-1 0 0 0,0 1 1 0 0,0 0-1 0 0,-1 0 0 0 0,1 0 1 0 0,-1 0-1 0 0,0 0 0 0 0,0 1 1 0 0,0-1-1 0 0,0 0 0 0 0,-1 1 1 0 0,1-1-1 0 0,-1 1 0 0 0,0 0 0 0 0,1 0 1 0 0,-1 0-1 0 0,0 0 0 0 0,0 1 1 0 0,0-1-1 0 0,0 1 0 0 0,0 0 1 0 0,-1 0-1 0 0,1 0 0 0 0,-6-1 1 0 0,6 1-212 0 0,0 1 1 0 0,0 0 0 0 0,-1 0 0 0 0,1 1 0 0 0,0-1-1 0 0,0 1 1 0 0,0-1 0 0 0,0 1 0 0 0,0 0 0 0 0,0 0-1 0 0,0 1 1 0 0,0-1 0 0 0,0 0 0 0 0,0 1 0 0 0,1 0-1 0 0,-1 0 1 0 0,0-1 0 0 0,-2 4 0 0 0,-3 2-1447 0 0,1 0 0 0 0,0 1 1 0 0,0-1-1 0 0,-8 14 0 0 0,9-11-1712 0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6:46:31.0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43 342 6377 0 0,'-21'-9'6510'0'0,"2"-1"-4636"0"0,18 9-1834 0 0,1 1 0 0 0,0-1 0 0 0,-1 0 0 0 0,1 0 0 0 0,0 0 0 0 0,0 0 0 0 0,0 0 0 0 0,0 0 0 0 0,0 0 0 0 0,0 0 0 0 0,0 1 0 0 0,0-1 0 0 0,0 0 0 0 0,0 0 0 0 0,1 0 0 0 0,-1 0 0 0 0,0 0 0 0 0,1 0 0 0 0,-1 1 0 0 0,0-1 0 0 0,1 0 0 0 0,-1 0 0 0 0,1 0 0 0 0,-1 1 0 0 0,1-1 0 0 0,1-1 0 0 0,9-11-14 0 0,1 1 0 0 0,0 0 1 0 0,1 0-1 0 0,0 1 0 0 0,1 1 1 0 0,18-11-1 0 0,-1-1-8 0 0,16-9-236 0 0,1 2 0 0 0,1 2 0 0 0,1 2 0 0 0,2 2 0 0 0,75-22 0 0 0,-120 44-229 0 0,-1-1-1 0 0,1 1 1 0 0,0 0-1 0 0,0 1 1 0 0,-1 0 0 0 0,1 0-1 0 0,11 1 1 0 0,-17 0 332 0 0,0-1 1 0 0,0 0-1 0 0,0 0 1 0 0,0 0-1 0 0,0 1 1 0 0,0-1-1 0 0,0 0 0 0 0,0 1 1 0 0,0-1-1 0 0,0 1 1 0 0,0-1-1 0 0,-1 1 1 0 0,1 0-1 0 0,0-1 1 0 0,0 1-1 0 0,0 0 1 0 0,-1 0-1 0 0,1-1 1 0 0,0 1-1 0 0,-1 0 1 0 0,2 2-1 0 0,-2-2 91 0 0,0 1 0 0 0,0-1-1 0 0,0 1 1 0 0,-1-1 0 0 0,1 1 0 0 0,0-1-1 0 0,0 0 1 0 0,-1 1 0 0 0,1-1 0 0 0,-1 1-1 0 0,1-1 1 0 0,-1 0 0 0 0,0 1 0 0 0,0-1 0 0 0,1 0-1 0 0,-1 0 1 0 0,0 1 0 0 0,0-1 0 0 0,0 0-1 0 0,-2 1 1 0 0,-3 4-10 0 0,0 0 0 0 0,0-1-1 0 0,0 0 1 0 0,-1 0 0 0 0,0-1 0 0 0,0 0-1 0 0,-12 6 1 0 0,-59 18 425 0 0,37-14 48 0 0,11-8 1037 0 0,25-5-984 0 0,0-1 0 0 0,1 1 1 0 0,-1 0-1 0 0,0 1 0 0 0,0-1 0 0 0,0 1 0 0 0,1 0 0 0 0,-1 0 0 0 0,-8 6 1 0 0,11-5-426 0 0,1 2 0 0 0,-1-1 0 0 0,1 0 1 0 0,0 0-1 0 0,0 0 0 0 0,0 0 1 0 0,1 1-1 0 0,0-1 0 0 0,0 0 0 0 0,0 1 1 0 0,0-1-1 0 0,0 0 0 0 0,2 6 1 0 0,-1 10 88 0 0,-4 27 51 0 0,2-35-174 0 0,0 1-1 0 0,0-1 1 0 0,1 1-1 0 0,1-1 1 0 0,0 1-1 0 0,0-1 1 0 0,6 21-1 0 0,-6-33-35 0 0,-1 1 1 0 0,0 0-1 0 0,1 0 0 0 0,-1-1 0 0 0,1 1 1 0 0,-1 0-1 0 0,1-1 0 0 0,0 1 0 0 0,-1 0 1 0 0,1-1-1 0 0,0 1 0 0 0,-1-1 0 0 0,1 1 1 0 0,0-1-1 0 0,-1 1 0 0 0,1-1 0 0 0,0 0 0 0 0,0 1 1 0 0,0-1-1 0 0,0 0 0 0 0,-1 0 0 0 0,1 0 1 0 0,0 0-1 0 0,0 1 0 0 0,0-1 0 0 0,0 0 1 0 0,0 0-1 0 0,-1 0 0 0 0,1-1 0 0 0,0 1 1 0 0,0 0-1 0 0,0 0 0 0 0,0 0 0 0 0,-1-1 0 0 0,1 1 1 0 0,0 0-1 0 0,0-1 0 0 0,0 1 0 0 0,-1-1 1 0 0,2 0-1 0 0,37-25-246 0 0,-29 18 144 0 0,29-24-289 0 0,-31 24 281 0 0,0 1 0 0 0,0 0 0 0 0,1 0 0 0 0,11-6 1 0 0,-16 16 111 0 0,-6 7 168 0 0,-7 17 370 0 0,6-19-308 0 0,2-4-133 0 0,0-1 1 0 0,0 1 0 0 0,0 0-1 0 0,0-1 1 0 0,1 1 0 0 0,0 0-1 0 0,-1 0 1 0 0,1 0 0 0 0,1-1-1 0 0,-1 1 1 0 0,1 0 0 0 0,-1 0-1 0 0,1-1 1 0 0,0 1 0 0 0,2 3-1 0 0,-2-5-70 0 0,0-1-1 0 0,0 1 1 0 0,1-1 0 0 0,-1 1-1 0 0,1-1 1 0 0,-1 1-1 0 0,1-1 1 0 0,0 0-1 0 0,-1 0 1 0 0,1 0-1 0 0,0 0 1 0 0,0 0-1 0 0,0 0 1 0 0,0-1-1 0 0,0 1 1 0 0,0-1-1 0 0,0 1 1 0 0,0-1-1 0 0,0 0 1 0 0,0 1 0 0 0,0-1-1 0 0,0 0 1 0 0,0 0-1 0 0,0-1 1 0 0,0 1-1 0 0,0 0 1 0 0,0-1-1 0 0,0 1 1 0 0,2-2-1 0 0,10-2-40 0 0,0 0-1 0 0,1-1 1 0 0,-2-1 0 0 0,1 0-1 0 0,-1-1 1 0 0,0-1-1 0 0,22-16 1 0 0,-9 3-1687 0 0,-1 0 1 0 0,32-36-1 0 0,-53 53 1288 0 0,-1 0-1 0 0,0 0 0 0 0,0 0 0 0 0,0 0 0 0 0,-1 0 0 0 0,0 0 0 0 0,1-1 0 0 0,-1 1 0 0 0,-1-1 0 0 0,1 0 0 0 0,-1 1 0 0 0,1-7 0 0 0,-1-3-3171 0 0</inkml:trace>
</inkml:ink>
</file>

<file path=ppt/ink/ink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1:25.6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400 32 9490 0 0,'-3'-3'646'0'0,"0"0"0"0"0,0 0 0 0 0,0 1 0 0 0,0-1 0 0 0,-1 1 0 0 0,1 0 1 0 0,-1 0-1 0 0,0 0 0 0 0,1 0 0 0 0,-1 0 0 0 0,0 1 0 0 0,0 0 0 0 0,0 0 0 0 0,-6-1 0 0 0,7 2-536 0 0,0 0 0 0 0,0 0 0 0 0,-1 1 0 0 0,1-1 0 0 0,0 1 0 0 0,0 0 0 0 0,0 0 0 0 0,0 0 0 0 0,0 0 0 0 0,0 0 0 0 0,1 1 0 0 0,-1 0 0 0 0,0-1 0 0 0,1 1 0 0 0,-1 0 0 0 0,1 0 0 0 0,-1 0 0 0 0,1 1 0 0 0,-2 2 0 0 0,-26 31-131 0 0,-41 66 1 0 0,39-54-205 0 0,4-8-380 0 0,-43 67-3132 0 0,31-33-3065 0 0,30-46 2946 0 0,10-22 702 0 0</inkml:trace>
</inkml:ink>
</file>

<file path=ppt/ink/ink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1:26.0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58 6473 0 0,'0'-8'934'0'0,"-1"-23"3619"0"0,1 31-4325 0 0,0-1 0 0 0,0 0-1 0 0,0 0 1 0 0,0 1 0 0 0,0-1 0 0 0,0 0 0 0 0,0 0 0 0 0,0 1-1 0 0,0-1 1 0 0,1 0 0 0 0,-1 0 0 0 0,0 1 0 0 0,0-1 0 0 0,1 0 0 0 0,-1 0-1 0 0,0 1 1 0 0,1-1 0 0 0,-1 0 0 0 0,1 1 0 0 0,-1-1 0 0 0,1 1-1 0 0,-1-1 1 0 0,1 1 0 0 0,-1-1 0 0 0,2 0 0 0 0,-1 2-211 0 0,1 0 1 0 0,0 1-1 0 0,-1-1 1 0 0,1 1 0 0 0,-1-1-1 0 0,1 1 1 0 0,-1-1-1 0 0,0 1 1 0 0,0 0-1 0 0,0 0 1 0 0,0-1-1 0 0,1 5 1 0 0,14 25-81 0 0,-7-11-398 0 0,1 0 1 0 0,13 18-1 0 0,12 8-3198 0 0,-33-43 3238 0 0,0 0-1 0 0,1 0 0 0 0,-1-1 1 0 0,1 1-1 0 0,0-1 1 0 0,0 0-1 0 0,0 1 0 0 0,0-1 1 0 0,0-1-1 0 0,0 1 1 0 0,1 0-1 0 0,-1-1 1 0 0,0 0-1 0 0,1 0 0 0 0,-1 0 1 0 0,5 1-1 0 0,-2-2-2474 0 0</inkml:trace>
</inkml:ink>
</file>

<file path=ppt/ink/ink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1:26.4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5 219 3761 0 0,'-3'-54'2679'0'0,"2"29"-2309"0"0,0 0 1 0 0,3-26 0 0 0,-1 43 633 0 0,1-1 1 0 0,-1 1 0 0 0,2 0 0 0 0,-1 0-1 0 0,7-14 1 0 0,1 76 1945 0 0,-6 19-2805 0 0,-2-20-5 0 0,12 64 1 0 0,-12-102-444 0 0,2-1 1 0 0,0 1-1 0 0,0-1 0 0 0,1 0 1 0 0,1 0-1 0 0,0-1 1 0 0,1 0-1 0 0,0 0 0 0 0,12 14 1 0 0,-18-26 181 0 0,0 1 0 0 0,0-1 1 0 0,0 0-1 0 0,0 1 0 0 0,0-1 1 0 0,0 0-1 0 0,1 0 0 0 0,-1 0 1 0 0,0 1-1 0 0,1-2 0 0 0,-1 1 0 0 0,1 0 1 0 0,0 0-1 0 0,-1 0 0 0 0,1-1 1 0 0,-1 1-1 0 0,1-1 0 0 0,0 1 1 0 0,0-1-1 0 0,-1 0 0 0 0,1 1 1 0 0,0-1-1 0 0,-1 0 0 0 0,1 0 1 0 0,0-1-1 0 0,0 1 0 0 0,-1 0 1 0 0,1 0-1 0 0,0-1 0 0 0,0 1 1 0 0,2-2-1 0 0,2-1-383 0 0,0-1-1 0 0,0 0 1 0 0,-1 0 0 0 0,1-1-1 0 0,-1 0 1 0 0,6-7 0 0 0,-4 5 501 0 0,-6 7 39 0 0,-20 38 5569 0 0,17-26-4811 0 0,1-8-693 0 0,0-1-1 0 0,0 0 1 0 0,0 1 0 0 0,1-1-1 0 0,-1 1 1 0 0,1-1-1 0 0,0 1 1 0 0,0-1-1 0 0,0 0 1 0 0,1 1-1 0 0,-1-1 1 0 0,1 1-1 0 0,0-1 1 0 0,0 0-1 0 0,0 1 1 0 0,0-1 0 0 0,0 0-1 0 0,1 0 1 0 0,0 0-1 0 0,-1 0 1 0 0,1 0-1 0 0,0 0 1 0 0,4 4-1 0 0,1 0-18 0 0,0 1 1 0 0,0-1-1 0 0,1 0 0 0 0,0 0 0 0 0,0-1 0 0 0,0 0 0 0 0,1 0 0 0 0,0-1 1 0 0,18 7-1 0 0,-27-12-77 0 0,1 0 0 0 0,-1 1 1 0 0,1-1-1 0 0,0 0 0 0 0,-1 0 0 0 0,1 0 1 0 0,0 0-1 0 0,-1 0 0 0 0,1 0 1 0 0,0 0-1 0 0,-1 0 0 0 0,1-1 0 0 0,-1 1 1 0 0,1 0-1 0 0,0 0 0 0 0,-1 0 1 0 0,1-1-1 0 0,-1 1 0 0 0,1 0 0 0 0,-1-1 1 0 0,1 1-1 0 0,-1 0 0 0 0,1-1 0 0 0,-1 1 1 0 0,1-1-1 0 0,-1 1 0 0 0,1-1 1 0 0,-1 1-1 0 0,1-1 0 0 0,5-22-11 0 0,-8-23-206 0 0,0 34 97 0 0,-1 0-1 0 0,0 0 1 0 0,-1 1 0 0 0,-8-19 0 0 0,10 25 67 0 0,-1 1 0 0 0,1-1 1 0 0,-1 1-1 0 0,0-1 0 0 0,0 1 1 0 0,0 0-1 0 0,-1 0 1 0 0,1 0-1 0 0,-1 1 0 0 0,0-1 1 0 0,0 1-1 0 0,0 0 0 0 0,-7-4 1 0 0,8 7 9 0 0,1 0 1 0 0,-1-1-1 0 0,0 1 1 0 0,1 0-1 0 0,-1 0 1 0 0,0 0 0 0 0,0 1-1 0 0,1-1 1 0 0,-1 1-1 0 0,1-1 1 0 0,-1 1-1 0 0,0 0 1 0 0,1 0-1 0 0,-1 0 1 0 0,1 0-1 0 0,0 1 1 0 0,-1-1-1 0 0,1 1 1 0 0,0-1-1 0 0,0 1 1 0 0,0 0-1 0 0,0 0 1 0 0,-3 3 0 0 0,2-2-456 0 0,0 0 0 0 0,0 1 1 0 0,0-1-1 0 0,0 1 0 0 0,0-1 1 0 0,1 1-1 0 0,0 0 0 0 0,0 0 1 0 0,0 0-1 0 0,0 0 0 0 0,1 0 1 0 0,-1 0-1 0 0,0 9 1 0 0,2-8-591 0 0,3-2-1979 0 0</inkml:trace>
</inkml:ink>
</file>

<file path=ppt/ink/ink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1:26.8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60 19 6585 0 0,'-16'-9'4675'0'0,"12"7"-4016"0"0,-1 0 0 0 0,1 1 1 0 0,0 0-1 0 0,-1 0 0 0 0,1 0 0 0 0,-1 0 0 0 0,-7 1 0 0 0,17 1-685 0 0,-1 0 0 0 0,1 0-1 0 0,0 0 1 0 0,-1 1 0 0 0,1 0 0 0 0,-1 0 0 0 0,1 0 0 0 0,-1 0 0 0 0,0 1-1 0 0,0 0 1 0 0,0 0 0 0 0,0 0 0 0 0,-1 0 0 0 0,1 0 0 0 0,-1 1 0 0 0,0 0-1 0 0,0-1 1 0 0,0 1 0 0 0,3 5 0 0 0,1 3-1132 0 0,0 0 1 0 0,0 0-1 0 0,-1 0 1 0 0,0 1-1 0 0,7 26 1 0 0,-2 10-1951 0 0,-9-33 72 0 0</inkml:trace>
</inkml:ink>
</file>

<file path=ppt/ink/ink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1:27.2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49 186 6945 0 0,'-3'-1'514'0'0,"1"0"-1"0"0,0 0 0 0 0,0-1 0 0 0,-1 1 0 0 0,1 1 1 0 0,0-1-1 0 0,-1 0 0 0 0,1 1 0 0 0,-1-1 0 0 0,1 1 1 0 0,-4-1-1 0 0,5 1-422 0 0,0 1 0 0 0,1-1 1 0 0,-1 0-1 0 0,0 0 1 0 0,1 0-1 0 0,-1 0 0 0 0,0 0 1 0 0,1 1-1 0 0,-1-1 1 0 0,0 0-1 0 0,1 0 0 0 0,-1 1 1 0 0,0-1-1 0 0,1 1 0 0 0,-1-1 1 0 0,1 0-1 0 0,-1 1 1 0 0,1-1-1 0 0,-1 1 0 0 0,1-1 1 0 0,-1 1-1 0 0,1 0 0 0 0,0-1 1 0 0,-1 1-1 0 0,1-1 1 0 0,0 1-1 0 0,-1 0 0 0 0,1-1 1 0 0,0 1-1 0 0,0 0 0 0 0,0-1 1 0 0,-1 1-1 0 0,1 0 1 0 0,0 0-1 0 0,0-1 0 0 0,0 1 1 0 0,0 0-1 0 0,0-1 0 0 0,0 1 1 0 0,1 0-1 0 0,-1-1 1 0 0,0 2-1 0 0,1 4-24 0 0,1 1 1 0 0,-1-1-1 0 0,1-1 1 0 0,0 1-1 0 0,1 0 0 0 0,-1 0 1 0 0,1-1-1 0 0,0 1 0 0 0,0-1 1 0 0,1 0-1 0 0,0 0 1 0 0,0 0-1 0 0,0-1 0 0 0,0 1 1 0 0,1-1-1 0 0,8 6 1 0 0,-9-7-69 0 0,0 0 0 0 0,1-1 0 0 0,-1 0 0 0 0,1 1 1 0 0,0-2-1 0 0,-1 1 0 0 0,1 0 0 0 0,0-1 1 0 0,0 0-1 0 0,0 0 0 0 0,0-1 0 0 0,0 1 1 0 0,0-1-1 0 0,0 0 0 0 0,1 0 0 0 0,-1-1 1 0 0,0 1-1 0 0,0-1 0 0 0,0 0 0 0 0,8-4 1 0 0,-6 3-181 0 0,0-1 1 0 0,0 0 0 0 0,-1-1 0 0 0,1 0-1 0 0,-1 0 1 0 0,0 0 0 0 0,0-1 0 0 0,0 0-1 0 0,-1 0 1 0 0,1 0 0 0 0,-1-1 0 0 0,0 1-1 0 0,-1-1 1 0 0,0-1 0 0 0,0 1 0 0 0,6-11-1 0 0,-5 3-46 0 0,-1 0 0 0 0,0 0-1 0 0,-1 0 1 0 0,0 0-1 0 0,-1-1 1 0 0,-1 1-1 0 0,0-25 1 0 0,-2 21 447 0 0,0 13 58 0 0,0 1-1 0 0,1-1 0 0 0,0 0 1 0 0,0 0-1 0 0,0 0 0 0 0,1 0 1 0 0,-1 0-1 0 0,1 0 0 0 0,2-5 1 0 0,-2 9-270 0 0,0 0 0 0 0,1 1 0 0 0,-1-1 0 0 0,1 0 0 0 0,-1 1 0 0 0,1-1 0 0 0,-1 0 0 0 0,1 1 0 0 0,0 0 0 0 0,-1-1 0 0 0,1 1 0 0 0,-1 0 0 0 0,1 0 0 0 0,0 0 0 0 0,-1 0 0 0 0,1 0 0 0 0,0 0 0 0 0,-1 1 0 0 0,1-1 0 0 0,-1 1 1 0 0,1-1-1 0 0,-1 1 0 0 0,1-1 0 0 0,-1 1 0 0 0,2 1 0 0 0,40 19-32 0 0,-38-17 6 0 0,1 1 0 0 0,-1 0 1 0 0,0-1-1 0 0,0 2 0 0 0,-1-1 0 0 0,1 0 0 0 0,-1 1 0 0 0,0 0 1 0 0,-1 0-1 0 0,0 0 0 0 0,0 0 0 0 0,4 13 0 0 0,-5-13 7 0 0,-1 0-1 0 0,0 0 0 0 0,-1 0 1 0 0,1 0-1 0 0,-1 0 1 0 0,-1 0-1 0 0,1 0 0 0 0,-1 0 1 0 0,0 0-1 0 0,0-1 1 0 0,-1 1-1 0 0,0 0 1 0 0,0 0-1 0 0,0-1 0 0 0,-3 7 1 0 0,1-5 40 0 0,0 1-1 0 0,1 0 1 0 0,0 0 0 0 0,0 0 0 0 0,1 0 0 0 0,-2 12 0 0 0,4-19-21 0 0,0 1 0 0 0,0 0 0 0 0,0 0 0 0 0,0-1 0 0 0,0 1 0 0 0,0 0 1 0 0,0 0-1 0 0,1-1 0 0 0,-1 1 0 0 0,1 0 0 0 0,-1 0 0 0 0,1-1 0 0 0,0 1 0 0 0,-1-1 1 0 0,1 1-1 0 0,0-1 0 0 0,0 1 0 0 0,0-1 0 0 0,1 1 0 0 0,-1-1 0 0 0,0 0 0 0 0,0 0 1 0 0,1 1-1 0 0,-1-1 0 0 0,0 0 0 0 0,1 0 0 0 0,-1-1 0 0 0,1 1 0 0 0,0 0 0 0 0,-1 0 1 0 0,1-1-1 0 0,0 1 0 0 0,-1-1 0 0 0,1 1 0 0 0,0-1 0 0 0,0 0 0 0 0,-1 0 0 0 0,4 1 1 0 0,-1-1-44 0 0,0 0 1 0 0,0 0-1 0 0,0 0 1 0 0,0 0 0 0 0,0-1-1 0 0,0 1 1 0 0,0-1 0 0 0,0 0-1 0 0,-1 0 1 0 0,1-1-1 0 0,0 1 1 0 0,0-1 0 0 0,-1 0-1 0 0,1 0 1 0 0,-1 0 0 0 0,1 0-1 0 0,-1-1 1 0 0,0 1-1 0 0,0-1 1 0 0,0 0 0 0 0,3-4-1 0 0,1-1-1367 0 0,-1-1-1 0 0,0 0 0 0 0,-1-1 0 0 0,0 1 0 0 0,0-1 1 0 0,6-19-1 0 0,-8 19-1644 0 0</inkml:trace>
</inkml:ink>
</file>

<file path=ppt/ink/ink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1:27.7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49 96 7898 0 0,'-1'0'247'0'0,"-1"0"1"0"0,1 0-1 0 0,-1 0 1 0 0,1 0 0 0 0,-1 0-1 0 0,1 0 1 0 0,-1 0-1 0 0,1 1 1 0 0,-1-1-1 0 0,1 0 1 0 0,-1 1 0 0 0,1-1-1 0 0,0 1 1 0 0,-1 0-1 0 0,1 0 1 0 0,0-1-1 0 0,-1 1 1 0 0,1 0 0 0 0,0 0-1 0 0,0 0 1 0 0,0 0-1 0 0,0 0 1 0 0,0 1-1 0 0,0-1 1 0 0,0 0 0 0 0,0 0-1 0 0,0 2 1 0 0,-1-1-88 0 0,1 1 1 0 0,-1-1-1 0 0,1 0 1 0 0,0 1-1 0 0,0-1 1 0 0,0 0 0 0 0,0 1-1 0 0,0-1 1 0 0,1 1-1 0 0,-1 0 1 0 0,1-1-1 0 0,0 1 1 0 0,-1 0-1 0 0,1-1 1 0 0,1 4-1 0 0,1 3-74 0 0,2 0 1 0 0,-1-1-1 0 0,1 1 0 0 0,0-1 0 0 0,1 0 0 0 0,0 0 0 0 0,1 0 0 0 0,-1-1 0 0 0,1 0 1 0 0,8 8-1 0 0,-3-4-334 0 0,1-1-1 0 0,1 0 1 0 0,-1-1 0 0 0,1 0 0 0 0,19 8 0 0 0,-32-16 150 0 0,1-1 0 0 0,-1 1 1 0 0,1-1-1 0 0,0 0 0 0 0,-1 1 0 0 0,1-1 0 0 0,0 0 1 0 0,-1 0-1 0 0,1 1 0 0 0,0-1 0 0 0,-1 0 0 0 0,1 0 1 0 0,0 0-1 0 0,0 0 0 0 0,-1 0 0 0 0,1 0 1 0 0,0 0-1 0 0,0 0 0 0 0,-1 0 0 0 0,1 0 0 0 0,0 0 1 0 0,0-1-1 0 0,-1 1 0 0 0,1 0 0 0 0,0 0 0 0 0,0-1 1 0 0,0 0 4 0 0,-1 0-1 0 0,1 0 1 0 0,-1 0 0 0 0,1 0 0 0 0,-1 0 0 0 0,0 0-1 0 0,1 0 1 0 0,-1 0 0 0 0,0 0 0 0 0,0 0 0 0 0,0 0 0 0 0,0 0-1 0 0,0 0 1 0 0,0 0 0 0 0,0 0 0 0 0,0-2 0 0 0,-14-50-1449 0 0,11 43 1143 0 0,2 7 365 0 0,-6-24-160 0 0,-9-52 1 0 0,15 73 627 0 0,0-1 0 0 0,1 0 1 0 0,0 1-1 0 0,0-1 0 0 0,0 0 1 0 0,1 0-1 0 0,0 1 0 0 0,0-1 1 0 0,1 1-1 0 0,0-1 0 0 0,0 1 1 0 0,0-1-1 0 0,7-9 0 0 0,-7 13-330 0 0,0 1 0 0 0,0 0 0 0 0,1 0 0 0 0,0 0 0 0 0,-1 0 0 0 0,1 0 0 0 0,0 0 0 0 0,0 1 0 0 0,0-1 0 0 0,0 1 0 0 0,0 0 0 0 0,0 0 0 0 0,0 0 0 0 0,0 0 0 0 0,1 1 0 0 0,4-1 0 0 0,59-2 60 0 0,-53 3-63 0 0,-5 0-88 0 0,1 0 0 0 0,-1 1 0 0 0,1 0 0 0 0,-1 1 0 0 0,0 0 0 0 0,18 5 0 0 0,-24-5-13 0 0,0-1 0 0 0,0 1 0 0 0,0-1 0 0 0,0 1 0 0 0,-1 0 0 0 0,1 0 0 0 0,-1 0 0 0 0,1 0 0 0 0,-1 0 0 0 0,0 0 0 0 0,0 1 0 0 0,0-1 0 0 0,0 1 0 0 0,0 0 0 0 0,0 0 0 0 0,-1-1 0 0 0,1 1 0 0 0,-1 0 0 0 0,0 0 0 0 0,0 0 0 0 0,0 1 0 0 0,0-1 0 0 0,0 5 0 0 0,5 33 8 0 0,-3-25-373 0 0,-1 0-1 0 0,0 1 0 0 0,-1-1 0 0 0,-2 27 0 0 0,-1-30-1158 0 0,-1 0 0 0 0,0 0 0 0 0,-1 0 0 0 0,0-1-1 0 0,-1 1 1 0 0,0-1 0 0 0,-13 21 0 0 0,13-26-1185 0 0</inkml:trace>
</inkml:ink>
</file>

<file path=ppt/ink/ink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1:28.7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39 282 7282 0 0,'-2'0'312'0'0,"1"0"0"0"0,-1 0 1 0 0,1 0-1 0 0,-1 0 1 0 0,1 0-1 0 0,-1 0 1 0 0,1 0-1 0 0,-1 1 0 0 0,1-1 1 0 0,-1 1-1 0 0,1-1 1 0 0,0 1-1 0 0,-1-1 0 0 0,1 1 1 0 0,-1 0-1 0 0,1 0 1 0 0,0-1-1 0 0,0 1 1 0 0,0 0-1 0 0,-1 0 0 0 0,1 0 1 0 0,0 1-1 0 0,0-1 1 0 0,0 0-1 0 0,-1 3 1 0 0,1-2-173 0 0,1 0 1 0 0,-1 1 0 0 0,1-1 0 0 0,0 0-1 0 0,0 1 1 0 0,-1-1 0 0 0,2 1 0 0 0,-1-1 0 0 0,0 0-1 0 0,0 1 1 0 0,1-1 0 0 0,-1 0 0 0 0,1 1 0 0 0,0-1-1 0 0,1 2 1 0 0,0 2-130 0 0,0-1 1 0 0,0 0-1 0 0,1 0 0 0 0,0 0 1 0 0,0-1-1 0 0,1 1 0 0 0,-1-1 0 0 0,1 1 1 0 0,0-1-1 0 0,0 0 0 0 0,0-1 1 0 0,1 1-1 0 0,-1-1 0 0 0,7 4 0 0 0,-7-5-3 0 0,0-1 0 0 0,-1 0 0 0 0,1-1 0 0 0,0 1 0 0 0,0-1 0 0 0,0 1 0 0 0,0-1 0 0 0,0 0 0 0 0,0-1 0 0 0,0 1-1 0 0,0-1 1 0 0,0 1 0 0 0,0-1 0 0 0,-1 0 0 0 0,1-1 0 0 0,0 1 0 0 0,-1-1 0 0 0,1 0 0 0 0,0 1 0 0 0,-1-1 0 0 0,0-1-1 0 0,0 1 1 0 0,0 0 0 0 0,0-1 0 0 0,0 0 0 0 0,0 0 0 0 0,4-5 0 0 0,0-1-12 0 0,-1 0-1 0 0,1-1 1 0 0,-1 0 0 0 0,-1 0-1 0 0,0 0 1 0 0,0-1 0 0 0,-1 0 0 0 0,4-14-1 0 0,0-20 2532 0 0,-8 57-2390 0 0,3 63 205 0 0,-2-69-532 0 0,0 0 0 0 0,0-1 0 0 0,1 1 0 0 0,0 0 0 0 0,0-1 0 0 0,0 1 0 0 0,0-1 0 0 0,1 1 0 0 0,0-1 0 0 0,5 7 0 0 0,-7-11 88 0 0,0 0 0 0 0,-1-1 0 0 0,1 1-1 0 0,0 0 1 0 0,0-1 0 0 0,0 1-1 0 0,-1 0 1 0 0,1-1 0 0 0,0 1 0 0 0,0-1-1 0 0,0 1 1 0 0,0-1 0 0 0,0 0 0 0 0,0 1-1 0 0,0-1 1 0 0,0 0 0 0 0,0 0 0 0 0,0 0-1 0 0,0 0 1 0 0,0 0 0 0 0,0 0-1 0 0,0 0 1 0 0,0 0 0 0 0,0 0 0 0 0,0 0-1 0 0,1-1 1 0 0,1 0-161 0 0,0 0 1 0 0,0 0-1 0 0,0-1 0 0 0,-1 0 1 0 0,1 1-1 0 0,0-1 0 0 0,-1 0 0 0 0,4-4 1 0 0,2-1-271 0 0,-1-1 0 0 0,-1 1 0 0 0,1-2 1 0 0,7-12-1 0 0,-8 9 498 0 0,-1 1 0 0 0,0-1 0 0 0,4-14 0 0 0,-2-17 6371 0 0,-5 77-3228 0 0,-1-24-3186 0 0,0 0 0 0 0,-1 0 0 0 0,0 0 0 0 0,0 0 0 0 0,-3 12 0 0 0,-16 42-1683 0 0,12-45 867 0 0,2 0 0 0 0,-5 24 0 0 0,9-42 871 0 0,1-1 0 0 0,0 1-1 0 0,0-1 1 0 0,0 0 0 0 0,0 1 0 0 0,0-1 0 0 0,0 1 0 0 0,0-1 0 0 0,0 0 0 0 0,0 1 0 0 0,0-1 0 0 0,0 1 0 0 0,0-1 0 0 0,0 0 0 0 0,0 1-1 0 0,0-1 1 0 0,0 1 0 0 0,0-1 0 0 0,0 0 0 0 0,0 1 0 0 0,0-1 0 0 0,1 0 0 0 0,-1 1 0 0 0,0-1 0 0 0,0 1 0 0 0,1-1 0 0 0,-1 0 0 0 0,0 0 0 0 0,1 1-1 0 0,8-7-154 0 0,8-21 326 0 0,-17 26-136 0 0,22-80 1898 0 0,-20 73-1721 0 0,1 0 0 0 0,0 0 0 0 0,1 1 0 0 0,0 0-1 0 0,0-1 1 0 0,1 2 0 0 0,0-1 0 0 0,5-6 0 0 0,-7 11-206 0 0,1-1 0 0 0,-1 1 0 0 0,0 0 0 0 0,1 0 0 0 0,-1 1 1 0 0,1-1-1 0 0,-1 1 0 0 0,1 0 0 0 0,0 0 0 0 0,0 0 0 0 0,0 0 0 0 0,0 1 0 0 0,-1-1 0 0 0,5 1 0 0 0,-2 0-248 0 0,0-1-1 0 0,-1 0 0 0 0,1 0 0 0 0,0 0 0 0 0,-1-1 0 0 0,7-2 0 0 0,-8 2 86 0 0,0-1 0 0 0,-1 1 0 0 0,1-1 1 0 0,0 1-1 0 0,-1-1 0 0 0,0 0 0 0 0,0-1 1 0 0,0 1-1 0 0,0 0 0 0 0,0-1 0 0 0,-1 0 0 0 0,1 1 1 0 0,-1-1-1 0 0,3-8 0 0 0,-2 4 353 0 0,0 0 1 0 0,-1-1-1 0 0,0 1 1 0 0,-1-1-1 0 0,0 1 0 0 0,0-16 1 0 0,-4 11 3777 0 0,1 28-1954 0 0,3-9-1947 0 0,-1-1 0 0 0,1 0-1 0 0,1 0 1 0 0,-1 0 0 0 0,1 0 0 0 0,0 0 0 0 0,0 0 0 0 0,1 0 0 0 0,-1 0 0 0 0,1-1 0 0 0,0 0-1 0 0,0 1 1 0 0,1-1 0 0 0,-1 0 0 0 0,1 0 0 0 0,0-1 0 0 0,0 1 0 0 0,0-1 0 0 0,5 3 0 0 0,-6-4-48 0 0,-1 0 0 0 0,1 1 0 0 0,1-2 0 0 0,-1 1 0 0 0,0 0 1 0 0,0-1-1 0 0,1 1 0 0 0,-1-1 0 0 0,1 0 0 0 0,-1 0 0 0 0,1-1 0 0 0,-1 1 1 0 0,1-1-1 0 0,-1 1 0 0 0,1-1 0 0 0,0 0 0 0 0,-1-1 0 0 0,1 1 0 0 0,-1-1 1 0 0,1 1-1 0 0,-1-1 0 0 0,1 0 0 0 0,-1 0 0 0 0,1-1 0 0 0,-1 1 1 0 0,0-1-1 0 0,0 1 0 0 0,5-4 0 0 0,-6 3-23 0 0,0 0 0 0 0,0-1 0 0 0,-1 1 0 0 0,1-1 0 0 0,0 1-1 0 0,-1-1 1 0 0,0 0 0 0 0,1 0 0 0 0,-1 1 0 0 0,0-1 0 0 0,0 0 0 0 0,-1 0 0 0 0,1 0 0 0 0,-1 0 0 0 0,1 0-1 0 0,-1-4 1 0 0,-3-54-395 0 0,1 43 261 0 0,1 10 137 0 0,-1 0-1 0 0,0 0 0 0 0,-1 0 0 0 0,1 0 0 0 0,-1 1 0 0 0,-1-1 1 0 0,0 1-1 0 0,-4-7 0 0 0,6 11 18 0 0,1 1 0 0 0,0 1 0 0 0,-1-1 0 0 0,0 0 0 0 0,1 0 0 0 0,-1 0-1 0 0,0 1 1 0 0,0-1 0 0 0,0 1 0 0 0,0 0 0 0 0,0-1 0 0 0,0 1 0 0 0,-4-1 0 0 0,5 1-4 0 0,-1 1 1 0 0,1 0-1 0 0,-1 0 1 0 0,1 0-1 0 0,-1 0 0 0 0,1 0 1 0 0,0 1-1 0 0,-1-1 1 0 0,1 0-1 0 0,-1 1 0 0 0,1-1 1 0 0,0 1-1 0 0,-1-1 1 0 0,1 1-1 0 0,0-1 0 0 0,0 1 1 0 0,0 0-1 0 0,-1 0 1 0 0,1 0-1 0 0,0 0 0 0 0,0 0 1 0 0,0 0-1 0 0,0 0 1 0 0,0 0-1 0 0,-1 2 0 0 0,-1 1-302 0 0,-1 1-1 0 0,1 0 0 0 0,0 0 0 0 0,0 1 0 0 0,0-1 0 0 0,1 0 0 0 0,-1 1 0 0 0,-1 8 1 0 0,4-12-166 0 0,-1 0 1 0 0,1 0-1 0 0,-1 1 1 0 0,1-1 0 0 0,0 0-1 0 0,0 0 1 0 0,0 1-1 0 0,0-1 1 0 0,0 0 0 0 0,1 1-1 0 0,-1-1 1 0 0,1 0 0 0 0,-1 0-1 0 0,1 0 1 0 0,0 1-1 0 0,0-1 1 0 0,0 0 0 0 0,0 0-1 0 0,0 0 1 0 0,1-1-1 0 0,-1 1 1 0 0,0 0 0 0 0,1 0-1 0 0,3 2 1 0 0,-1 0-2695 0 0</inkml:trace>
</inkml:ink>
</file>

<file path=ppt/ink/ink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1:29.1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1 136 7346 0 0,'0'-19'2417'0'0,"2"-1"-1"0"0,1 1 1 0 0,0 0 0 0 0,1 1 0 0 0,7-21 0 0 0,-10 39-2402 0 0,-1 0 0 0 0,0-1 0 0 0,0 1 0 0 0,0 0-1 0 0,1 0 1 0 0,-1 0 0 0 0,0 0 0 0 0,0 0 0 0 0,1-1 0 0 0,-1 1-1 0 0,0 0 1 0 0,1 0 0 0 0,-1 0 0 0 0,0 0 0 0 0,0 0-1 0 0,1 0 1 0 0,-1 0 0 0 0,0 0 0 0 0,1 0 0 0 0,-1 0 0 0 0,0 0-1 0 0,0 0 1 0 0,1 0 0 0 0,-1 0 0 0 0,0 0 0 0 0,1 1-1 0 0,-1-1 1 0 0,0 0 0 0 0,0 0 0 0 0,1 0 0 0 0,-1 0 0 0 0,0 0-1 0 0,0 1 1 0 0,1-1 0 0 0,-1 0 0 0 0,0 0 0 0 0,0 0-1 0 0,0 1 1 0 0,1-1 0 0 0,-1 0 0 0 0,0 0 0 0 0,0 1 0 0 0,0-1-1 0 0,0 0 1 0 0,0 0 0 0 0,0 1 0 0 0,0-1 0 0 0,1 0 0 0 0,-1 0-1 0 0,0 1 1 0 0,10 13 42 0 0,-1 7-94 0 0,-1 1 0 0 0,-1 0 0 0 0,-1 0 1 0 0,0 0-1 0 0,-2 1 0 0 0,-1-1 0 0 0,0 1 1 0 0,-2 40-1 0 0,-2-35-931 0 0,-1 1-1 0 0,-1-1 1 0 0,-9 37 0 0 0,9-51-1066 0 0,-1 0 0 0 0,-1 0 1 0 0,-1 0-1 0 0,-10 21 0 0 0,4-18-2756 0 0</inkml:trace>
</inkml:ink>
</file>

<file path=ppt/ink/ink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1:29.5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27 107 6553 0 0,'-3'-3'270'0'0,"1"1"0"0"0,-1-1 0 0 0,0 0 0 0 0,1 0 0 0 0,0 0 0 0 0,0-1 0 0 0,0 1-1 0 0,0 0 1 0 0,-3-8 0 0 0,5 9 11 0 0,0 1 0 0 0,0-1 1 0 0,0 0-1 0 0,0 1 0 0 0,0-1 0 0 0,0 0 0 0 0,0 1 0 0 0,1-1 1 0 0,-1 0-1 0 0,0 1 0 0 0,1-1 0 0 0,0 1 0 0 0,-1-1 0 0 0,1 1 1 0 0,0-1-1 0 0,0 1 0 0 0,0-1 0 0 0,0 1 0 0 0,0 0 0 0 0,0-1 0 0 0,0 1 1 0 0,0 0-1 0 0,0 0 0 0 0,1 0 0 0 0,1-2 0 0 0,1 0 251 0 0,0 0 0 0 0,1 0-1 0 0,-1 0 1 0 0,1 0-1 0 0,-1 1 1 0 0,1-1 0 0 0,0 1-1 0 0,8-2 1 0 0,-7 3-448 0 0,0 0 0 0 0,-1 1 0 0 0,1 0-1 0 0,0 0 1 0 0,0 0 0 0 0,-1 0 0 0 0,1 1 0 0 0,0 0-1 0 0,0 0 1 0 0,-1 1 0 0 0,1 0 0 0 0,7 3 0 0 0,0 0-961 0 0,0-1 0 0 0,25 4 1 0 0,-24-6-2399 0 0,0 0 1 0 0,24-1-1 0 0,-19-3-2371 0 0</inkml:trace>
</inkml:ink>
</file>

<file path=ppt/ink/ink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1:51.4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111 19 10986 0 0,'-2'-2'223'0'0,"0"0"0"0"0,0 0 0 0 0,0 1 0 0 0,0-1 0 0 0,-1 1-1 0 0,1 0 1 0 0,0-1 0 0 0,-1 1 0 0 0,1 0 0 0 0,0 0 0 0 0,-1 1-1 0 0,0-1 1 0 0,1 0 0 0 0,-1 1 0 0 0,1 0 0 0 0,-1-1-1 0 0,0 1 1 0 0,1 0 0 0 0,-4 1 0 0 0,3 0-202 0 0,1 0 1 0 0,0 0-1 0 0,-1 1 1 0 0,1-1-1 0 0,0 1 1 0 0,0-1-1 0 0,0 1 1 0 0,0 0-1 0 0,0 0 1 0 0,0 0-1 0 0,1 0 1 0 0,-1 0-1 0 0,1 0 1 0 0,-1 1-1 0 0,1-1 1 0 0,0 0-1 0 0,0 1 1 0 0,0-1-1 0 0,-1 4 1 0 0,-4 10 6 0 0,2 0 0 0 0,0 0 0 0 0,0 1 1 0 0,2-1-1 0 0,-1 28 0 0 0,2-10 218 0 0,8 58 0 0 0,-7-87-224 0 0,1 1 0 0 0,0-1 0 0 0,0 0 0 0 0,0 0-1 0 0,1 0 1 0 0,0 0 0 0 0,0 0 0 0 0,0 0 0 0 0,1 0-1 0 0,2 4 1 0 0,-3-7-17 0 0,-1 0 0 0 0,1-1 0 0 0,0 1 0 0 0,-1-1 0 0 0,1 0 0 0 0,0 1 0 0 0,0-1 0 0 0,0 0 0 0 0,0 0 0 0 0,0 0-1 0 0,0 0 1 0 0,0-1 0 0 0,0 1 0 0 0,0 0 0 0 0,1-1 0 0 0,-1 0 0 0 0,0 1 0 0 0,0-1 0 0 0,0 0 0 0 0,1 0 0 0 0,-1 0 0 0 0,0 0-1 0 0,0-1 1 0 0,1 1 0 0 0,2-2 0 0 0,21-4-197 0 0,-1-2 0 0 0,0-1-1 0 0,0-1 1 0 0,27-15 0 0 0,-21 7-2434 0 0,31-21 1 0 0,-54 34 1182 0 0,-3 2-248 0 0,-8 4-1364 0 0,-2 2 378 0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6:46:31.3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40 32 8970 0 0,'-40'-25'3342'0'0,"42"21"-1327"0"0,9 2-1544 0 0,10 2-390 0 0,-13 1-62 0 0,0 1-1 0 0,1 1 1 0 0,-2 0-1 0 0,1 0 1 0 0,0 0-1 0 0,-1 1 1 0 0,1 0 0 0 0,-1 0-1 0 0,0 1 1 0 0,0 0-1 0 0,-1 0 1 0 0,1 1-1 0 0,-1 0 1 0 0,-1 0-1 0 0,1 0 1 0 0,-1 1-1 0 0,0-1 1 0 0,5 11 0 0 0,-4-8-10 0 0,0 1 1 0 0,-1 0-1 0 0,0 0 1 0 0,-1 1-1 0 0,0-1 1 0 0,0 1-1 0 0,-1 0 1 0 0,-1 0-1 0 0,0 0 1 0 0,0 0-1 0 0,-1 1 1 0 0,-1-1-1 0 0,0 13 1 0 0,-12 36 359 0 0,-2 14 570 0 0,14-67-798 0 0,-1 0-1 0 0,1 1 0 0 0,0-1 1 0 0,0 0-1 0 0,1 0 0 0 0,0 0 0 0 0,3 12 1 0 0,-2-16-123 0 0,-1 0 1 0 0,0 0 0 0 0,1 0 0 0 0,0-1-1 0 0,0 1 1 0 0,0-1 0 0 0,0 1-1 0 0,0-1 1 0 0,0 0 0 0 0,0 0-1 0 0,1 0 1 0 0,-1 0 0 0 0,1 0-1 0 0,0 0 1 0 0,0-1 0 0 0,-1 0 0 0 0,1 1-1 0 0,0-1 1 0 0,0 0 0 0 0,0 0-1 0 0,0 0 1 0 0,0-1 0 0 0,0 1-1 0 0,1-1 1 0 0,-1 0 0 0 0,0 0-1 0 0,0 0 1 0 0,6-1 0 0 0,8 0 17 0 0,-1-1 0 0 0,0-1 0 0 0,32-9 1 0 0,-35 8-294 0 0,1-1-1 0 0,-1-1 1 0 0,0 0 0 0 0,-1 0 0 0 0,0-2 0 0 0,0 1 0 0 0,20-17 0 0 0,-25 17-409 0 0,0 1 1 0 0,-1-1-1 0 0,0 0 0 0 0,0 0 1 0 0,-1-1-1 0 0,0 1 0 0 0,0-1 1 0 0,0 0-1 0 0,-1-1 0 0 0,-1 1 1 0 0,1-1-1 0 0,3-17 0 0 0,-4 9-2977 0 0</inkml:trace>
</inkml:ink>
</file>

<file path=ppt/ink/ink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1:51.7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52 76 8834 0 0,'-15'2'3144'0'0,"13"-1"-2829"0"0,0 0 1 0 0,0-1 0 0 0,-1 1-1 0 0,1-1 1 0 0,0 0-1 0 0,-1 0 1 0 0,1 0 0 0 0,0 0-1 0 0,0 0 1 0 0,-1 0-1 0 0,1-1 1 0 0,0 1-1 0 0,0-1 1 0 0,-3 0 0 0 0,5 0-283 0 0,0 1 1 0 0,0-1-1 0 0,0 0 1 0 0,0 1-1 0 0,1-1 1 0 0,-1 1-1 0 0,0-1 1 0 0,0 1-1 0 0,1-1 1 0 0,-1 1-1 0 0,0-1 1 0 0,1 1-1 0 0,-1-1 1 0 0,0 1-1 0 0,1-1 1 0 0,-1 1-1 0 0,1 0 1 0 0,-1-1-1 0 0,1 1 1 0 0,-1 0-1 0 0,1-1 1 0 0,-1 1 0 0 0,1 0-1 0 0,-1 0 1 0 0,1-1-1 0 0,-1 1 1 0 0,1 0-1 0 0,0 0 1 0 0,19-10-66 0 0,-19 10 45 0 0,32-14 81 0 0,62-18-1 0 0,-87 29-514 0 0,1 1 1 0 0,0 1-1 0 0,0-1 1 0 0,0 1-1 0 0,0 1 0 0 0,0-1 1 0 0,0 2-1 0 0,0-1 0 0 0,0 1 1 0 0,0 1-1 0 0,0-1 1 0 0,16 7-1 0 0,-23-7 94 0 0,0 0 0 0 0,0 0 0 0 0,-1 0 0 0 0,1 0 0 0 0,-1 0 0 0 0,1 1 0 0 0,-1-1 0 0 0,0 1 0 0 0,1-1 0 0 0,-1 1 0 0 0,0-1 0 0 0,0 1 1 0 0,0 0-1 0 0,0-1 0 0 0,0 1 0 0 0,0 0 0 0 0,0 2 0 0 0,2 6-3155 0 0</inkml:trace>
</inkml:ink>
</file>

<file path=ppt/ink/ink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1:52.1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 0 9922 0 0,'-21'3'4729'0'0,"29"2"-3241"0"0,34 4-1105 0 0,-36-9-334 0 0,23 2-32 0 0,-1 1-1 0 0,53 11 1 0 0,-74-12-80 0 0,0 0 0 0 0,0 0 0 0 0,-1 1-1 0 0,1 0 1 0 0,-1 0 0 0 0,1 0 0 0 0,-1 1-1 0 0,0 0 1 0 0,-1 0 0 0 0,1 0 0 0 0,-1 1 0 0 0,1 0-1 0 0,-1 0 1 0 0,-1 0 0 0 0,1 1 0 0 0,-1 0 0 0 0,5 8-1 0 0,-8-13 72 0 0,-1 0-1 0 0,1 0 0 0 0,-1 0 0 0 0,0 0 1 0 0,0 0-1 0 0,1 0 0 0 0,-1 0 1 0 0,0 0-1 0 0,0 0 0 0 0,0 0 1 0 0,0 0-1 0 0,0 0 0 0 0,0 0 0 0 0,0 0 1 0 0,0 0-1 0 0,-1 0 0 0 0,1 0 1 0 0,0 0-1 0 0,-1 0 0 0 0,1 0 1 0 0,0 0-1 0 0,-1 0 0 0 0,1 0 0 0 0,-1-1 1 0 0,0 1-1 0 0,1 0 0 0 0,-1 0 1 0 0,0 0-1 0 0,1-1 0 0 0,-2 2 0 0 0,-33 20 246 0 0,6-4-290 0 0,6 5 152 0 0,-3 2-5267 0 0,-32 41-1 0 0,53-59 2307 0 0</inkml:trace>
  <inkml:trace contextRef="#ctx0" brushRef="#br0" timeOffset="1">193 226 6385 0 0,'7'-12'991'0'0,"0"0"-1"0"0,0 1 0 0 0,1-1 1 0 0,1 1-1 0 0,-1 1 1 0 0,18-16-1 0 0,-21 22-785 0 0,0-1-1 0 0,1 1 1 0 0,0 0-1 0 0,0 0 1 0 0,0 0 0 0 0,0 1-1 0 0,1 0 1 0 0,-1 0 0 0 0,1 1-1 0 0,0 0 1 0 0,0 0 0 0 0,0 0-1 0 0,0 1 1 0 0,11-1 0 0 0,-14 2-422 0 0,1 1 1 0 0,0-1 0 0 0,-1 1 0 0 0,0 0 0 0 0,1 0-1 0 0,6 3 1 0 0,-7-3-614 0 0,0 1 0 0 0,1 0 0 0 0,-1 1 0 0 0,-1-1 0 0 0,1 1-1 0 0,0 0 1 0 0,-1 0 0 0 0,1 0 0 0 0,-1 0 0 0 0,5 6 0 0 0,-6-6-2048 0 0</inkml:trace>
</inkml:ink>
</file>

<file path=ppt/ink/ink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1:52.7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16 163 9762 0 0,'-8'-14'3685'0'0,"1"-2"128"0"0,7 15-3775 0 0,1 1 1 0 0,-1-1 0 0 0,1 1 0 0 0,-1 0-1 0 0,1-1 1 0 0,-1 1 0 0 0,1-1 0 0 0,-1 1-1 0 0,1 0 1 0 0,0 0 0 0 0,-1-1 0 0 0,1 1 0 0 0,0 0-1 0 0,-1 0 1 0 0,1 0 0 0 0,0 0 0 0 0,-1 0-1 0 0,1-1 1 0 0,-1 1 0 0 0,1 1 0 0 0,0-1-1 0 0,-1 0 1 0 0,1 0 0 0 0,0 0 0 0 0,-1 0 0 0 0,1 0-1 0 0,0 0 1 0 0,-1 1 0 0 0,2 0 0 0 0,2-1-43 0 0,0 1 0 0 0,0 0 0 0 0,0 0 0 0 0,0 1 0 0 0,0-1 0 0 0,0 1 1 0 0,0 0-1 0 0,-1 0 0 0 0,1 1 0 0 0,-1-1 0 0 0,1 0 0 0 0,-1 1 0 0 0,0 0 1 0 0,0 0-1 0 0,0 0 0 0 0,0 0 0 0 0,-1 1 0 0 0,1-1 0 0 0,1 5 0 0 0,4 6-46 0 0,-1 1 0 0 0,-1 0 0 0 0,8 27-1 0 0,2 5 50 0 0,4-5-106 0 0,-13-27-68 0 0,0-1 0 0 0,-1 1 0 0 0,5 16 0 0 0,-11-30 173 0 0,0 0 1 0 0,0 0-1 0 0,1 0 1 0 0,-2 0-1 0 0,1 1 1 0 0,0-1-1 0 0,0 0 0 0 0,0 0 1 0 0,0 0-1 0 0,0 0 1 0 0,-1 0-1 0 0,1-1 1 0 0,-1 1-1 0 0,1 0 1 0 0,0 0-1 0 0,-1 0 1 0 0,0 0-1 0 0,1 0 1 0 0,-1 0-1 0 0,1-1 1 0 0,-1 1-1 0 0,0 0 0 0 0,0 0 1 0 0,1-1-1 0 0,-1 1 1 0 0,0-1-1 0 0,0 1 1 0 0,0-1-1 0 0,0 1 1 0 0,0-1-1 0 0,0 1 1 0 0,0-1-1 0 0,0 0 1 0 0,0 1-1 0 0,0-1 1 0 0,0 0-1 0 0,-1 0 1 0 0,1 0-2 0 0,1 0 0 0 0,-1 1 0 0 0,0-1 0 0 0,1 0 0 0 0,-1 0 0 0 0,0-1 0 0 0,0 1 1 0 0,1 0-1 0 0,-1 0 0 0 0,0 0 0 0 0,1 0 0 0 0,-1-1 0 0 0,1 1 0 0 0,-1 0 1 0 0,0 0-1 0 0,1-1 0 0 0,-1 1 0 0 0,1-1 0 0 0,-1 1 0 0 0,0 0 0 0 0,1-1 1 0 0,-1 0-1 0 0,0 0-9 0 0,1 0 0 0 0,0 0 0 0 0,-1 0 0 0 0,1 0 0 0 0,0 0 0 0 0,0 0 0 0 0,-1 0 0 0 0,1 0 0 0 0,0 0 0 0 0,0 0 0 0 0,0 0 0 0 0,0 0 0 0 0,1 0 0 0 0,-1 0 0 0 0,0 0 0 0 0,0 0 0 0 0,0 0 0 0 0,1 0 0 0 0,-1 0 0 0 0,1 0 0 0 0,0-1 0 0 0,15-30 81 0 0,1 1 0 0 0,2 1 1 0 0,1 1-1 0 0,1 0 0 0 0,2 2 1 0 0,38-37-1 0 0,-36 43 612 0 0,-25 21-658 0 0,0 0 1 0 0,1-1-1 0 0,-1 1 0 0 0,1 0 0 0 0,-1-1 0 0 0,1 1 1 0 0,-1 0-1 0 0,0 0 0 0 0,1-1 0 0 0,-1 1 1 0 0,1 0-1 0 0,-1 0 0 0 0,1 0 0 0 0,0 0 0 0 0,-1-1 1 0 0,1 1-1 0 0,-1 0 0 0 0,1 0 0 0 0,-1 0 0 0 0,1 0 1 0 0,-1 1-1 0 0,1-1 0 0 0,-1 0 0 0 0,1 0 1 0 0,-1 0-1 0 0,1 0 0 0 0,-1 0 0 0 0,1 1 0 0 0,-1-1 1 0 0,1 0-1 0 0,-1 0 0 0 0,1 1 0 0 0,-1-1 0 0 0,1 0 1 0 0,-1 1-1 0 0,0-1 0 0 0,1 0 0 0 0,-1 1 0 0 0,0-1 1 0 0,1 1-1 0 0,-1-1 0 0 0,0 1 0 0 0,1-1 1 0 0,-1 1-1 0 0,0-1 0 0 0,0 0 0 0 0,0 1 0 0 0,1 0 1 0 0,-1 0-1 0 0,35 155 798 0 0,-32-145-868 0 0,-3-7-498 0 0,1 0 0 0 0,0 0 0 0 0,1 0 0 0 0,-1 0 0 0 0,1-1 0 0 0,-1 1 0 0 0,1 0 0 0 0,3 3 0 0 0,-5-7 400 0 0,0 1-1 0 0,1-1 1 0 0,-1 0-1 0 0,1 1 1 0 0,0-1-1 0 0,-1 1 1 0 0,1-1 0 0 0,-1 0-1 0 0,1 1 1 0 0,0-1-1 0 0,-1 0 1 0 0,1 0-1 0 0,-1 0 1 0 0,1 1-1 0 0,0-1 1 0 0,-1 0-1 0 0,1 0 1 0 0,0 0-1 0 0,-1 0 1 0 0,1 0-1 0 0,1 0 1 0 0,0-1-52 0 0,-1 1 1 0 0,1-1-1 0 0,0 0 0 0 0,0 0 1 0 0,0 0-1 0 0,-1 0 0 0 0,1 0 1 0 0,0 0-1 0 0,-1 0 0 0 0,3-3 1 0 0,5-5 42 0 0,0 0 0 0 0,-1-1 0 0 0,0 0 0 0 0,-1 0 1 0 0,0-1-1 0 0,9-19 0 0 0,29-77 3016 0 0,-33 74-1323 0 0,-11 33-1507 0 0,6-22 1470 0 0,2 1 0 0 0,1 0 1 0 0,0 0-1 0 0,23-31 0 0 0,-33 52-1485 0 0,0-1 0 0 0,0 1 0 0 0,0 0 0 0 0,0 0 0 0 0,0 0 0 0 0,0 0 0 0 0,1-1 0 0 0,-1 1 0 0 0,0 0-1 0 0,0 0 1 0 0,0 0 0 0 0,0 0 0 0 0,0 0 0 0 0,0-1 0 0 0,1 1 0 0 0,-1 0 0 0 0,0 0 0 0 0,0 0 0 0 0,0 0-1 0 0,0 0 1 0 0,1 0 0 0 0,-1 0 0 0 0,0 0 0 0 0,0 0 0 0 0,0 0 0 0 0,0 0 0 0 0,1 0 0 0 0,-1 0 0 0 0,0 0-1 0 0,0 0 1 0 0,0 0 0 0 0,1 0 0 0 0,-1 0 0 0 0,0 0 0 0 0,0 0 0 0 0,0 0 0 0 0,0 0 0 0 0,1 0 0 0 0,-1 0-1 0 0,0 0 1 0 0,0 0 0 0 0,0 0 0 0 0,0 0 0 0 0,1 0 0 0 0,-1 1 0 0 0,0-1 0 0 0,0 0 0 0 0,0 0 0 0 0,0 0-1 0 0,1 0 1 0 0,3 15 225 0 0,-2 26-411 0 0,-2-32 260 0 0,0 68-592 0 0,-1-47-742 0 0,4 54 0 0 0,-2-76 370 0 0,1 1 0 0 0,-1-1 0 0 0,2 0 0 0 0,-1 1 0 0 0,1-1 0 0 0,0 0 0 0 0,1-1-1 0 0,-1 1 1 0 0,2 0 0 0 0,8 12 0 0 0,-11-18 513 0 0,0 0-1 0 0,0 0 0 0 0,0 0 1 0 0,0 0-1 0 0,0-1 0 0 0,1 1 1 0 0,-1-1-1 0 0,4 3 0 0 0,3-2-2611 0 0</inkml:trace>
</inkml:ink>
</file>

<file path=ppt/ink/ink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1:53.1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 94 8506 0 0,'-1'-32'4657'0'0,"1"26"-3763"0"0,0-1-1 0 0,0 1 0 0 0,0 0 1 0 0,-1 0-1 0 0,0 0 0 0 0,0 0 1 0 0,-1 0-1 0 0,-2-6 0 0 0,-2 79-119 0 0,0 74-2395 0 0,5-48-2930 0 0,1-88 3885 0 0,0 0 1 0 0,1 0-1 0 0,0 0 0 0 0,0 0 1 0 0,0 0-1 0 0,3 6 1 0 0,-4-10 532 0 0,0 0 0 0 0,0 0 0 0 0,0 0 0 0 0,1 0 0 0 0,-1-1 0 0 0,1 1 1 0 0,-1 0-1 0 0,0 0 0 0 0,1 0 0 0 0,0-1 0 0 0,-1 1 0 0 0,1 0 0 0 0,-1 0 1 0 0,1-1-1 0 0,0 1 0 0 0,-1-1 0 0 0,1 1 0 0 0,0 0 0 0 0,0-1 0 0 0,0 0 1 0 0,-1 1-1 0 0,1-1 0 0 0,0 1 0 0 0,0-1 0 0 0,0 0 0 0 0,0 0 1 0 0,0 1-1 0 0,0-1 0 0 0,-1 0 0 0 0,1 0 0 0 0,0 0 0 0 0,0 0 0 0 0,0 0 1 0 0,0 0-1 0 0,0 0 0 0 0,0 0 0 0 0,0-1 0 0 0,0 1 0 0 0,0 0 0 0 0,1-1 1 0 0,5-4-2710 0 0</inkml:trace>
</inkml:ink>
</file>

<file path=ppt/ink/ink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1:53.4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83 132 6073 0 0,'26'-79'2783'0'0,"-10"26"5243"0"0,-3 92-6120 0 0,-12-36-1902 0 0,6 51-5 0 0,1 94-1 0 0,-8-131-127 0 0,-1-1-1 0 0,-1 0 0 0 0,0 0 1 0 0,-1 0-1 0 0,-1 0 0 0 0,0 0 0 0 0,-2-1 1 0 0,0 0-1 0 0,0 0 0 0 0,-12 20 0 0 0,17-34 110 0 0,0 1 0 0 0,0 0 0 0 0,0-1 0 0 0,0 1 0 0 0,0-1-1 0 0,0 1 1 0 0,-1-1 0 0 0,1 0 0 0 0,0 0 0 0 0,-1 1 0 0 0,1-1-1 0 0,-1 0 1 0 0,1 0 0 0 0,-1 0 0 0 0,0 0 0 0 0,1-1 0 0 0,-1 1-1 0 0,0 0 1 0 0,1-1 0 0 0,-1 1 0 0 0,0-1 0 0 0,0 0 0 0 0,-3 1-1 0 0,3-2 27 0 0,0 1-1 0 0,-1-1 1 0 0,1 0-1 0 0,0 1 1 0 0,0-1-1 0 0,0 0 0 0 0,0 0 1 0 0,0-1-1 0 0,0 1 1 0 0,0 0-1 0 0,0-1 1 0 0,1 1-1 0 0,-1-1 0 0 0,0 0 1 0 0,1 1-1 0 0,-2-4 1 0 0,-1 1 35 0 0,1-1 1 0 0,0 0-1 0 0,0 0 1 0 0,0 0-1 0 0,1 0 1 0 0,0 0-1 0 0,0 0 1 0 0,0-1-1 0 0,0 1 1 0 0,1-1-1 0 0,0 1 1 0 0,0-1-1 0 0,1 0 1 0 0,0-9-1 0 0,1 10-166 0 0,1 0 0 0 0,-1 0 0 0 0,1 1-1 0 0,0-1 1 0 0,1 1 0 0 0,-1-1 0 0 0,1 1 0 0 0,0 0 0 0 0,0 0 0 0 0,0 0-1 0 0,1 0 1 0 0,-1 1 0 0 0,8-6 0 0 0,5-4-2382 0 0,1 2 1 0 0,21-11-1 0 0,2-2-222 0 0,-33 19-54 0 0</inkml:trace>
</inkml:ink>
</file>

<file path=ppt/ink/ink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1:53.7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 15 6105 0 0,'9'-14'2432'0'0,"-5"15"1436"0"0,-4 25 2101 0 0,-1-9-7366 0 0,0 4 1299 0 0,-1 0-1 0 0,-1 0 1 0 0,-1 0-1 0 0,-7 22 1 0 0,4-16-325 0 0,3 4 41 0 0,4-31 380 0 0,0 0 0 0 0,0 0 0 0 0,0 0 0 0 0,0 0 0 0 0,0 1 0 0 0,0-1 0 0 0,0 0 0 0 0,1 0 0 0 0,-1 0 0 0 0,0 0 0 0 0,0 0 0 0 0,0 1 0 0 0,0-1 0 0 0,0 0 0 0 0,0 0 0 0 0,1 0 0 0 0,-1 0 0 0 0,0 0 0 0 0,0 0 0 0 0,0 0 0 0 0,0 0 0 0 0,1 1 0 0 0,-1-1 0 0 0,0 0 0 0 0,0 0 0 0 0,0 0 0 0 0,0 0 0 0 0,1 0 0 0 0,-1 0 0 0 0,0 0 0 0 0,0 0 0 0 0,0 0 0 0 0,0 0 0 0 0,1 0 0 0 0,-1 0 0 0 0,0 0 0 0 0,0 0 0 0 0,0 0 0 0 0,0 0 0 0 0,1-1 0 0 0,-1 1 0 0 0,15-11 135 0 0,8-13-46 0 0,38-35 396 0 0,-13 28-2926 0 0,-48 31 2268 0 0,0 1 0 0 0,0-1 0 0 0,0 0-1 0 0,1 0 1 0 0,-1 1 0 0 0,0-1 0 0 0,0 0 0 0 0,0 1-1 0 0,0-1 1 0 0,0 0 0 0 0,1 1 0 0 0,-1-1-1 0 0,0 0 1 0 0,0 0 0 0 0,0 1 0 0 0,0-1 0 0 0,0 0-1 0 0,0 1 1 0 0,0-1 0 0 0,0 0 0 0 0,0 1-1 0 0,0-1 1 0 0,0 0 0 0 0,-1 1 0 0 0,1-1 0 0 0,0 0-1 0 0,0 1 1 0 0,0-1 0 0 0,0 0 0 0 0,0 0-1 0 0,-1 1 1 0 0,1-1 0 0 0,0 0 0 0 0,0 0 0 0 0,0 1-1 0 0,-1-1 1 0 0,1 0 0 0 0,0 0 0 0 0,-1 1-1 0 0,-8 15-1693 0 0,3-9-845 0 0</inkml:trace>
</inkml:ink>
</file>

<file path=ppt/ink/ink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1:54.1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59 279 7362 0 0,'-59'35'9368'0'0,"61"-32"-8301"0"0,8-2-768 0 0,12-1-228 0 0,-5-3-100 0 0,0 0 0 0 0,36 1 1 0 0,-47 2-137 0 0,-1 1 0 0 0,1-1 0 0 0,0 1 0 0 0,0 0 0 0 0,-1 0 0 0 0,1 1-1 0 0,0 0 1 0 0,-1 0 0 0 0,0 0 0 0 0,1 0 0 0 0,-1 1 0 0 0,0 0 0 0 0,4 4 0 0 0,-7-6 74 0 0,0 1-1 0 0,-1 0 1 0 0,1 0 0 0 0,-1 0-1 0 0,1 0 1 0 0,-1 0 0 0 0,0 0-1 0 0,0 0 1 0 0,0 0 0 0 0,0 0-1 0 0,0 1 1 0 0,0-1 0 0 0,-1 0-1 0 0,1 1 1 0 0,-1-1 0 0 0,1 1-1 0 0,-1-1 1 0 0,0 0-1 0 0,0 1 1 0 0,0-1 0 0 0,-1 1-1 0 0,1-1 1 0 0,0 0 0 0 0,-1 1-1 0 0,0-1 1 0 0,1 0 0 0 0,-1 1-1 0 0,-1 1 1 0 0,-2 4 417 0 0,1-1 0 0 0,-1 0 0 0 0,0 0 0 0 0,-1-1 0 0 0,0 1 0 0 0,0-1 0 0 0,-6 6 0 0 0,11-12-230 0 0,-1 1 0 0 0,0-1 0 0 0,1 1 1 0 0,-1-1-1 0 0,1 1 0 0 0,-1-1 0 0 0,1 1 0 0 0,-1-1 1 0 0,1 1-1 0 0,-1-1 0 0 0,1 1 0 0 0,0-1 0 0 0,-1 1 1 0 0,1 0-1 0 0,0-1 0 0 0,0 1 0 0 0,-1 0 1 0 0,1-1-1 0 0,0 1 0 0 0,0 0 0 0 0,0 0 0 0 0,0-1 1 0 0,0 1-1 0 0,0 0 0 0 0,0-1 0 0 0,0 1 0 0 0,0 0 1 0 0,0 1-1 0 0,1-1-87 0 0,0-1 1 0 0,0 1 0 0 0,0-1-1 0 0,-1 1 1 0 0,1-1 0 0 0,0 1-1 0 0,0-1 1 0 0,0 1-1 0 0,0-1 1 0 0,0 0 0 0 0,0 1-1 0 0,0-1 1 0 0,0 0-1 0 0,0 0 1 0 0,1 0 0 0 0,0 0-1 0 0,6 0-426 0 0,-1 0 0 0 0,1-1-1 0 0,-1 1 1 0 0,14-5 0 0 0,-8 0-78 0 0,0-1 0 0 0,-1 0 0 0 0,1-1-1 0 0,-1 0 1 0 0,-1-1 0 0 0,0-1 0 0 0,0 0 0 0 0,0 0 0 0 0,-1-1 0 0 0,17-22 0 0 0,-12 13-375 0 0,-2-1 0 0 0,0 0 0 0 0,-1-1 0 0 0,-1-1-1 0 0,13-36 1 0 0,-18 39 1404 0 0,-1 1-1 0 0,-1-1 0 0 0,3-23 1 0 0,-6 32-224 0 0,0 0 0 0 0,-1 0 0 0 0,0 1 0 0 0,-1-1 1 0 0,0 0-1 0 0,0 0 0 0 0,-1 0 0 0 0,-3-9 0 0 0,5 18-129 0 0,0 0 0 0 0,-1 1 0 0 0,1-1 0 0 0,0 0 0 0 0,0 0 0 0 0,-1 0 0 0 0,1 0 0 0 0,-1 1 0 0 0,1-1 0 0 0,0 0 1 0 0,-1 0-1 0 0,1 1 0 0 0,-1-1 0 0 0,0 0 0 0 0,1 1 0 0 0,-1-1 0 0 0,1 1 0 0 0,-1-1 0 0 0,0 1 0 0 0,0-1 0 0 0,1 1 0 0 0,-1-1 0 0 0,0 1 0 0 0,0 0 0 0 0,0-1 0 0 0,1 1 0 0 0,-1 0 0 0 0,0 0 0 0 0,0-1 0 0 0,0 1 0 0 0,0 0 0 0 0,-1 0 0 0 0,1 1-104 0 0,0-1 0 0 0,0 1 0 0 0,0-1 0 0 0,0 1-1 0 0,1 0 1 0 0,-1-1 0 0 0,0 1 0 0 0,0 0 0 0 0,0 0 0 0 0,1-1 0 0 0,-1 1 0 0 0,1 0 0 0 0,-1 0 0 0 0,0 0 0 0 0,1 0-1 0 0,0 0 1 0 0,-1 0 0 0 0,1 0 0 0 0,-1 0 0 0 0,1 0 0 0 0,0 0 0 0 0,0 0 0 0 0,0 0 0 0 0,0 2 0 0 0,-11 65-237 0 0,-23 79 1 0 0,7-34-3322 0 0,25-81-1096 0 0,2-32 4494 0 0,0 0 0 0 0,0 0 0 0 0,0 1 0 0 0,0-1 0 0 0,0 0-1 0 0,0 0 1 0 0,0 0 0 0 0,0 0 0 0 0,0 1 0 0 0,0-1 0 0 0,0 0 0 0 0,0 0 0 0 0,1 0 0 0 0,-1 0-1 0 0,0 0 1 0 0,0 1 0 0 0,0-1 0 0 0,0 0 0 0 0,0 0 0 0 0,0 0 0 0 0,0 0 0 0 0,1 0 0 0 0,-1 0-1 0 0,0 0 1 0 0,0 1 0 0 0,0-1 0 0 0,0 0 0 0 0,0 0 0 0 0,1 0 0 0 0,-1 0 0 0 0,0 0 0 0 0,0 0-1 0 0,0 0 1 0 0,0 0 0 0 0,1 0 0 0 0,-1 0 0 0 0,0 0 0 0 0,0 0 0 0 0,0 0 0 0 0,0 0 0 0 0,1 0-1 0 0,-1 0 1 0 0,0 0 0 0 0,0 0 0 0 0,12-14-1103 0 0,-7 7-1541 0 0</inkml:trace>
</inkml:ink>
</file>

<file path=ppt/ink/ink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1:54.4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1 130 5641 0 0,'5'-35'940'0'0,"-4"24"705"0"0,1 1 0 0 0,0-1 0 0 0,0 0 0 0 0,1 1 0 0 0,5-14 1 0 0,-8 23-1606 0 0,1 0 1 0 0,-1 0 0 0 0,0 0 0 0 0,1 0-1 0 0,-1 0 1 0 0,1 1 0 0 0,-1-1 0 0 0,1 0 0 0 0,-1 0-1 0 0,1 0 1 0 0,-1 1 0 0 0,1-1 0 0 0,0 0-1 0 0,0 1 1 0 0,-1-1 0 0 0,1 0 0 0 0,0 1 0 0 0,0-1-1 0 0,0 1 1 0 0,-1-1 0 0 0,1 1 0 0 0,0 0-1 0 0,0-1 1 0 0,0 1 0 0 0,0 0 0 0 0,0 0 0 0 0,0-1-1 0 0,0 1 1 0 0,0 0 0 0 0,0 0 0 0 0,0 0-1 0 0,0 0 1 0 0,0 0 0 0 0,0 1 0 0 0,0-1 0 0 0,0 0-1 0 0,0 0 1 0 0,-1 0 0 0 0,1 1 0 0 0,0-1-1 0 0,0 1 1 0 0,0-1 0 0 0,0 1 0 0 0,0-1 0 0 0,-1 1-1 0 0,1-1 1 0 0,0 1 0 0 0,0 0 0 0 0,-1-1-1 0 0,2 2 1 0 0,5 5-102 0 0,-1 0 0 0 0,-1 1 1 0 0,1 0-1 0 0,5 10 0 0 0,-4-7 61 0 0,0-1-341 0 0,26 34-2063 0 0,-30-41 1788 0 0,-1 0 0 0 0,1 0-1 0 0,0 0 1 0 0,0 0 0 0 0,1-1 0 0 0,-1 1-1 0 0,0-1 1 0 0,1 0 0 0 0,0 0-1 0 0,5 2 1 0 0,-7-4 410 0 0,0 0 0 0 0,0 0 0 0 0,0-1 0 0 0,0 1 0 0 0,0 0 0 0 0,0-1 0 0 0,0 0 0 0 0,-1 1 0 0 0,1-1 0 0 0,0 0 0 0 0,0 0 0 0 0,0 0 0 0 0,-1 0 0 0 0,1 0 0 0 0,0-1-1 0 0,-1 1 1 0 0,1 0 0 0 0,-1-1 0 0 0,0 1 0 0 0,1-1 0 0 0,-1 0 0 0 0,0 1 0 0 0,0-1 0 0 0,0 0 0 0 0,1-3 0 0 0,4-3-2100 0 0</inkml:trace>
</inkml:ink>
</file>

<file path=ppt/ink/ink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1:54.8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22 187 6009 0 0,'-3'-77'1920'0'0,"0"4"3295"0"0,1 52-3428 0 0,-1 5 1888 0 0,1 38-2706 0 0,1-10-967 0 0,-7 133 34 0 0,8-119-30 0 0,1-1 0 0 0,2 1-1 0 0,8 40 1 0 0,-10-62-11 0 0,0 1 0 0 0,0-1 1 0 0,1 1-1 0 0,0-1 0 0 0,0 0 0 0 0,0 1 0 0 0,1-1 0 0 0,5 7 0 0 0,-8-11 4 0 0,1 1-1 0 0,0 0 1 0 0,0 0 0 0 0,0-1-1 0 0,0 1 1 0 0,0 0-1 0 0,0-1 1 0 0,-1 1 0 0 0,1-1-1 0 0,0 0 1 0 0,1 1-1 0 0,-1-1 1 0 0,0 0 0 0 0,0 1-1 0 0,0-1 1 0 0,0 0-1 0 0,0 0 1 0 0,0 0 0 0 0,0 0-1 0 0,0 0 1 0 0,0 0-1 0 0,0 0 1 0 0,1 0 0 0 0,-1-1-1 0 0,0 1 1 0 0,0 0-1 0 0,0-1 1 0 0,0 1 0 0 0,0-1-1 0 0,0 1 1 0 0,0-1 0 0 0,0 1-1 0 0,-1-1 1 0 0,1 0-1 0 0,0 1 1 0 0,0-1 0 0 0,0 0-1 0 0,-1 0 1 0 0,1 0-1 0 0,0 1 1 0 0,-1-1 0 0 0,2-2-1 0 0,9-11-137 0 0,-1 1-1 0 0,-1-2 1 0 0,0 1-1 0 0,-1-1 1 0 0,0-1-1 0 0,8-24 1 0 0,-7 12-4 0 0,-1-1 0 0 0,8-57 0 0 0,-16 104 294 0 0,1 0 1 0 0,1 0-1 0 0,0-1 1 0 0,1 1-1 0 0,1-1 1 0 0,7 19-1 0 0,3 8-130 0 0,35 73 0 0 0,-47-113-18 0 0,0 0 0 0 0,1 1 0 0 0,-1-1 0 0 0,1 0 0 0 0,0-1 0 0 0,0 1-1 0 0,1-1 1 0 0,-1 1 0 0 0,1-1 0 0 0,0 0 0 0 0,0 0 0 0 0,6 4 0 0 0,-8-7 2 0 0,-1 1 1 0 0,0-1 0 0 0,1 1 0 0 0,-1-1 0 0 0,0 0 0 0 0,1 1 0 0 0,-1-1 0 0 0,1 0 0 0 0,-1 0 0 0 0,0 0 0 0 0,1 0 0 0 0,-1 0 0 0 0,1 0 0 0 0,-1-1 0 0 0,0 1 0 0 0,1 0 0 0 0,-1-1 0 0 0,2 0 0 0 0,-1 0 3 0 0,0 0 1 0 0,0 0 0 0 0,-1-1-1 0 0,1 1 1 0 0,0-1 0 0 0,-1 1-1 0 0,1-1 1 0 0,-1 0 0 0 0,0 0 0 0 0,0 1-1 0 0,1-1 1 0 0,-1 0 0 0 0,0 0-1 0 0,0 0 1 0 0,0-3 0 0 0,2-4 32 0 0,0 0 0 0 0,-1-1 0 0 0,0 0 0 0 0,-1 1 0 0 0,0-1 0 0 0,-1 0 0 0 0,1 1 0 0 0,-2-1 0 0 0,0 0 0 0 0,0 1 0 0 0,0-1 0 0 0,-1 1 0 0 0,-1-1 0 0 0,0 1 0 0 0,0 0-1 0 0,-1 0 1 0 0,0 0 0 0 0,0 0 0 0 0,-1 1 0 0 0,-11-16 0 0 0,15 23-40 0 0,0 0 1 0 0,0 0-1 0 0,0-1 0 0 0,0 1 0 0 0,-1 0 0 0 0,1 0 0 0 0,-1 0 0 0 0,1 0 0 0 0,0 0 0 0 0,-1 0 0 0 0,1 1 0 0 0,-1-1 0 0 0,0 0 0 0 0,1 1 0 0 0,-1-1 1 0 0,0 1-1 0 0,1 0 0 0 0,-1 0 0 0 0,0-1 0 0 0,1 1 0 0 0,-1 0 0 0 0,0 0 0 0 0,0 0 0 0 0,1 1 0 0 0,-1-1 0 0 0,0 0 0 0 0,1 1 0 0 0,-1-1 0 0 0,1 1 1 0 0,-1-1-1 0 0,0 1 0 0 0,1 0 0 0 0,-1 0 0 0 0,-1 1 0 0 0,0 0-216 0 0,1 0 0 0 0,0 0 1 0 0,0 0-1 0 0,0 0 0 0 0,0 0 0 0 0,0 1 0 0 0,0-1 1 0 0,-2 5-1 0 0,3-5-334 0 0,0 1 0 0 0,0 0 0 0 0,0-1 1 0 0,0 1-1 0 0,0 0 0 0 0,0 0 0 0 0,1 0 0 0 0,-1-1 1 0 0,1 5-1 0 0,0-7 357 0 0,0 1 0 0 0,0-1 1 0 0,0 1-1 0 0,0 0 0 0 0,0-1 0 0 0,1 1 1 0 0,-1 0-1 0 0,0-1 0 0 0,0 1 0 0 0,1-1 1 0 0,-1 1-1 0 0,0-1 0 0 0,0 1 0 0 0,1 0 1 0 0,-1-1-1 0 0,1 1 0 0 0,-1-1 0 0 0,1 0 1 0 0,-1 1-1 0 0,0-1 0 0 0,1 1 0 0 0,-1-1 1 0 0,1 0-1 0 0,0 1 0 0 0,-1-1 1 0 0,1 0-1 0 0,-1 1 0 0 0,1-1 0 0 0,-1 0 1 0 0,1 0-1 0 0,0 0 0 0 0,-1 0 0 0 0,1 0 1 0 0,0 1-1 0 0,-1-1 0 0 0,1 0 0 0 0,0 0 1 0 0,0-1-1 0 0,6 0-2736 0 0</inkml:trace>
</inkml:ink>
</file>

<file path=ppt/ink/ink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1:55.3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 36 7378 0 0,'0'-2'400'0'0,"-3"-12"2726"0"0,-1-4 2792 0 0,4 19-5855 0 0,0-1-1 0 0,-1 0 1 0 0,1 0 0 0 0,0 0 0 0 0,0 0 0 0 0,0 0 0 0 0,0 0 0 0 0,0 0-1 0 0,0 0 1 0 0,0 0 0 0 0,0 0 0 0 0,0 0 0 0 0,0 0 0 0 0,0 0 0 0 0,0 0-1 0 0,0 0 1 0 0,-1 0 0 0 0,1 0 0 0 0,0 0 0 0 0,0 0 0 0 0,0 0 0 0 0,0 0-1 0 0,0 0 1 0 0,0 0 0 0 0,0 0 0 0 0,0 0 0 0 0,0 0 0 0 0,0 0 0 0 0,0 0-1 0 0,0 0 1 0 0,-1 0 0 0 0,1 0 0 0 0,0 0 0 0 0,0 0 0 0 0,0-1 0 0 0,0 1-1 0 0,0 0 1 0 0,0 0 0 0 0,0 0 0 0 0,0 0 0 0 0,0 0 0 0 0,0 0 0 0 0,0 0-1 0 0,0 0 1 0 0,0 0 0 0 0,0 0 0 0 0,0 0 0 0 0,0 0 0 0 0,0 0 0 0 0,0 0-1 0 0,0-1 1 0 0,0 1 0 0 0,0 0 0 0 0,0 0 0 0 0,0 0 0 0 0,0 0 0 0 0,0 0-1 0 0,-1 19 75 0 0,1 11-81 0 0,1 1-1 0 0,7 41 0 0 0,-7-65-91 0 0,1 1-1 0 0,-1 0 1 0 0,2-1-1 0 0,-1 1 1 0 0,1-1-1 0 0,0 0 0 0 0,0 0 1 0 0,1 0-1 0 0,0 0 1 0 0,1-1-1 0 0,-1 1 0 0 0,1-1 1 0 0,0 0-1 0 0,11 9 1 0 0,-14-13-2 0 0,0 0 0 0 0,0-1-1 0 0,0 1 1 0 0,1-1 0 0 0,-1 0 0 0 0,0 0 0 0 0,0 0 0 0 0,1 0 0 0 0,-1 0 0 0 0,1 0 0 0 0,-1 0 0 0 0,1-1 0 0 0,-1 1 0 0 0,1-1 0 0 0,0 0 0 0 0,-1 0-1 0 0,1 0 1 0 0,-1 0 0 0 0,1 0 0 0 0,0-1 0 0 0,-1 1 0 0 0,1-1 0 0 0,-1 1 0 0 0,1-1 0 0 0,-1 0 0 0 0,1 0 0 0 0,-1 0 0 0 0,0-1 0 0 0,0 1 0 0 0,1 0 0 0 0,-1-1-1 0 0,0 1 1 0 0,0-1 0 0 0,0 0 0 0 0,3-3 0 0 0,4-7-10 0 0,-1 1 0 0 0,0-1 0 0 0,0-1 0 0 0,-1 1 0 0 0,6-17 0 0 0,-4 12 222 0 0,-9 16-150 0 0,1-1 0 0 0,-1 1-1 0 0,1 0 1 0 0,-1 0-1 0 0,1 0 1 0 0,0 0 0 0 0,0 0-1 0 0,-1 0 1 0 0,1 0 0 0 0,0 0-1 0 0,0 0 1 0 0,0 0 0 0 0,0 0-1 0 0,0 1 1 0 0,0-1-1 0 0,2-1 1 0 0,-2 2-9 0 0,0 0 0 0 0,-1 0 0 0 0,1 0 0 0 0,0 0 0 0 0,-1 0 0 0 0,1 0 0 0 0,-1 1 0 0 0,1-1 0 0 0,0 0 0 0 0,-1 0 0 0 0,1 0 0 0 0,0 1 0 0 0,-1-1 0 0 0,1 0 0 0 0,-1 1 0 0 0,1-1 0 0 0,-1 0 0 0 0,1 1 0 0 0,-1-1 0 0 0,1 1 0 0 0,-1-1 0 0 0,1 1 1 0 0,0 0-1 0 0,3 6 73 0 0,0-1 1 0 0,0 1 0 0 0,-1 0 0 0 0,5 12-1 0 0,1 1-83 0 0,1 0 0 0 0,-4-6-4 0 0,2-1 0 0 0,0 1 0 0 0,12 15 0 0 0,-17-26-2 0 0,-1 0 1 0 0,1-1 0 0 0,-1 1 0 0 0,1 0 0 0 0,0-1 0 0 0,0 1-1 0 0,0-1 1 0 0,1 0 0 0 0,-1 0 0 0 0,1-1 0 0 0,-1 1 0 0 0,1 0 0 0 0,-1-1-1 0 0,1 0 1 0 0,0 0 0 0 0,-1 0 0 0 0,1-1 0 0 0,6 1 0 0 0,-8-1 9 0 0,0 0 0 0 0,1 0 0 0 0,-1 0 0 0 0,0-1 0 0 0,0 1 0 0 0,0-1 0 0 0,0 1 0 0 0,0-1 1 0 0,0 0-1 0 0,0 0 0 0 0,0 0 0 0 0,0 0 0 0 0,0 0 0 0 0,0 0 0 0 0,-1-1 0 0 0,1 1 0 0 0,0-1 1 0 0,-1 1-1 0 0,1-1 0 0 0,-1 1 0 0 0,0-1 0 0 0,0 0 0 0 0,1 0 0 0 0,-1 0 0 0 0,0 0 0 0 0,0 0 1 0 0,-1 0-1 0 0,1 0 0 0 0,0 0 0 0 0,-1 0 0 0 0,1 0 0 0 0,-1 0 0 0 0,0 0 0 0 0,1 0 0 0 0,-1 0 1 0 0,-1-5-1 0 0,1-2 35 0 0,0 0 0 0 0,-1 0 1 0 0,0 0-1 0 0,0 0 1 0 0,-1 1-1 0 0,0-1 0 0 0,-5-12 1 0 0,5 16-25 0 0,-3-6 20 0 0,0 0 1 0 0,0 0 0 0 0,-8-10-1 0 0,13 20-42 0 0,-1 0 0 0 0,1-1-1 0 0,-1 1 1 0 0,0 0 0 0 0,0 0-1 0 0,0 0 1 0 0,0-1 0 0 0,0 1-1 0 0,0 0 1 0 0,0 0-1 0 0,0 0 1 0 0,0 1 0 0 0,0-1-1 0 0,0 0 1 0 0,-1 0 0 0 0,1 1-1 0 0,0-1 1 0 0,-1 0 0 0 0,1 1-1 0 0,0-1 1 0 0,-1 1-1 0 0,1 0 1 0 0,-1-1 0 0 0,1 1-1 0 0,-1 0 1 0 0,1 0 0 0 0,-1 0-1 0 0,1 0 1 0 0,-1 0 0 0 0,1 0-1 0 0,0 1 1 0 0,-1-1 0 0 0,1 0-1 0 0,-3 2 1 0 0,3-2-109 0 0,-1 1 0 0 0,1-1 0 0 0,0 1 1 0 0,0-1-1 0 0,0 1 0 0 0,0 0 0 0 0,0 0 1 0 0,0-1-1 0 0,0 1 0 0 0,0 0 0 0 0,0 0 1 0 0,0 0-1 0 0,1 0 0 0 0,-1 0 0 0 0,0 0 1 0 0,0 0-1 0 0,1 0 0 0 0,-1 0 0 0 0,1 1 1 0 0,-1-1-1 0 0,1 0 0 0 0,0 0 0 0 0,-1 1 1 0 0,1-1-1 0 0,0 0 0 0 0,0 0 0 0 0,0 1 1 0 0,0-1-1 0 0,0 0 0 0 0,0 0 0 0 0,0 1 1 0 0,0-1-1 0 0,0 0 0 0 0,1 0 0 0 0,-1 1 0 0 0,1-1 1 0 0,-1 0-1 0 0,1 0 0 0 0,-1 0 0 0 0,1 0 1 0 0,-1 0-1 0 0,1 1 0 0 0,1 0 0 0 0,0 0-377 0 0,0 0 1 0 0,0 0-1 0 0,0 0 0 0 0,1 0 0 0 0,-1 0 0 0 0,1-1 0 0 0,-1 1 0 0 0,1-1 0 0 0,-1 0 0 0 0,1 0 0 0 0,0 0 0 0 0,-1 0 0 0 0,1 0 0 0 0,0-1 0 0 0,0 1 0 0 0,0-1 0 0 0,0 1 0 0 0,4-1 0 0 0,37-10-1513 0 0,-31 7-535 0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6:46:31.9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35 2 10002 0 0,'-23'1'1914'0'0,"23"-1"-1852"0"0,-1 0-1 0 0,1 0 1 0 0,-1 0-1 0 0,1 1 1 0 0,-1-1-1 0 0,1 0 1 0 0,0 0 0 0 0,-1 0-1 0 0,1 0 1 0 0,-1 0-1 0 0,1 0 1 0 0,-1 1-1 0 0,1-1 1 0 0,0 0-1 0 0,-1 0 1 0 0,1 1-1 0 0,-1-1 1 0 0,1 0-1 0 0,0 1 1 0 0,-1-1-1 0 0,1 0 1 0 0,0 1-1 0 0,0-1 1 0 0,-1 0-1 0 0,1 1 1 0 0,0-1-1 0 0,0 1 1 0 0,0-1-1 0 0,-1 1 1 0 0,1-1 0 0 0,0 0-1 0 0,0 1 1 0 0,0-1-1 0 0,0 1 1 0 0,0-1-1 0 0,0 1 1 0 0,0-1-1 0 0,0 1 1 0 0,0-1-1 0 0,0 1 1 0 0,0-1-1 0 0,0 1 1 0 0,3 0 26 0 0,-1 0 0 0 0,1 0 0 0 0,0 0 0 0 0,0 0 1 0 0,-1-1-1 0 0,1 1 0 0 0,0-1 0 0 0,0 0 0 0 0,0 0 0 0 0,-1 0 1 0 0,1 0-1 0 0,0 0 0 0 0,3-1 0 0 0,3 0-15 0 0,34-1-40 0 0,34 1 72 0 0,-72 1-245 0 0,1 1 0 0 0,-1-1 0 0 0,0 1 1 0 0,0 0-1 0 0,0 1 0 0 0,0 0 0 0 0,0-1 0 0 0,0 1 0 0 0,0 1 0 0 0,0-1 0 0 0,6 5 0 0 0,-10-6 70 0 0,0 1-1 0 0,0-1 0 0 0,-1 0 0 0 0,1 0 1 0 0,0 1-1 0 0,0-1 0 0 0,-1 0 0 0 0,1 1 1 0 0,-1-1-1 0 0,1 1 0 0 0,-1-1 0 0 0,1 0 1 0 0,-1 1-1 0 0,0-1 0 0 0,0 1 0 0 0,0 0 1 0 0,0-1-1 0 0,0 1 0 0 0,0-1 0 0 0,0 1 1 0 0,0-1-1 0 0,-1 0 0 0 0,1 1 0 0 0,-1-1 1 0 0,1 1-1 0 0,-1-1 0 0 0,1 1 0 0 0,-1-1 1 0 0,0 0-1 0 0,0 0 0 0 0,0 1 0 0 0,1-1 1 0 0,-1 0-1 0 0,-3 2 0 0 0,-2 6-111 0 0,-2 0-1 0 0,1-1 1 0 0,-11 9-1 0 0,-81 58 2025 0 0,166-124 768 0 0,-21 9-2502 0 0,-25 20-100 0 0,1 0 1 0 0,0 2-1 0 0,2 1 1 0 0,32-18 0 0 0,-55 34-21 0 0,1 0 1 0 0,0 0-1 0 0,-1 0 1 0 0,1 0-1 0 0,0 0 1 0 0,-1 1-1 0 0,1-1 1 0 0,0 1-1 0 0,0-1 1 0 0,0 1-1 0 0,-1 0 1 0 0,1-1-1 0 0,0 1 1 0 0,0 0-1 0 0,0 0 1 0 0,0 0-1 0 0,0 1 1 0 0,-1-1 0 0 0,1 0-1 0 0,0 1 1 0 0,0-1-1 0 0,0 1 1 0 0,2 1-1 0 0,-3-1 7 0 0,0 1-1 0 0,0-1 1 0 0,0 1-1 0 0,0 0 1 0 0,0-1-1 0 0,0 1 1 0 0,-1 0-1 0 0,1 0 1 0 0,0 0-1 0 0,-1 0 1 0 0,0 0-1 0 0,1 0 1 0 0,-1 0 0 0 0,0 0-1 0 0,0-1 1 0 0,0 1-1 0 0,0 0 1 0 0,0 0-1 0 0,0 0 1 0 0,-1 0-1 0 0,1 0 1 0 0,-1 2-1 0 0,-4 13 74 0 0,0 0 0 0 0,-1 0 0 0 0,-1-1 0 0 0,0 0 0 0 0,-10 15 0 0 0,8-15 190 0 0,1 0 1 0 0,1 0 0 0 0,0 1-1 0 0,1 0 1 0 0,-4 18-1 0 0,9-30-207 0 0,0-1 0 0 0,0 1-1 0 0,1 0 1 0 0,0-1 0 0 0,0 1-1 0 0,0 0 1 0 0,1-1 0 0 0,-1 1-1 0 0,1 0 1 0 0,0-1 0 0 0,0 1-1 0 0,1-1 1 0 0,0 0 0 0 0,3 8-1 0 0,-3-9-37 0 0,0-1 0 0 0,0 1-1 0 0,0-1 1 0 0,1 1 0 0 0,-1-1 0 0 0,1 0-1 0 0,-1 0 1 0 0,1 0 0 0 0,-1 0-1 0 0,1-1 1 0 0,0 1 0 0 0,0-1 0 0 0,0 0-1 0 0,0 0 1 0 0,0 0 0 0 0,0 0-1 0 0,1 0 1 0 0,-1-1 0 0 0,0 1-1 0 0,0-1 1 0 0,0 0 0 0 0,4 0 0 0 0,1 0-38 0 0,0 0 0 0 0,0 0 1 0 0,0-1-1 0 0,0-1 1 0 0,0 1-1 0 0,0-1 0 0 0,0 0 1 0 0,12-6-1 0 0,-18 7 36 0 0,0 0 0 0 0,0 0-1 0 0,-1 1 1 0 0,1-1-1 0 0,0 0 1 0 0,0 1 0 0 0,0 0-1 0 0,-1-1 1 0 0,1 1 0 0 0,0 0-1 0 0,0 0 1 0 0,0 0 0 0 0,0 0-1 0 0,0 0 1 0 0,0 1 0 0 0,-1-1-1 0 0,1 1 1 0 0,0-1-1 0 0,0 1 1 0 0,0-1 0 0 0,2 2-1 0 0,-1 0 3 0 0,0 1 0 0 0,0-1 0 0 0,-1 0 0 0 0,1 1 0 0 0,0 0 0 0 0,-1-1 0 0 0,1 1 0 0 0,-1 0 0 0 0,0 0 0 0 0,3 5-1 0 0,-1 0-28 0 0,0 1 0 0 0,-1-1 0 0 0,0 1 0 0 0,0 0 0 0 0,-1 0 0 0 0,0 0 0 0 0,0 0 0 0 0,0 13 0 0 0,-2-9-317 0 0,0 30-1338 0 0,0-40 1132 0 0,0-1 0 0 0,1 1-1 0 0,-1-1 1 0 0,0 1 0 0 0,1-1 0 0 0,0 1 0 0 0,-1-1 0 0 0,1 0 0 0 0,0 1 0 0 0,0-1 0 0 0,1 0 0 0 0,1 3 0 0 0,-1-5-1334 0 0,0-1-1618 0 0</inkml:trace>
</inkml:ink>
</file>

<file path=ppt/ink/ink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1:56.1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0 330 5569 0 0,'28'-15'1204'0'0,"-15"8"1679"0"0,-1 0 1 0 0,1 1-1 0 0,22-7 1 0 0,-33 13-2767 0 0,-1 1 1 0 0,1-1-1 0 0,-1 1 1 0 0,1-1 0 0 0,0 1-1 0 0,-1 0 1 0 0,1-1 0 0 0,-1 1-1 0 0,0 0 1 0 0,1 0 0 0 0,-1 0-1 0 0,1 0 1 0 0,-1 0 0 0 0,0 1-1 0 0,0-1 1 0 0,0 0-1 0 0,2 3 1 0 0,20 25-57 0 0,-23-28-18 0 0,6 5-157 0 0,-1 0-1 0 0,1 0 0 0 0,-1-1 0 0 0,1 1 1 0 0,1-2-1 0 0,-1 1 0 0 0,1-1 0 0 0,13 7 1 0 0,-17-9 63 0 0,1 0 0 0 0,-1-1 0 0 0,0 1 1 0 0,0-1-1 0 0,1 0 0 0 0,-1 0 1 0 0,1-1-1 0 0,-1 1 0 0 0,1-1 1 0 0,-1 1-1 0 0,1-1 0 0 0,-1 0 0 0 0,1 0 1 0 0,-1-1-1 0 0,1 1 0 0 0,-1-1 1 0 0,1 1-1 0 0,-1-1 0 0 0,1-1 0 0 0,-1 1 1 0 0,0 0-1 0 0,5-3 0 0 0,-1-2 129 0 0,-1 0 0 0 0,0-1 0 0 0,-1 0 0 0 0,1 0 0 0 0,-1 0 0 0 0,-1 0-1 0 0,1-1 1 0 0,-1 0 0 0 0,4-12 0 0 0,-5 12 20 0 0,1 0 1 0 0,0 0-1 0 0,0 0 0 0 0,0 1 1 0 0,1-1-1 0 0,0 1 0 0 0,1 0 0 0 0,0 1 1 0 0,9-10-1 0 0,-14 16-91 0 0,0-1 0 0 0,0 1 1 0 0,0 0-1 0 0,0-1 0 0 0,0 1 0 0 0,0 0 0 0 0,-1 0 0 0 0,1 0 1 0 0,0-1-1 0 0,0 1 0 0 0,0 0 0 0 0,0 0 0 0 0,0 0 1 0 0,0 1-1 0 0,0-1 0 0 0,0 0 0 0 0,0 0 0 0 0,0 0 1 0 0,0 1-1 0 0,0-1 0 0 0,-1 0 0 0 0,1 1 0 0 0,0-1 0 0 0,0 1 1 0 0,0-1-1 0 0,-1 1 0 0 0,1-1 0 0 0,0 1 0 0 0,0 0 1 0 0,-1-1-1 0 0,1 1 0 0 0,-1 0 0 0 0,1 0 0 0 0,0-1 1 0 0,0 2-1 0 0,23 37 97 0 0,-17-26-99 0 0,2 1-106 0 0,-1 1 0 0 0,0 1-1 0 0,6 19 1 0 0,-7-19-489 0 0,-7-15 466 0 0,0 0-1 0 0,0-1 0 0 0,1 1 1 0 0,-1-1-1 0 0,0 1 0 0 0,0-1 1 0 0,1 1-1 0 0,-1-1 1 0 0,1 1-1 0 0,-1-1 0 0 0,0 1 1 0 0,1-1-1 0 0,-1 0 0 0 0,1 1 1 0 0,-1-1-1 0 0,1 0 1 0 0,-1 1-1 0 0,1-1 0 0 0,-1 0 1 0 0,1 0-1 0 0,0 1 0 0 0,-1-1 1 0 0,1 0-1 0 0,-1 0 1 0 0,1 0-1 0 0,-1 0 0 0 0,1 0 1 0 0,0 0-1 0 0,-1 0 0 0 0,1 0 1 0 0,-1 0-1 0 0,2 0 1 0 0,21-11-3035 0 0,17-26-1796 0 0,-32 27 4895 0 0,0 0 1 0 0,-1 0 0 0 0,0 0 0 0 0,0-1 0 0 0,-1 0 0 0 0,-1-1 0 0 0,1 1-1 0 0,5-23 1 0 0,-8 20 1388 0 0,0 1 1 0 0,-1-1-1 0 0,0 1 0 0 0,-1-1 0 0 0,-1 0 0 0 0,0 1 0 0 0,-5-27 0 0 0,6 39-1264 0 0,-1 1 0 0 0,0 0-1 0 0,0-1 1 0 0,0 1-1 0 0,0 0 1 0 0,0-1 0 0 0,0 1-1 0 0,0 0 1 0 0,0-1-1 0 0,0 1 1 0 0,0-1-1 0 0,0 1 1 0 0,0 0 0 0 0,0-1-1 0 0,0 1 1 0 0,-1 0-1 0 0,1-1 1 0 0,0 1 0 0 0,0 0-1 0 0,0-1 1 0 0,0 1-1 0 0,-1 0 1 0 0,1 0 0 0 0,0-1-1 0 0,0 1 1 0 0,-1 0-1 0 0,1-1 1 0 0,0 1 0 0 0,0 0-1 0 0,-1 0 1 0 0,1 0-1 0 0,0-1 1 0 0,-1 1 0 0 0,1 0-1 0 0,0 0 1 0 0,-1 0-1 0 0,1 0 1 0 0,0 0 0 0 0,-1 0-1 0 0,1-1 1 0 0,-1 1-1 0 0,0 0 1 0 0,1 1-40 0 0,0 0 1 0 0,-1-1 0 0 0,1 1-1 0 0,0 0 1 0 0,-1 0-1 0 0,1-1 1 0 0,0 1-1 0 0,0 0 1 0 0,-1 0-1 0 0,1 0 1 0 0,0-1-1 0 0,0 1 1 0 0,0 0 0 0 0,0 0-1 0 0,0 0 1 0 0,0-1-1 0 0,1 1 1 0 0,-1 0-1 0 0,0 0 1 0 0,1 1-1 0 0,1 9-16 0 0,2-1 0 0 0,-1 0-1 0 0,1 0 1 0 0,1 0-1 0 0,0 0 1 0 0,0-1-1 0 0,1 1 1 0 0,0-1 0 0 0,1-1-1 0 0,0 1 1 0 0,0-1-1 0 0,1 0 1 0 0,0-1-1 0 0,0 0 1 0 0,1 0 0 0 0,0-1-1 0 0,0 0 1 0 0,0-1-1 0 0,1 1 1 0 0,18 5-1 0 0,-26-10-11 0 0,-1 0 0 0 0,1-1-1 0 0,0 1 1 0 0,0-1-1 0 0,0 0 1 0 0,0 1-1 0 0,-1-1 1 0 0,1 0 0 0 0,0 0-1 0 0,0 0 1 0 0,0 0-1 0 0,0-1 1 0 0,0 1-1 0 0,-1 0 1 0 0,1-1 0 0 0,0 1-1 0 0,0-1 1 0 0,-1 0-1 0 0,1 0 1 0 0,0 0-1 0 0,-1 0 1 0 0,1 0 0 0 0,1-1-1 0 0,-1 0-6 0 0,0 0-1 0 0,0-1 1 0 0,-1 1-1 0 0,1-1 0 0 0,-1 1 1 0 0,1-1-1 0 0,-1 0 1 0 0,0 0-1 0 0,0 1 1 0 0,0-1-1 0 0,-1 0 1 0 0,1 0-1 0 0,0-3 1 0 0,0-7-24 0 0,0-1 0 0 0,-1 1 0 0 0,-1 0 0 0 0,0 0 0 0 0,-4-17 0 0 0,4 23 34 0 0,-2-9 1 0 0,-1-1-1 0 0,-8-21 0 0 0,11 35 1 0 0,0 1-1 0 0,0-1 0 0 0,0 0 0 0 0,0 1 0 0 0,-1-1 0 0 0,1 1 0 0 0,-1 0 0 0 0,1-1 0 0 0,-1 1 0 0 0,0 0 0 0 0,0 0 0 0 0,0 0 0 0 0,0 0 0 0 0,0 0 0 0 0,-1 1 0 0 0,1-1 0 0 0,0 1 0 0 0,-1-1 1 0 0,1 1-1 0 0,-1 0 0 0 0,-4-2 0 0 0,4 3-43 0 0,0 1 0 0 0,0-1 0 0 0,1 1 0 0 0,-1-1 0 0 0,0 1 0 0 0,1 0 0 0 0,-1 0 0 0 0,1 0 0 0 0,-1 0 0 0 0,1 0 0 0 0,-1 0 0 0 0,1 1 0 0 0,0 0 0 0 0,-1-1 0 0 0,1 1 0 0 0,-2 2 0 0 0,-31 33-1057 0 0,14-2-2217 0 0,19-31 2458 0 0,0 0-1 0 0,0 1 0 0 0,0 0 1 0 0,1-1-1 0 0,0 1 1 0 0,0 0-1 0 0,0-1 0 0 0,1 1 1 0 0,0 0-1 0 0,0 8 1 0 0,0-3-2283 0 0</inkml:trace>
</inkml:ink>
</file>

<file path=ppt/ink/ink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1:56.6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 17 10962 0 0,'0'0'275'0'0,"0"-1"0"0"0,0 0 0 0 0,0 1 0 0 0,0-1-1 0 0,0 0 1 0 0,0 1 0 0 0,0-1 0 0 0,0 0-1 0 0,0 1 1 0 0,0-1 0 0 0,0 1 0 0 0,0-1 0 0 0,-1 0-1 0 0,1 1 1 0 0,0-1 0 0 0,0 1 0 0 0,-1-1 0 0 0,1 0-1 0 0,0 1 1 0 0,-1-1 0 0 0,1 1 0 0 0,-1-1 0 0 0,1 1-1 0 0,0-1 1 0 0,-1 1 0 0 0,1 0 0 0 0,-1-1 0 0 0,-1 0-1 0 0,2 2-188 0 0,-1-1-1 0 0,1 0 0 0 0,0 1 1 0 0,-1-1-1 0 0,1 1 0 0 0,-1 0 1 0 0,1-1-1 0 0,0 1 0 0 0,0-1 1 0 0,-1 1-1 0 0,1 0 0 0 0,0-1 1 0 0,0 1-1 0 0,0-1 0 0 0,-1 1 1 0 0,1 0-1 0 0,0-1 0 0 0,0 1 1 0 0,0 0-1 0 0,0-1 0 0 0,0 1 1 0 0,0 0-1 0 0,1-1 0 0 0,-1 1 1 0 0,0 0-1 0 0,0-1 0 0 0,0 1 1 0 0,1-1-1 0 0,-1 1 0 0 0,1 0 1 0 0,26 130-334 0 0,16 181 1 0 0,-42-295-201 0 0,2 63-1253 0 0,-10-28-2764 0 0,7-52 4363 0 0,0 0 0 0 0,0 0 0 0 0,0 0 0 0 0,0 0 0 0 0,0 0 0 0 0,0 0 0 0 0,0 1 0 0 0,0-1 0 0 0,0 0 0 0 0,0 0 0 0 0,0 0 0 0 0,0 0 0 0 0,0 0 0 0 0,0 0 0 0 0,0 1 0 0 0,0-1-1 0 0,0 0 1 0 0,0 0 0 0 0,0 0 0 0 0,0 0 0 0 0,0 0 0 0 0,0 0 0 0 0,0 1 0 0 0,0-1 0 0 0,0 0 0 0 0,0 0 0 0 0,0 0 0 0 0,-1 0 0 0 0,1 0 0 0 0,0 0 0 0 0,0 0 0 0 0,0 1 0 0 0,0-1 0 0 0,0 0-1 0 0,0 0 1 0 0,0 0 0 0 0,0 0 0 0 0,-1 0 0 0 0,1 0 0 0 0,0 0 0 0 0,0 0 0 0 0,0 0 0 0 0,0 0 0 0 0,0 0 0 0 0,0 0 0 0 0,-1 0 0 0 0,1 0 0 0 0,0 0 0 0 0,0 0 0 0 0,0 0 0 0 0,0 0 0 0 0,0 0-1 0 0,0 0 1 0 0,-1 0 0 0 0,1 0 0 0 0,0 0 0 0 0,0 0 0 0 0,0 0 0 0 0,0 0 0 0 0,0 0 0 0 0,0 0 0 0 0,-1 0 0 0 0,1 0 0 0 0,0 0 0 0 0,0 0 0 0 0,0 0 0 0 0,0-1 0 0 0,-5-13-1753 0 0,-1-19 2032 0 0,-3-27-515 0 0,4 31 2250 0 0,0-1-1 0 0,2 0 1 0 0,1 0-1 0 0,4-49 1 0 0,-1 71-1426 0 0,0 1 1 0 0,1-1 0 0 0,0 0 0 0 0,0 1 0 0 0,1 0 0 0 0,0-1-1 0 0,0 1 1 0 0,1 0 0 0 0,0 1 0 0 0,0-1 0 0 0,0 1-1 0 0,6-7 1 0 0,-5 8-342 0 0,1 0 0 0 0,-1 0 1 0 0,1 1-1 0 0,0-1 0 0 0,1 1 0 0 0,-1 1 0 0 0,0-1 0 0 0,1 1 0 0 0,7-2 0 0 0,-5 1-1255 0 0,49-13-2788 0 0,-56 16 3878 0 0,1 1 1 0 0,-1-1-1 0 0,0 1 1 0 0,1 0-1 0 0,-1 0 1 0 0,0 0-1 0 0,1 0 0 0 0,-1 0 1 0 0,0 0-1 0 0,1 1 1 0 0,-1-1-1 0 0,0 1 1 0 0,1-1-1 0 0,-1 1 1 0 0,0 0-1 0 0,0 0 0 0 0,0 0 1 0 0,0 0-1 0 0,0 1 1 0 0,0-1-1 0 0,3 3 1 0 0,-3-1-94 0 0,-1 0 1 0 0,1-1-1 0 0,-1 1 0 0 0,0 0 1 0 0,0 0-1 0 0,0 0 1 0 0,-1 0-1 0 0,1 0 0 0 0,0 0 1 0 0,-1 1-1 0 0,0-1 1 0 0,0 0-1 0 0,0 0 1 0 0,0 0-1 0 0,-1 0 0 0 0,1 0 1 0 0,-1 0-1 0 0,0 0 1 0 0,1 0-1 0 0,-1 0 1 0 0,-1 0-1 0 0,-2 5 0 0 0,-3 8-1002 0 0,-2 0 0 0 0,-16 24 0 0 0,22-35 824 0 0,-6 8-258 0 0,1-1-1 0 0,-2 0 0 0 0,-19 19 0 0 0,27-28 641 0 0,-1-1-1 0 0,0 1 1 0 0,1-1-1 0 0,-1 0 0 0 0,0 0 1 0 0,0 0-1 0 0,0 0 1 0 0,0-1-1 0 0,-1 0 0 0 0,1 1 1 0 0,0-1-1 0 0,-1 0 0 0 0,1 0 1 0 0,-1-1-1 0 0,1 1 1 0 0,-1-1-1 0 0,1 0 0 0 0,-1 1 1 0 0,1-2-1 0 0,-1 1 1 0 0,1 0-1 0 0,-7-2 0 0 0,7-3 1830 0 0,10-2-978 0 0,14-5-337 0 0,-19 11-447 0 0,13-8-221 0 0,1 1-1 0 0,0 0 0 0 0,0 1 1 0 0,0 1-1 0 0,22-5 1 0 0,-37 11-24 0 0,0 1 1 0 0,0-1-1 0 0,0 0 0 0 0,-1 1 1 0 0,1-1-1 0 0,0 0 1 0 0,0 1-1 0 0,-1-1 1 0 0,1 1-1 0 0,0-1 0 0 0,-1 1 1 0 0,1 0-1 0 0,0-1 1 0 0,-1 1-1 0 0,1 0 1 0 0,-1-1-1 0 0,1 1 1 0 0,-1 0-1 0 0,1-1 0 0 0,-1 2 1 0 0,1-1 127 0 0,1-25-694 0 0,-2 22-1449 0 0,-2 25-168 0 0,-1-11-2253 0 0</inkml:trace>
</inkml:ink>
</file>

<file path=ppt/ink/ink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1:46.4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192 775 7498 0 0,'-15'1'1192'0'0,"0"0"0"0"0,1 1 0 0 0,-25 7 1 0 0,-26 4 1846 0 0,63-12-2913 0 0,1-1 0 0 0,-1 0-1 0 0,0 1 1 0 0,0-1 0 0 0,0 0 0 0 0,0 0 0 0 0,1 0-1 0 0,-1-1 1 0 0,0 1 0 0 0,0 0 0 0 0,0-1 0 0 0,1 1-1 0 0,-1-1 1 0 0,0 1 0 0 0,0-1 0 0 0,1 0 0 0 0,-1 0-1 0 0,1 0 1 0 0,-1 0 0 0 0,0 0 0 0 0,1 0 0 0 0,-2-2-1 0 0,2 1-62 0 0,1 1-1 0 0,-1-1 0 0 0,1 0 0 0 0,0 1 0 0 0,-1-1 0 0 0,1 0 0 0 0,0 0 1 0 0,0 1-1 0 0,0-1 0 0 0,1 0 0 0 0,-1 1 0 0 0,0-1 0 0 0,0 0 0 0 0,1 1 1 0 0,-1-1-1 0 0,1 0 0 0 0,0 1 0 0 0,-1-1 0 0 0,1 1 0 0 0,0-1 0 0 0,0 1 1 0 0,0-1-1 0 0,2-1 0 0 0,15-20 33 0 0,0 0-1 0 0,2 2 1 0 0,1 0-1 0 0,32-26 1 0 0,5-4-37 0 0,285-231-342 0 0,-185 159-645 0 0,-148 115 832 0 0,12-10-205 0 0,0 1 0 0 0,42-24 1 0 0,-66 50 34 0 0,-6 4 328 0 0,-107 146 731 0 0,46-39-423 0 0,-59 143 0 0 0,35-66-232 0 0,76-160-80 0 0,-16 52 0 0 0,36-109 3 0 0,0 1 1 0 0,-2-1-1 0 0,0 1 1 0 0,-3-34 0 0 0,1-16-15 0 0,3-30-23 0 0,10-203-61 0 0,-4 211 196 0 0,25-116-1 0 0,-21 146 266 0 0,15 177-471 0 0,53 175-116 0 0,-44-195 0 0 0,67 201-765 0 0,-91-245 788 0 0,-11-50 138 0 0,-1 1 0 0 0,0 0 0 0 0,1 0 0 0 0,-1 0 0 0 0,0 0 0 0 0,-1 0 0 0 0,1 0 0 0 0,-1 0 0 0 0,1 0 0 0 0,-1-1 0 0 0,0 1 0 0 0,0 0 0 0 0,0 0 0 0 0,0-1 0 0 0,-2 5 0 0 0,1-6 13 0 0,1 0 0 0 0,0-1 0 0 0,0 1 0 0 0,-1 0 0 0 0,1-1 0 0 0,0 1 0 0 0,-1-1 0 0 0,1 1 0 0 0,-1-1 0 0 0,1 0 0 0 0,0 0 0 0 0,-1 0 0 0 0,1 1 0 0 0,-1-1 0 0 0,1 0 0 0 0,-1-1 0 0 0,1 1 0 0 0,-1 0 0 0 0,1 0 0 0 0,0-1 0 0 0,-1 1 0 0 0,1-1 0 0 0,-1 1 0 0 0,1-1 0 0 0,0 1 0 0 0,0-1 0 0 0,-1 0 0 0 0,-1-1 0 0 0,-36-24 120 0 0,-3-10 60 0 0,2-2 0 0 0,2-1 0 0 0,1-3 0 0 0,-42-61 0 0 0,25 20-26 0 0,33 48-106 0 0,-50-61 0 0 0,69 94 166 0 0,-11-14-2026 0 0,17 15-1931 0 0,9 6-796 0 0,-3 0 1859 0 0,3 0-2005 0 0</inkml:trace>
</inkml:ink>
</file>

<file path=ppt/ink/ink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1:46.9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346 187 6465 0 0,'-156'-155'6715'0'0,"154"152"-6512"0"0,-1 0-1 0 0,1 1 1 0 0,0 0 0 0 0,-1-1-1 0 0,0 1 1 0 0,1 0-1 0 0,-1 0 1 0 0,0 0 0 0 0,0 1-1 0 0,0-1 1 0 0,0 1 0 0 0,-1-1-1 0 0,1 1 1 0 0,0 0-1 0 0,0 0 1 0 0,-1 1 0 0 0,1-1-1 0 0,-1 1 1 0 0,-4-1-1 0 0,5 2-108 0 0,0 0 0 0 0,0 0-1 0 0,0 0 1 0 0,0 0-1 0 0,0 0 1 0 0,0 1-1 0 0,1 0 1 0 0,-1-1 0 0 0,0 1-1 0 0,1 0 1 0 0,-1 0-1 0 0,1 0 1 0 0,0 1-1 0 0,-1-1 1 0 0,1 1 0 0 0,0-1-1 0 0,1 1 1 0 0,-1-1-1 0 0,0 1 1 0 0,-2 6-1 0 0,-7 14 99 0 0,1 2 0 0 0,1-1 0 0 0,1 1 0 0 0,-7 41-1 0 0,7-21 1 0 0,-2 82-1 0 0,9-107-177 0 0,2 1 0 0 0,0-1-1 0 0,1 1 1 0 0,1-1 0 0 0,1 0 0 0 0,1 1 0 0 0,1-2-1 0 0,16 39 1 0 0,-18-51-12 0 0,-1 0 0 0 0,1 0 0 0 0,1 0-1 0 0,-1-1 1 0 0,1 1 0 0 0,0-1 0 0 0,1 0 0 0 0,0 0-1 0 0,-1-1 1 0 0,2 0 0 0 0,-1 0 0 0 0,1 0-1 0 0,-1-1 1 0 0,1 0 0 0 0,1 0 0 0 0,-1-1 0 0 0,0 0-1 0 0,1 0 1 0 0,0-1 0 0 0,-1 0 0 0 0,1 0 0 0 0,0-1-1 0 0,0 1 1 0 0,0-2 0 0 0,14 0 0 0 0,-11-1-10 0 0,-1 0 0 0 0,0-1 1 0 0,1 0-1 0 0,-1 0 0 0 0,0-2 1 0 0,0 1-1 0 0,0-1 0 0 0,-1 0 1 0 0,1-1-1 0 0,-1-1 0 0 0,0 1 1 0 0,-1-1-1 0 0,1 0 0 0 0,-1-1 1 0 0,0 0-1 0 0,-1-1 0 0 0,0 1 0 0 0,0-1 1 0 0,0-1-1 0 0,-1 1 0 0 0,-1-1 1 0 0,9-16-1 0 0,-7 10-1 0 0,0-1 0 0 0,0 0 0 0 0,-2 0 0 0 0,0-1 0 0 0,-1 0-1 0 0,0 1 1 0 0,-2-1 0 0 0,0-1 0 0 0,-1 1 0 0 0,0 0 0 0 0,-2 0 0 0 0,0 0 0 0 0,-4-21 0 0 0,0 13 48 0 0,-1 1 1 0 0,-1 0-1 0 0,-1 0 1 0 0,-1 0-1 0 0,-1 2 1 0 0,-1-1-1 0 0,-1 1 1 0 0,-1 1-1 0 0,-30-38 0 0 0,39 55-37 0 0,1 1-1 0 0,-1-1 1 0 0,0 1-1 0 0,0 0 0 0 0,-1 1 1 0 0,1-1-1 0 0,-1 1 1 0 0,1-1-1 0 0,-1 1 1 0 0,0 1-1 0 0,0-1 0 0 0,0 1 1 0 0,0-1-1 0 0,0 2 1 0 0,0-1-1 0 0,0 0 0 0 0,0 1 1 0 0,0 0-1 0 0,0 0 1 0 0,0 1-1 0 0,0-1 0 0 0,-6 2 1 0 0,5 0-176 0 0,0 0-1 0 0,1-1 1 0 0,-1 2-1 0 0,0-1 1 0 0,1 1 0 0 0,-1 0-1 0 0,1 0 1 0 0,0 0 0 0 0,0 1-1 0 0,0 0 1 0 0,1 0-1 0 0,-1 0 1 0 0,1 0 0 0 0,0 1-1 0 0,0 0 1 0 0,1 0 0 0 0,-1 0-1 0 0,-3 7 1 0 0,3-4-958 0 0,1 0 1 0 0,-1 0 0 0 0,1 1 0 0 0,-2 10-1 0 0,4-16 620 0 0,1 0-1 0 0,-1 0 1 0 0,1 0-1 0 0,0 0 1 0 0,0 0-1 0 0,0 0 1 0 0,0 0-1 0 0,1 0 1 0 0,-1 0-1 0 0,1 0 1 0 0,0 0-1 0 0,0 0 1 0 0,0 0-1 0 0,0 0 1 0 0,3 5-1 0 0,2 1-2038 0 0</inkml:trace>
</inkml:ink>
</file>

<file path=ppt/ink/ink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1:47.7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27 122 8914 0 0,'-3'3'699'0'0,"1"1"1"0"0,0-1-1 0 0,0 1 1 0 0,0-1-1 0 0,1 1 1 0 0,-1 0-1 0 0,1 0 0 0 0,0 0 1 0 0,0 0-1 0 0,0 0 1 0 0,0 4-1 0 0,-4 50 666 0 0,4-49-901 0 0,0 24-55 0 0,0 1 0 0 0,10 63 0 0 0,-7-81-412 0 0,1 0 1 0 0,1-1 0 0 0,1 1-1 0 0,0-1 1 0 0,1 0 0 0 0,1 0-1 0 0,0 0 1 0 0,11 14 0 0 0,-17-26-10 0 0,1-1-1 0 0,-1 1 1 0 0,1-1 0 0 0,0 1 0 0 0,0-1 0 0 0,0 0 0 0 0,0 0 0 0 0,0 0 0 0 0,0 0 0 0 0,1-1-1 0 0,-1 1 1 0 0,1 0 0 0 0,-1-1 0 0 0,1 0 0 0 0,-1 1 0 0 0,1-1 0 0 0,0 0 0 0 0,0-1 0 0 0,-1 1-1 0 0,1 0 1 0 0,0-1 0 0 0,0 1 0 0 0,0-1 0 0 0,0 0 0 0 0,0 0 0 0 0,0 0 0 0 0,0-1 0 0 0,3 0-1 0 0,-2 0-2 0 0,1-1-1 0 0,-1 0 1 0 0,0-1-1 0 0,0 1 1 0 0,0-1-1 0 0,0 0 0 0 0,0 0 1 0 0,0 0-1 0 0,-1 0 1 0 0,1-1-1 0 0,-1 1 0 0 0,0-1 1 0 0,0 0-1 0 0,-1 0 1 0 0,1 0-1 0 0,2-6 1 0 0,6-13-15 0 0,-2-1 1 0 0,0 0-1 0 0,-2 0 1 0 0,0-1-1 0 0,-2 0 1 0 0,-1 0 0 0 0,2-39-1 0 0,-10-182 906 0 0,3 227-703 0 0,-5-10 533 0 0,6 29-698 0 0,0 0 1 0 0,0 0-1 0 0,0 0 1 0 0,0 0-1 0 0,0 0 1 0 0,0-1-1 0 0,0 1 1 0 0,0 0-1 0 0,0 0 1 0 0,0 0-1 0 0,0 0 1 0 0,0 0-1 0 0,-1 0 1 0 0,1 0-1 0 0,0-1 1 0 0,0 1-1 0 0,0 0 1 0 0,0 0-1 0 0,0 0 1 0 0,0 0-1 0 0,0 0 1 0 0,0 0-1 0 0,-1 0 0 0 0,1 0 1 0 0,0 0-1 0 0,0 0 1 0 0,0 0-1 0 0,0 0 1 0 0,0-1-1 0 0,0 1 1 0 0,-1 0-1 0 0,1 0 1 0 0,0 0-1 0 0,0 0 1 0 0,0 0-1 0 0,0 0 1 0 0,0 0-1 0 0,-1 0 1 0 0,1 1-1 0 0,0-1 1 0 0,0 0-1 0 0,0 0 1 0 0,0 0-1 0 0,0 0 1 0 0,0 0-1 0 0,-1 0 1 0 0,1 0-1 0 0,0 0 1 0 0,-5 16 175 0 0,4-7-177 0 0,0 0 0 0 0,1 0 1 0 0,1 0-1 0 0,-1 0 0 0 0,1 1 1 0 0,1-1-1 0 0,0 0 1 0 0,0 0-1 0 0,1-1 0 0 0,0 1 1 0 0,0-1-1 0 0,8 14 0 0 0,4 6 23 0 0,2-1 0 0 0,25 31 0 0 0,-38-53-33 0 0,1 0-1 0 0,-1 0 1 0 0,1 0 0 0 0,0-1-1 0 0,0 0 1 0 0,0 0 0 0 0,0 0-1 0 0,1-1 1 0 0,-1 1-1 0 0,1-1 1 0 0,0-1 0 0 0,0 1-1 0 0,0-1 1 0 0,10 2 0 0 0,-11-3-1 0 0,-1 0 0 0 0,1-1 1 0 0,0 0-1 0 0,0 0 0 0 0,0 0 1 0 0,0 0-1 0 0,-1-1 0 0 0,1 0 1 0 0,0 0-1 0 0,0 0 0 0 0,-1-1 0 0 0,1 1 1 0 0,-1-1-1 0 0,1 0 0 0 0,-1 0 1 0 0,0-1-1 0 0,0 1 0 0 0,0-1 1 0 0,7-6-1 0 0,-6 4-6 0 0,1-1 0 0 0,-1 0 0 0 0,0 0 0 0 0,0 0-1 0 0,-1 0 1 0 0,1-1 0 0 0,-2 0 0 0 0,1 0 0 0 0,-1 0 0 0 0,0 0 0 0 0,0-1 0 0 0,-1 1-1 0 0,0-1 1 0 0,2-13 0 0 0,-4 16 17 0 0,0 0-1 0 0,1 0 0 0 0,-2 0 0 0 0,1-1 1 0 0,-1 1-1 0 0,1 0 0 0 0,-2 0 0 0 0,1 0 1 0 0,0 0-1 0 0,-1 0 0 0 0,0 0 0 0 0,0 0 1 0 0,0 1-1 0 0,-1-1 0 0 0,0 1 0 0 0,0 0 1 0 0,0-1-1 0 0,0 1 0 0 0,-1 1 0 0 0,1-1 1 0 0,-1 0-1 0 0,-8-5 0 0 0,11 8-1 0 0,0 0 0 0 0,0 1 0 0 0,0-1 0 0 0,0 1 1 0 0,0-1-1 0 0,0 1 0 0 0,0-1 0 0 0,0 1 0 0 0,0-1 0 0 0,-1 1 0 0 0,1 0 0 0 0,0 0 1 0 0,0 0-1 0 0,0-1 0 0 0,-1 1 0 0 0,1 0 0 0 0,0 0 0 0 0,0 1 0 0 0,0-1 0 0 0,-1 0 1 0 0,1 0-1 0 0,0 1 0 0 0,-2 0 0 0 0,1 0 1 0 0,0 0 0 0 0,0 1-1 0 0,0-1 1 0 0,0 1 0 0 0,0 0 0 0 0,0-1 0 0 0,0 1 0 0 0,0 0-1 0 0,1 0 1 0 0,-3 4 0 0 0,-1 2 4 0 0,1 1 0 0 0,0-1 0 0 0,0 1 0 0 0,-4 17 0 0 0,6-13-10 0 0,0 0-1 0 0,1 0 1 0 0,1 0-1 0 0,0 0 1 0 0,1 0-1 0 0,0 0 1 0 0,1 0-1 0 0,0 0 1 0 0,1-1-1 0 0,1 1 1 0 0,0-1-1 0 0,0 0 1 0 0,1 0-1 0 0,1 0 1 0 0,9 14-1 0 0,-13-22 3 0 0,1-1-1 0 0,-1 0 0 0 0,1 0 0 0 0,-1 0 0 0 0,1 0 0 0 0,0-1 0 0 0,0 1 0 0 0,1-1 0 0 0,-1 0 1 0 0,0 0-1 0 0,1 0 0 0 0,-1 0 0 0 0,1-1 0 0 0,-1 1 0 0 0,1-1 0 0 0,0 0 0 0 0,0 0 0 0 0,0 0 1 0 0,6 0-1 0 0,-5-1-10 0 0,1 0-1 0 0,0-1 1 0 0,-1 1 0 0 0,1-1 0 0 0,-1 0 0 0 0,1-1 0 0 0,-1 0 0 0 0,1 0 0 0 0,-1 0 0 0 0,0 0 0 0 0,0-1-1 0 0,8-5 1 0 0,-8 6-7 0 0,-1-1-1 0 0,0 0 1 0 0,-1 0-1 0 0,1-1 1 0 0,0 1 0 0 0,-1-1-1 0 0,0 1 1 0 0,0-1-1 0 0,0 0 1 0 0,0 0-1 0 0,3-9 1 0 0,-3 6 18 0 0,-1 0 0 0 0,0 0 0 0 0,-1-1 1 0 0,0 1-1 0 0,0-1 0 0 0,-1 1 0 0 0,0-10 0 0 0,4-45 142 0 0,25 98-229 0 0,-12-6 91 0 0,-6-9-8 0 0,0-2-1 0 0,25 31 1 0 0,-32-44 2 0 0,2-1-1 0 0,-1 0 1 0 0,0 0 0 0 0,1 0 0 0 0,0-1 0 0 0,0 1-1 0 0,0-1 1 0 0,1-1 0 0 0,-1 1 0 0 0,1-1-1 0 0,0-1 1 0 0,11 4 0 0 0,-16-6-11 0 0,1 0 0 0 0,0 0-1 0 0,0 0 1 0 0,-1-1 0 0 0,1 1 0 0 0,0-1 0 0 0,-1 1 0 0 0,1-1-1 0 0,0 0 1 0 0,-1 0 0 0 0,1 0 0 0 0,-1-1 0 0 0,1 1-1 0 0,-1 0 1 0 0,0-1 0 0 0,0 0 0 0 0,1 0 0 0 0,-1 1-1 0 0,0-1 1 0 0,-1 0 0 0 0,1-1 0 0 0,0 1 0 0 0,-1 0 0 0 0,3-4-1 0 0,4-5-501 0 0,-1-1-1 0 0,0 0 1 0 0,8-19-1 0 0,7-28-3224 0 0,4-10-5256 0 0,-21 56 5171 0 0</inkml:trace>
</inkml:ink>
</file>

<file path=ppt/ink/ink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1:48.1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361 414 5761 0 0,'6'-7'111'0'0,"-2"1"-1"0"0,1-1 0 0 0,-1 0 1 0 0,0 0-1 0 0,0 0 0 0 0,0 0 1 0 0,-1-1-1 0 0,-1 1 0 0 0,1-1 1 0 0,-1 0-1 0 0,0 0 1 0 0,-1 0-1 0 0,0 0 0 0 0,0 0 1 0 0,-1 0-1 0 0,0 0 0 0 0,0 0 1 0 0,-1 0-1 0 0,0 0 0 0 0,0 0 1 0 0,-1 0-1 0 0,0 0 0 0 0,-5-11 1 0 0,0-1 874 0 0,-1 0 0 0 0,-1 0 1 0 0,-1 0-1 0 0,-14-19 0 0 0,18 30-493 0 0,-1 0 1 0 0,0 0-1 0 0,-1 0 1 0 0,0 1-1 0 0,0 1 0 0 0,-1-1 1 0 0,0 1-1 0 0,0 1 1 0 0,-17-10-1 0 0,22 14-352 0 0,1 0 1 0 0,-1 1-1 0 0,1-1 1 0 0,-1 1-1 0 0,0 0 0 0 0,0 0 1 0 0,0 0-1 0 0,0 1 1 0 0,0-1-1 0 0,1 1 0 0 0,-1 0 1 0 0,0 0-1 0 0,0 0 1 0 0,0 1-1 0 0,0-1 0 0 0,0 1 1 0 0,-7 2-1 0 0,6 0-20 0 0,0-1 0 0 0,1 1 1 0 0,-1 0-1 0 0,0 0 0 0 0,1 0 0 0 0,0 1 0 0 0,0 0 0 0 0,0 0 0 0 0,0 0 0 0 0,1 0 1 0 0,-5 7-1 0 0,-2 7 78 0 0,0 0-1 0 0,1 1 1 0 0,0 0 0 0 0,2 1 0 0 0,-7 29 0 0 0,-1 16-148 0 0,3 0 1 0 0,2 0-1 0 0,4 1 1 0 0,2 0-1 0 0,4 0 1 0 0,2 0-1 0 0,18 111 1 0 0,-10-136-444 0 0,1-1 0 0 0,32 74 0 0 0,2 8-5223 0 0,-27-62-5269 0 0,-16-55 7434 0 0</inkml:trace>
</inkml:ink>
</file>

<file path=ppt/ink/ink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1:48.4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58 360 9498 0 0,'-17'-24'3873'0'0,"13"18"-3232"0"0,-1 0-1 0 0,1 0 0 0 0,-1 0 0 0 0,2 0 0 0 0,-1-1 1 0 0,1 0-1 0 0,0 1 0 0 0,0-1 0 0 0,1 0 0 0 0,-3-13 1 0 0,6 18-618 0 0,-1 0 0 0 0,1 1 1 0 0,-1-1-1 0 0,1 0 0 0 0,0 1 1 0 0,0-1-1 0 0,0 1 0 0 0,0-1 1 0 0,0 1-1 0 0,0 0 0 0 0,0-1 1 0 0,1 1-1 0 0,-1 0 0 0 0,0 0 1 0 0,1 0-1 0 0,-1 0 0 0 0,1 0 0 0 0,-1 0 1 0 0,1 0-1 0 0,2-1 0 0 0,35-14 321 0 0,-12 9-2662 0 0,0 1 0 0 0,52-4 0 0 0,-54 7 128 0 0,0 0-1 0 0,0-1 0 0 0,43-14 1 0 0,-56 13-596 0 0</inkml:trace>
  <inkml:trace contextRef="#ctx0" brushRef="#br0" timeOffset="1">434 72 5897 0 0,'6'-20'1182'0'0,"-5"16"-451"0"0,0 0 1 0 0,0-1-1 0 0,0 1 0 0 0,1 0 1 0 0,0 0-1 0 0,0 0 0 0 0,0 0 1 0 0,3-4-1 0 0,-4 6-691 0 0,0 1 1 0 0,0 0-1 0 0,1 1 0 0 0,-1-1 0 0 0,0 0 1 0 0,0 0-1 0 0,0 0 0 0 0,1 1 0 0 0,-1-1 1 0 0,0 1-1 0 0,1-1 0 0 0,1 0 0 0 0,27 3-4667 0 0,-7 2 962 0 0,-15-2 534 0 0</inkml:trace>
</inkml:ink>
</file>

<file path=ppt/ink/ink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1:48.8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94 0 5217 0 0,'-35'41'8628'0'0,"26"-29"-8014"0"0,1 1 0 0 0,0 0 0 0 0,1 0 0 0 0,1 1 1 0 0,0 0-1 0 0,-7 23 0 0 0,12-33-682 0 0,1 0 1 0 0,-1 0-1 0 0,1-1 0 0 0,0 1 1 0 0,1 0-1 0 0,-1-1 0 0 0,1 1 1 0 0,-1 0-1 0 0,1-1 0 0 0,0 1 1 0 0,0 0-1 0 0,1-1 0 0 0,-1 0 1 0 0,1 1-1 0 0,-1-1 1 0 0,1 0-1 0 0,0 0 0 0 0,0 0 1 0 0,5 5-1 0 0,1 1-2076 0 0,1-1 0 0 0,0 1 0 0 0,0-2 0 0 0,17 12 0 0 0,-19-14-1166 0 0</inkml:trace>
</inkml:ink>
</file>

<file path=ppt/ink/ink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1:49.1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3 128 11987 0 0,'0'0'107'0'0,"-1"0"-1"0"0,1-1 1 0 0,0 1 0 0 0,0 0 0 0 0,0-1 0 0 0,-1 1 0 0 0,1 0 0 0 0,0-1 0 0 0,0 1 0 0 0,0 0 0 0 0,0-1 0 0 0,0 1 0 0 0,0 0 0 0 0,0-1 0 0 0,0 1 0 0 0,0 0 0 0 0,0-1 0 0 0,0 1 0 0 0,0-1 0 0 0,0 1 0 0 0,0 0 0 0 0,0-1 0 0 0,0 1-1 0 0,0 0 1 0 0,0-1 0 0 0,0 1 0 0 0,0 0 0 0 0,1-1 0 0 0,-1 1 0 0 0,0 0 0 0 0,0 0 0 0 0,0-1 0 0 0,1 1 0 0 0,-1 0 0 0 0,0-1 0 0 0,0 1 0 0 0,1 0 0 0 0,-1 0 0 0 0,1-1 0 0 0,20-12 872 0 0,34-8-1558 0 0,-51 20 842 0 0,64-23-557 0 0,50-16-1223 0 0,-99 35-1066 0 0,41-5 0 0 0,-59 10 2258 0 0,19 1-3742 0 0,-19 1 1125 0 0</inkml:trace>
</inkml:ink>
</file>

<file path=ppt/ink/ink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1:49.4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54 51 7570 0 0,'0'-1'313'0'0,"0"1"1"0"0,0-1 0 0 0,-1 1 0 0 0,1-1-1 0 0,0 1 1 0 0,0-1 0 0 0,-1 1 0 0 0,1-1 0 0 0,0 1-1 0 0,-1 0 1 0 0,1-1 0 0 0,-1 1 0 0 0,1-1-1 0 0,0 1 1 0 0,-1 0 0 0 0,1-1 0 0 0,-1 1 0 0 0,1 0-1 0 0,-1 0 1 0 0,1-1 0 0 0,-1 1 0 0 0,1 0-1 0 0,-1 0 1 0 0,0 0 0 0 0,1 0 0 0 0,-1 0 0 0 0,0-1-1 0 0,-4 15 3194 0 0,5 37-3302 0 0,0-39 439 0 0,-2 32-537 0 0,-15 79-1 0 0,11-85-1206 0 0,0-1-1 0 0,0 78 0 0 0,8-97 920 0 0,4 17-4307 0 0,-6-35 4288 0 0,0 1 0 0 0,0 0 0 0 0,1 0 0 0 0,-1 0 0 0 0,0-1 0 0 0,1 1 0 0 0,-1 0 0 0 0,0 0 0 0 0,1-1 0 0 0,-1 1 0 0 0,1 0 0 0 0,-1-1 0 0 0,1 1 0 0 0,-1-1 0 0 0,1 1 0 0 0,0-1 0 0 0,-1 1 0 0 0,1-1 1 0 0,0 1-1 0 0,-1-1 0 0 0,1 1 0 0 0,1-1 0 0 0,-1 0 88 0 0,0 0-1 0 0,0 0 1 0 0,0-1 0 0 0,0 1 0 0 0,0-1 0 0 0,0 1 0 0 0,0-1 0 0 0,0 0 0 0 0,0 1 0 0 0,0-1 0 0 0,0 0 0 0 0,0 0 0 0 0,-1 0 0 0 0,1 1-1 0 0,0-1 1 0 0,0 0 0 0 0,-1 0 0 0 0,1 0 0 0 0,-1 0 0 0 0,1 0 0 0 0,0-2 0 0 0,7-13 52 0 0,-1 1 1 0 0,-1-1-1 0 0,8-30 0 0 0,-8 25 1588 0 0,17-39 0 0 0,-20 55-955 0 0,0-1 0 0 0,0 0 0 0 0,1 1-1 0 0,-1 0 1 0 0,1 0 0 0 0,0 0 0 0 0,1 0 0 0 0,-1 1-1 0 0,1 0 1 0 0,10-8 0 0 0,0 5-527 0 0,-1 1 1 0 0,1 0-1 0 0,1 0 1 0 0,-1 2-1 0 0,28-5 1 0 0,2-2-1574 0 0,54-12-6720 0 0,-89 20 5385 0 0</inkml:trace>
  <inkml:trace contextRef="#ctx0" brushRef="#br0" timeOffset="1">384 19 7834 0 0,'0'-1'274'0'0,"0"0"1"0"0,-1 0 0 0 0,1 0-1 0 0,-1 0 1 0 0,0 0-1 0 0,1 0 1 0 0,-1 0 0 0 0,0 0-1 0 0,0 0 1 0 0,1 0-1 0 0,-1 0 1 0 0,0 1 0 0 0,0-1-1 0 0,0 0 1 0 0,0 1 0 0 0,0-1-1 0 0,0 1 1 0 0,0-1-1 0 0,0 1 1 0 0,0-1 0 0 0,0 1-1 0 0,-1 0 1 0 0,1-1 0 0 0,0 1-1 0 0,0 0 1 0 0,0 0-1 0 0,0 0 1 0 0,0 0 0 0 0,-1 0-1 0 0,1 0 1 0 0,0 0-1 0 0,0 0 1 0 0,0 1 0 0 0,0-1-1 0 0,0 0 1 0 0,-2 1 0 0 0,2 1-125 0 0,-1-1 0 0 0,0 1 0 0 0,0-1 1 0 0,1 1-1 0 0,-1 0 0 0 0,1 0 0 0 0,0 0 1 0 0,-1 0-1 0 0,1 0 0 0 0,0 0 0 0 0,0 0 1 0 0,1 0-1 0 0,-1 1 0 0 0,0-1 0 0 0,1 0 1 0 0,-1 0-1 0 0,0 3 0 0 0,-4 30-295 0 0,1 0 1 0 0,2 1-1 0 0,1-1 0 0 0,2 1 1 0 0,5 39-1 0 0,-5-68-86 0 0,12 63-3117 0 0,-12-64 2321 0 0,1 1 0 0 0,0-1 0 0 0,1 0-1 0 0,0 1 1 0 0,0-1 0 0 0,0 0-1 0 0,0 0 1 0 0,5 5 0 0 0,-2-6-243 0 0,0-1-1770 0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6:46:32.2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53 2 12891 0 0,'-3'-1'284'0'0,"0"1"1"0"0,1-1-1 0 0,-1 1 1 0 0,0 0-1 0 0,0 0 0 0 0,0 0 1 0 0,0 0-1 0 0,1 1 1 0 0,-4 0-1 0 0,5-1-201 0 0,0 0 0 0 0,0 0 0 0 0,0 1 1 0 0,0-1-1 0 0,0 0 0 0 0,0 0 0 0 0,0 1 0 0 0,0-1 0 0 0,0 1 0 0 0,0-1 0 0 0,0 1 0 0 0,1-1 1 0 0,-1 1-1 0 0,0-1 0 0 0,0 1 0 0 0,1 0 0 0 0,-1-1 0 0 0,0 1 0 0 0,1 0 0 0 0,-1 0 0 0 0,1 0 0 0 0,-1-1 1 0 0,1 1-1 0 0,-1 0 0 0 0,1 0 0 0 0,0 0 0 0 0,-1 0 0 0 0,1 2 0 0 0,1-1-142 0 0,0 1-1 0 0,0-1 1 0 0,1 1 0 0 0,-1-1-1 0 0,1 0 1 0 0,0 0-1 0 0,0 0 1 0 0,-1 0-1 0 0,1 0 1 0 0,1 0 0 0 0,-1 0-1 0 0,0-1 1 0 0,0 1-1 0 0,1-1 1 0 0,-1 0-1 0 0,0 1 1 0 0,4 0 0 0 0,9 7-1716 0 0,-12-7 1366 0 0,0 1-74 0 0,0-1 1 0 0,-1 0-1 0 0,1 0 1 0 0,0 1 0 0 0,-1 0-1 0 0,1-1 1 0 0,-1 1-1 0 0,0 0 1 0 0,0 0-1 0 0,0 0 1 0 0,0 0-1 0 0,-1 1 1 0 0,1-1-1 0 0,1 4 1 0 0,-3 2-3068 0 0</inkml:trace>
</inkml:ink>
</file>

<file path=ppt/ink/ink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1:50.1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0 280 9050 0 0,'4'-20'5027'0'0,"-4"20"-4959"0"0,1 0 0 0 0,-1 0 0 0 0,0 0 0 0 0,0-1 0 0 0,0 1 0 0 0,1 0 0 0 0,-1 0 0 0 0,0 0 0 0 0,1 0-1 0 0,-1 0 1 0 0,0 0 0 0 0,0 0 0 0 0,1 0 0 0 0,-1 0 0 0 0,0 0 0 0 0,0 0 0 0 0,1 0 0 0 0,-1 0 0 0 0,0 0-1 0 0,0 0 1 0 0,1 0 0 0 0,-1 0 0 0 0,0 0 0 0 0,1 0 0 0 0,-1 1 0 0 0,0-1 0 0 0,0 0 0 0 0,0 0 0 0 0,1 0-1 0 0,-1 0 1 0 0,0 1 0 0 0,0-1 0 0 0,0 0 0 0 0,1 0 0 0 0,-1 0 0 0 0,0 1 0 0 0,0-1 0 0 0,3 3-2 0 0,-1 0 1 0 0,0 1-1 0 0,0-1 1 0 0,0 0 0 0 0,0 1-1 0 0,0-1 1 0 0,-1 1-1 0 0,2 4 1 0 0,11 67-267 0 0,-11-56-368 0 0,0-1 1 0 0,1 1-1 0 0,1-1 0 0 0,13 33 0 0 0,-18-51 544 0 0,0 1 0 0 0,0-1 0 0 0,1 0 0 0 0,-1 1 0 0 0,0-1 0 0 0,1 1 0 0 0,-1-1 0 0 0,0 1 0 0 0,0-1 0 0 0,1 0 0 0 0,-1 1 1 0 0,1-1-1 0 0,-1 0 0 0 0,0 1 0 0 0,1-1 0 0 0,-1 0 0 0 0,1 0 0 0 0,-1 0 0 0 0,1 1 0 0 0,-1-1 0 0 0,0 0 0 0 0,1 0 0 0 0,-1 0 0 0 0,1 0 0 0 0,-1 0 0 0 0,1 0 0 0 0,-1 0 1 0 0,1 0-1 0 0,-1 0 0 0 0,1 0 0 0 0,0 0 0 0 0,16-10-625 0 0,10-24-80 0 0,-26 32 708 0 0,9-14-19 0 0,-1-1 0 0 0,-1 1-1 0 0,-1-2 1 0 0,0 1 0 0 0,-1-1 0 0 0,6-33-1 0 0,2-4 1861 0 0,-14 54-1693 0 0,0 0 0 0 0,0 0 0 0 0,0 0 0 0 0,1 0 0 0 0,-1 0 0 0 0,0 0 0 0 0,1 0 0 0 0,-1 0 0 0 0,1 1 0 0 0,-1-1 0 0 0,1 0 0 0 0,-1 0 0 0 0,1 0 0 0 0,0 0 0 0 0,-1 0 0 0 0,1 1 0 0 0,0-1 0 0 0,1-1 0 0 0,-1 2-82 0 0,-1 0 0 0 0,1 1 1 0 0,-1-1-1 0 0,1 0 0 0 0,-1 0 0 0 0,1 0 0 0 0,-1 1 0 0 0,1-1 0 0 0,-1 0 0 0 0,1 0 0 0 0,-1 1 0 0 0,1-1 0 0 0,-1 0 0 0 0,0 1 0 0 0,1-1 0 0 0,-1 1 0 0 0,0-1 1 0 0,1 0-1 0 0,-1 1 0 0 0,0-1 0 0 0,1 1 0 0 0,-1-1 0 0 0,0 1 0 0 0,0-1 0 0 0,1 2 0 0 0,15 48 468 0 0,-11-35-292 0 0,-3-7-172 0 0,4 8-8 0 0,0-1 1 0 0,12 22-1 0 0,-16-34-37 0 0,-1 0 0 0 0,0-1 0 0 0,1 1 0 0 0,0-1 0 0 0,0 0-1 0 0,-1 1 1 0 0,1-1 0 0 0,0 0 0 0 0,1 0 0 0 0,-1 0 0 0 0,0-1-1 0 0,1 1 1 0 0,-1 0 0 0 0,1-1 0 0 0,-1 1 0 0 0,1-1 0 0 0,0 0 0 0 0,-1 0-1 0 0,1 0 1 0 0,0 0 0 0 0,4 0 0 0 0,-3-2 11 0 0,-1 1 1 0 0,1-1-1 0 0,-1 0 0 0 0,0-1 1 0 0,1 1-1 0 0,-1 0 0 0 0,0-1 1 0 0,0 0-1 0 0,0 0 0 0 0,0 0 1 0 0,0 0-1 0 0,0 0 0 0 0,-1 0 1 0 0,1-1-1 0 0,-1 1 0 0 0,4-6 1 0 0,35-50-17 0 0,-38 52 2 0 0,21-35-10 0 0,-1-1 0 0 0,17-45-1 0 0,-38 79 25 0 0,1 1-1 0 0,-2-1 1 0 0,1 1-1 0 0,-1-1 0 0 0,0 0 1 0 0,-1 0-1 0 0,0 0 1 0 0,-1-11-1 0 0,1 15 71 0 0,-1 0 1 0 0,0-1-1 0 0,1 1 0 0 0,-2 0 0 0 0,1 0 1 0 0,0-1-1 0 0,-1 1 0 0 0,0 0 0 0 0,0 0 1 0 0,0 1-1 0 0,0-1 0 0 0,0 0 0 0 0,-1 1 1 0 0,0-1-1 0 0,0 1 0 0 0,-4-4 0 0 0,7 7-79 0 0,-1-1 0 0 0,0 1-1 0 0,1-1 1 0 0,-1 1-1 0 0,0 0 1 0 0,1-1 0 0 0,-1 1-1 0 0,0 0 1 0 0,1 0 0 0 0,-1 0-1 0 0,0-1 1 0 0,1 1 0 0 0,-1 0-1 0 0,0 0 1 0 0,0 0 0 0 0,1 0-1 0 0,-1 0 1 0 0,0 1 0 0 0,0-1-1 0 0,1 0 1 0 0,-1 0-1 0 0,0 0 1 0 0,1 0 0 0 0,-1 1-1 0 0,0-1 1 0 0,0 1 0 0 0,-17 16 20 0 0,14-10-30 0 0,0 0 0 0 0,0 0 1 0 0,1 0-1 0 0,-4 10 0 0 0,-2 19-4 0 0,1 0-1 0 0,2 1 1 0 0,1 0-1 0 0,2 0 1 0 0,1 1-1 0 0,5 41 1 0 0,35 226-685 0 0,-29-247 221 0 0,21 89-1277 0 0,7 56 669 0 0,-35-185 1045 0 0,-2 0 0 0 0,0 0-1 0 0,0 0 1 0 0,-2 1 0 0 0,-4 17-1 0 0,5-29 62 0 0,-1 0-1 0 0,1-1 1 0 0,-1 1-1 0 0,-1-1 1 0 0,1 0-1 0 0,-1 0 1 0 0,-1 0-1 0 0,1 0 1 0 0,-1 0-1 0 0,0 0 1 0 0,0-1-1 0 0,0 0 1 0 0,-1 0-1 0 0,0 0 1 0 0,0-1-1 0 0,-9 7 1 0 0,13-10 32 0 0,-1 0 0 0 0,0 0 0 0 0,1 0 0 0 0,-1-1 0 0 0,0 1 0 0 0,0 0 0 0 0,1-1 0 0 0,-1 0 0 0 0,0 1 0 0 0,0-1 0 0 0,0 0 0 0 0,1 0 0 0 0,-1 0 0 0 0,0 0 1 0 0,0 0-1 0 0,0 0 0 0 0,0-1 0 0 0,1 1 0 0 0,-1-1 0 0 0,0 1 0 0 0,-2-2 0 0 0,0-1 49 0 0,0 1 0 0 0,0-1 1 0 0,0 1-1 0 0,1-1 0 0 0,-1 0 0 0 0,1 0 0 0 0,0-1 1 0 0,-5-5-1 0 0,-2-6 198 0 0,1-1-1 0 0,0 1 1 0 0,-9-25 0 0 0,-1-7 210 0 0,-20-74 0 0 0,34 100-478 0 0,0 0 0 0 0,2 0 0 0 0,0-1 1 0 0,2 0-1 0 0,0 1 0 0 0,3-26 0 0 0,-1 41-310 0 0,0 0-1 0 0,0 0 0 0 0,1 1 0 0 0,0-1 0 0 0,0 1 0 0 0,0-1 0 0 0,0 1 0 0 0,1 0 0 0 0,0-1 0 0 0,0 2 0 0 0,1-1 0 0 0,-1 0 0 0 0,7-6 0 0 0,1 1-1741 0 0,1 0 1 0 0,0 1-1 0 0,0 0 1 0 0,15-7-1 0 0,-7 5-2088 0 0</inkml:trace>
</inkml:ink>
</file>

<file path=ppt/ink/ink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1:50.5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192 122 9202 0 0,'-42'5'4618'0'0,"-22"14"-2029"0"0,36-10-1206 0 0,24-8-1346 0 0,1 0 1 0 0,0 0-1 0 0,0 0 1 0 0,0 1-1 0 0,0-1 1 0 0,0 1-1 0 0,0 0 1 0 0,1 0-1 0 0,-1 0 0 0 0,1 0 1 0 0,-1 0-1 0 0,1 1 1 0 0,0-1-1 0 0,-1 1 1 0 0,1-1-1 0 0,1 1 1 0 0,-1 0-1 0 0,0 0 1 0 0,1 0-1 0 0,-1 0 1 0 0,1 0-1 0 0,0 0 1 0 0,0 0-1 0 0,0 1 0 0 0,0-1 1 0 0,1 0-1 0 0,-1 0 1 0 0,1 1-1 0 0,0-1 1 0 0,0 0-1 0 0,0 1 1 0 0,1-1-1 0 0,-1 0 1 0 0,1 1-1 0 0,-1-1 1 0 0,1 0-1 0 0,0 0 1 0 0,1 0-1 0 0,-1 1 1 0 0,0-1-1 0 0,3 4 0 0 0,-2-3-39 0 0,1 0 0 0 0,-1-1 0 0 0,1 1 0 0 0,-1 0 0 0 0,1-1 0 0 0,0 1 0 0 0,1-1 0 0 0,-1 0 0 0 0,0 0 0 0 0,1-1 0 0 0,0 1 0 0 0,-1-1 0 0 0,1 1 0 0 0,0-1 0 0 0,0 0 0 0 0,0-1 0 0 0,1 1 0 0 0,-1-1 0 0 0,0 1 0 0 0,1-1 0 0 0,-1-1 0 0 0,1 1 0 0 0,-1-1 0 0 0,1 1 0 0 0,-1-1 0 0 0,1-1 0 0 0,-1 1 0 0 0,1-1 0 0 0,-1 1 0 0 0,9-4 0 0 0,-6 2-47 0 0,1 0 1 0 0,-1-1-1 0 0,0 0 0 0 0,0 0 0 0 0,0-1 1 0 0,0 1-1 0 0,0-2 0 0 0,-1 1 0 0 0,0-1 0 0 0,0 0 1 0 0,0 0-1 0 0,0-1 0 0 0,-1 1 0 0 0,0-1 1 0 0,0-1-1 0 0,-1 1 0 0 0,6-9 0 0 0,-6 5 30 0 0,0 0-1 0 0,0 1 1 0 0,-1-1-1 0 0,0 0 1 0 0,-1-1-1 0 0,0 1 1 0 0,-1 0-1 0 0,0-1 1 0 0,-1 1-1 0 0,0-12 1 0 0,-1 17 16 0 0,1-1 0 0 0,-1 1 1 0 0,-1-1-1 0 0,1 1 0 0 0,-1 0 0 0 0,0 0 1 0 0,0-1-1 0 0,0 1 0 0 0,-1 0 0 0 0,0 1 1 0 0,0-1-1 0 0,0 0 0 0 0,0 1 0 0 0,-1 0 1 0 0,0 0-1 0 0,0 0 0 0 0,0 0 0 0 0,0 1 1 0 0,-1-1-1 0 0,-7-4 0 0 0,8 7 8 0 0,0-1 1 0 0,0 1-1 0 0,0 0 0 0 0,-1 0 0 0 0,1 0 0 0 0,0 0 1 0 0,-1 1-1 0 0,1 0 0 0 0,-1 0 0 0 0,1 0 0 0 0,-1 0 1 0 0,1 1-1 0 0,0 0 0 0 0,-1 0 0 0 0,1 0 1 0 0,0 0-1 0 0,0 1 0 0 0,0-1 0 0 0,0 1 0 0 0,0 0 1 0 0,0 0-1 0 0,0 1 0 0 0,-3 2 0 0 0,0-1-298 0 0,0 1 1 0 0,1 0-1 0 0,0 0 0 0 0,0 1 1 0 0,0 0-1 0 0,1 0 0 0 0,-1 0 1 0 0,1 0-1 0 0,1 1 0 0 0,0 0 1 0 0,-7 13-1 0 0,10-17-117 0 0,0 0 0 0 0,0 0 1 0 0,0 1-1 0 0,0-1 0 0 0,1 0 0 0 0,-1 0 0 0 0,1 0 1 0 0,0 0-1 0 0,0 1 0 0 0,0-1 0 0 0,0 0 1 0 0,0 0-1 0 0,1 0 0 0 0,0 0 0 0 0,0 0 1 0 0,-1 1-1 0 0,2-1 0 0 0,-1-1 0 0 0,0 1 0 0 0,1 0 1 0 0,-1 0-1 0 0,3 3 0 0 0,3-1-2346 0 0</inkml:trace>
</inkml:ink>
</file>

<file path=ppt/ink/ink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1:50.8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57 10098 0 0,'0'-4'1973'0'0,"0"-26"2577"0"0,0 28-4286 0 0,0 1-1 0 0,0 0 1 0 0,1-1-1 0 0,-1 1 1 0 0,0 0 0 0 0,0-1-1 0 0,1 1 1 0 0,-1 0-1 0 0,0-1 1 0 0,1 1-1 0 0,0 0 1 0 0,-1 0 0 0 0,1-1-1 0 0,0 1 1 0 0,-1 0-1 0 0,2-1 1 0 0,0 5-47 0 0,0-1 0 0 0,0 1 1 0 0,0 0-1 0 0,-1 0 0 0 0,1 0 1 0 0,-1 0-1 0 0,0 0 0 0 0,1 4 1 0 0,-2-7-182 0 0,14 48 54 0 0,-3 0-1 0 0,-2 0 1 0 0,4 57 0 0 0,-6-47-234 0 0,5 126-5319 0 0,-9-104-4307 0 0,-1-66 5007 0 0</inkml:trace>
</inkml:ink>
</file>

<file path=ppt/ink/ink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1:57.7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420 35 12003 0 0,'-2'-3'1046'0'0,"-8"-19"1096"0"0,10 21-2092 0 0,-1 1 1 0 0,1-1 0 0 0,0 0 0 0 0,-1 1 0 0 0,1-1 0 0 0,0 1 0 0 0,-1-1 0 0 0,1 1-1 0 0,-1-1 1 0 0,1 1 0 0 0,-1 0 0 0 0,1-1 0 0 0,-1 1 0 0 0,1-1 0 0 0,-1 1 0 0 0,1 0-1 0 0,-1 0 1 0 0,0-1 0 0 0,1 1 0 0 0,-1 0 0 0 0,0 0 0 0 0,1 0 0 0 0,-1-1 0 0 0,0 1 0 0 0,1 0-1 0 0,-1 0 1 0 0,0 0 0 0 0,1 0 0 0 0,-2 1 0 0 0,-1 2 85 0 0,1 1-1 0 0,-1-1 1 0 0,0 1 0 0 0,1 0-1 0 0,0 0 1 0 0,0 0 0 0 0,0 0-1 0 0,1 1 1 0 0,-3 6 0 0 0,1-2-13 0 0,-96 213 668 0 0,72-169-731 0 0,-3-2-1 0 0,-40 53 1 0 0,49-75-224 0 0,-45 56-273 0 0,55-74-710 0 0,1 0 0 0 0,-20 14 1 0 0,34-32-4703 0 0,21-34 2476 0 0,-13 26 430 0 0</inkml:trace>
</inkml:ink>
</file>

<file path=ppt/ink/ink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1:58.0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39 6665 0 0,'7'-16'1484'0'0,"1"-6"5131"0"0,6 64-3895 0 0,-11-19-2603 0 0,-2 1 0 0 0,0 0 1 0 0,-3 28-1 0 0,1-22-630 0 0,2 41-1 0 0,1-46-423 0 0,2 26-2749 0 0,-4-48 3220 0 0,1 0 0 0 0,0 1 0 0 0,0-1 0 0 0,0 0 0 0 0,0 0 1 0 0,0 1-1 0 0,1-1 0 0 0,-1 0 0 0 0,1 0 0 0 0,0-1 0 0 0,3 5 0 0 0,-1-4-377 0 0,0-2-2073 0 0</inkml:trace>
</inkml:ink>
</file>

<file path=ppt/ink/ink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1:58.4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 40 7042 0 0,'-8'-24'3590'0'0,"7"24"-3494"0"0,1 0 1 0 0,0-1-1 0 0,0 1 0 0 0,0 0 0 0 0,0-1 0 0 0,0 1 0 0 0,0-1 0 0 0,0 1 0 0 0,-1 0 0 0 0,1-1 0 0 0,0 1 0 0 0,0-1 1 0 0,0 1-1 0 0,1 0 0 0 0,-1-1 0 0 0,0 1 0 0 0,0-1 0 0 0,0 1 0 0 0,0 0 0 0 0,0-1 0 0 0,0 1 0 0 0,1 0 1 0 0,-1-1-1 0 0,0 1 0 0 0,0 0 0 0 0,0-1 0 0 0,1 1 0 0 0,-1 0 0 0 0,0-1 0 0 0,0 1 0 0 0,1 0 0 0 0,-1 0 0 0 0,0-1 1 0 0,1 1-1 0 0,-1 0 0 0 0,0 0 0 0 0,1 0 0 0 0,-1-1 0 0 0,1 1 0 0 0,-1 0 0 0 0,0 0 0 0 0,1 0 0 0 0,-1 0 0 0 0,1 0 1 0 0,107 1 466 0 0,1 1-3628 0 0,-74-4-815 0 0,-35 2 3844 0 0,0-1 0 0 0,0 1 0 0 0,-1 0 1 0 0,1 0-1 0 0,0 0 0 0 0,0 0 0 0 0,0 0 0 0 0,0 0 0 0 0,0 0 1 0 0,0 0-1 0 0,0 0 0 0 0,0 0 0 0 0,0 0 0 0 0,0 0 1 0 0,0 0-1 0 0,0 0 0 0 0,0 0 0 0 0,0 0 0 0 0,0 0 0 0 0,0 0 1 0 0,0-1-1 0 0,0 1 0 0 0,0 0 0 0 0,0 0 0 0 0,0 0 1 0 0,0 0-1 0 0,0 0 0 0 0,0 0 0 0 0,0 0 0 0 0,0 0 0 0 0,0 0 1 0 0,0 0-1 0 0,-20-1 594 0 0,17 1-409 0 0,1 0-1 0 0,0 0 1 0 0,-1 0-1 0 0,1 0 1 0 0,0 1 0 0 0,0-1-1 0 0,-1 1 1 0 0,1-1 0 0 0,0 1-1 0 0,0 0 1 0 0,0 0-1 0 0,0 0 1 0 0,0 0 0 0 0,0 0-1 0 0,0 1 1 0 0,0-1-1 0 0,0 0 1 0 0,1 1 0 0 0,-1 0-1 0 0,0-1 1 0 0,1 1 0 0 0,-1 0-1 0 0,1 0 1 0 0,0 0-1 0 0,0 0 1 0 0,0 0 0 0 0,0 0-1 0 0,0 0 1 0 0,-1 2-1 0 0,0 6 155 0 0,-1 0-1 0 0,2 0 0 0 0,0 0 0 0 0,0 0 0 0 0,1 15 0 0 0,0 5 231 0 0,1-1-1 0 0,8 46 1 0 0,-7-66-495 0 0,0-1 0 0 0,0 0 0 0 0,0 1 0 0 0,1-1 0 0 0,0-1-1 0 0,1 1 1 0 0,-1 0 0 0 0,2-1 0 0 0,-1 0 0 0 0,1 0 0 0 0,0 0-1 0 0,0 0 1 0 0,11 9 0 0 0,-13-14-61 0 0,0 0 0 0 0,0 0 0 0 0,0-1 0 0 0,0 1 0 0 0,0-1-1 0 0,0 1 1 0 0,1-1 0 0 0,-1 0 0 0 0,0-1 0 0 0,0 1 0 0 0,1-1 0 0 0,-1 1 0 0 0,1-1-1 0 0,-1 0 1 0 0,1 0 0 0 0,-1 0 0 0 0,0-1 0 0 0,1 1 0 0 0,-1-1 0 0 0,0 0 0 0 0,1 0 0 0 0,-1 0-1 0 0,0 0 1 0 0,0-1 0 0 0,0 1 0 0 0,0-1 0 0 0,0 0 0 0 0,0 1 0 0 0,0-1 0 0 0,-1-1-1 0 0,6-4 1 0 0,-6 5-12 0 0,0 0-1 0 0,0 0 0 0 0,0-1 0 0 0,0 1 1 0 0,0-1-1 0 0,0 1 0 0 0,0-1 1 0 0,-1 0-1 0 0,0 0 0 0 0,1 0 0 0 0,-1 0 1 0 0,0 0-1 0 0,0 0 0 0 0,-1 0 1 0 0,1 0-1 0 0,-1 0 0 0 0,1 0 0 0 0,-1 0 1 0 0,0 0-1 0 0,0 0 0 0 0,0-1 1 0 0,-1 1-1 0 0,1 0 0 0 0,-1 0 1 0 0,0 0-1 0 0,0 0 0 0 0,0 0 0 0 0,0 0 1 0 0,0 0-1 0 0,-1 0 0 0 0,1 1 1 0 0,-1-1-1 0 0,1 0 0 0 0,-5-4 0 0 0,-1-1 43 0 0,-1 0 0 0 0,-1 0 0 0 0,1 0 0 0 0,-1 1 0 0 0,0 0 0 0 0,-1 1 0 0 0,0 0 0 0 0,-14-7 0 0 0,20 12-47 0 0,0-1 0 0 0,0 1 0 0 0,-1 0 0 0 0,1 0 1 0 0,0 0-1 0 0,-1 0 0 0 0,1 1 0 0 0,0 0 0 0 0,-1 0 0 0 0,1 0 1 0 0,0 0-1 0 0,-1 1 0 0 0,1 0 0 0 0,0 0 0 0 0,-1 0 0 0 0,1 0 1 0 0,0 0-1 0 0,0 1 0 0 0,0 0 0 0 0,0 0 0 0 0,0 0 0 0 0,1 1 1 0 0,-1-1-1 0 0,-6 6 0 0 0,3-2-530 0 0,5-4 59 0 0,0-1-1 0 0,0 1 1 0 0,0 0-1 0 0,0 0 1 0 0,0 0-1 0 0,0 0 1 0 0,0 0-1 0 0,1 0 1 0 0,-1 0-1 0 0,1 1 1 0 0,-1-1-1 0 0,-1 5 1 0 0,3-4-2688 0 0</inkml:trace>
</inkml:ink>
</file>

<file path=ppt/ink/ink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1:58.7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70 8 11370 0 0,'-2'-1'269'0'0,"0"0"-1"0"0,1 0 0 0 0,-1 0 0 0 0,0 1 0 0 0,1-1 0 0 0,-1 0 0 0 0,0 1 0 0 0,0-1 0 0 0,1 1 0 0 0,-1 0 1 0 0,0 0-1 0 0,0 0 0 0 0,0 0 0 0 0,0 0 0 0 0,1 0 0 0 0,-1 0 0 0 0,0 0 0 0 0,0 1 0 0 0,1-1 0 0 0,-1 1 1 0 0,0 0-1 0 0,-2 0 0 0 0,3 1-132 0 0,-1-1 1 0 0,0 1-1 0 0,0-1 0 0 0,1 1 1 0 0,-1 0-1 0 0,1 0 0 0 0,-1 0 1 0 0,1 0-1 0 0,0 0 1 0 0,0 0-1 0 0,0 0 0 0 0,0 0 1 0 0,0 1-1 0 0,0 3 1 0 0,-2 4-81 0 0,2 0 1 0 0,-1 0 0 0 0,2 0 0 0 0,-1 0 0 0 0,1 0-1 0 0,2 15 1 0 0,-1-17-44 0 0,1 0-1 0 0,-1-1 1 0 0,1 1 0 0 0,0-1-1 0 0,1 1 1 0 0,0-1-1 0 0,0 0 1 0 0,0 0-1 0 0,1-1 1 0 0,0 1 0 0 0,8 9-1 0 0,-9-13-20 0 0,0 0 0 0 0,0-1 0 0 0,0 1 0 0 0,0-1 0 0 0,1 0 0 0 0,-1 0 0 0 0,1 0 0 0 0,-1 0 0 0 0,1-1 0 0 0,0 1-1 0 0,0-1 1 0 0,-1 0 0 0 0,1 0 0 0 0,0-1 0 0 0,0 1 0 0 0,0-1 0 0 0,0 0 0 0 0,0 0 0 0 0,0 0 0 0 0,0 0 0 0 0,0-1 0 0 0,0 1 0 0 0,0-1 0 0 0,5-2 0 0 0,26-8-554 0 0,1-1 1 0 0,-2-2-1 0 0,40-22 1 0 0,-17 4-2765 0 0,-3 0-3753 0 0,-52 30 5839 0 0,-1 1-1846 0 0</inkml:trace>
</inkml:ink>
</file>

<file path=ppt/ink/ink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1:59.0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 4 10282 0 0,'-2'0'495'0'0,"0"0"0"0"0,0 0-1 0 0,1 0 1 0 0,-1 0 0 0 0,0 1-1 0 0,0-1 1 0 0,1 0 0 0 0,-1 1-1 0 0,0 0 1 0 0,1-1 0 0 0,-1 1-1 0 0,0 0 1 0 0,1 0 0 0 0,-3 1-1 0 0,4-2-474 0 0,0 0-1 0 0,0 0 1 0 0,0 1 0 0 0,0-1-1 0 0,0 0 1 0 0,0 0-1 0 0,0 0 1 0 0,0 0 0 0 0,0 0-1 0 0,0 0 1 0 0,0 0-1 0 0,0 1 1 0 0,0-1 0 0 0,0 0-1 0 0,0 0 1 0 0,0 0-1 0 0,0 0 1 0 0,0 0 0 0 0,0 0-1 0 0,0 1 1 0 0,0-1 0 0 0,0 0-1 0 0,0 0 1 0 0,0 0-1 0 0,0 0 1 0 0,0 0 0 0 0,0 0-1 0 0,0 1 1 0 0,0-1-1 0 0,0 0 1 0 0,0 0 0 0 0,0 0-1 0 0,0 0 1 0 0,0 0-1 0 0,0 0 1 0 0,0 0 0 0 0,1 0-1 0 0,-1 0 1 0 0,0 1-1 0 0,0-1 1 0 0,0 0 0 0 0,0 0-1 0 0,0 0 1 0 0,0 0-1 0 0,0 0 1 0 0,1 0 0 0 0,-1 0-1 0 0,0 0 1 0 0,0 0-1 0 0,0 0 1 0 0,0 0 0 0 0,1 0-1 0 0,18 1 152 0 0,19-5-434 0 0,116-9-1914 0 0,-50 14-7743 0 0,-94 1 6441 0 0</inkml:trace>
</inkml:ink>
</file>

<file path=ppt/ink/ink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1:59.3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86 47 8666 0 0,'-11'6'1683'0'0,"0"1"0"0"0,0 1 0 0 0,-14 13-1 0 0,23-20-1593 0 0,1 1 0 0 0,-1-1-1 0 0,1 1 1 0 0,-1-1 0 0 0,1 1-1 0 0,-1-1 1 0 0,1 1 0 0 0,0 0-1 0 0,0 0 1 0 0,0 0 0 0 0,0-1-1 0 0,0 1 1 0 0,0 0 0 0 0,0 0-1 0 0,1 0 1 0 0,-1 0 0 0 0,1 0-1 0 0,0 1 1 0 0,-1-1 0 0 0,1 0-1 0 0,0 0 1 0 0,0 0 0 0 0,0 0-1 0 0,1 0 1 0 0,-1 0 0 0 0,0 0-1 0 0,1 1 1 0 0,-1-1 0 0 0,1 0-1 0 0,0 0 1 0 0,1 2 0 0 0,0-2-68 0 0,0 0 0 0 0,0 0-1 0 0,0 0 1 0 0,0-1 0 0 0,1 1 0 0 0,-1-1 0 0 0,0 1 0 0 0,1-1 0 0 0,0 0 0 0 0,-1 0 0 0 0,1 0 0 0 0,-1 0 0 0 0,1-1 0 0 0,0 1 0 0 0,0-1 0 0 0,2 1 0 0 0,49 2 91 0 0,-47-3-99 0 0,6 0-43 0 0,1-1-1 0 0,-1-1 1 0 0,25-4 0 0 0,-33 4-102 0 0,0 1-1 0 0,1-1 1 0 0,-1 0 0 0 0,0 0 0 0 0,0 0-1 0 0,-1-1 1 0 0,1 0 0 0 0,0 0 0 0 0,-1 0-1 0 0,1-1 1 0 0,-1 1 0 0 0,4-5 0 0 0,-7 6 63 0 0,0 1 1 0 0,0 0-1 0 0,0 0 1 0 0,-1-1-1 0 0,1 1 1 0 0,0 0-1 0 0,-1-1 1 0 0,1 1-1 0 0,-1-1 1 0 0,1 1-1 0 0,-1-1 1 0 0,0 1-1 0 0,1-1 1 0 0,-1 1-1 0 0,0-1 1 0 0,0 1-1 0 0,0-1 1 0 0,0 1 0 0 0,-1-1-1 0 0,1 0 1 0 0,-1-2-1 0 0,0 1-27 0 0,-1-1 0 0 0,1 1 1 0 0,-1-1-1 0 0,0 1 0 0 0,0 0 0 0 0,-1 0 0 0 0,1 0 1 0 0,-5-5-1 0 0,-2 0-9 0 0,1 1 0 0 0,-1 0 0 0 0,0 1-1 0 0,-1 0 1 0 0,-12-6 0 0 0,14 9 116 0 0,0 0 0 0 0,0 1-1 0 0,0 0 1 0 0,0 1 0 0 0,0-1-1 0 0,-1 2 1 0 0,1-1 0 0 0,0 1 0 0 0,-1 0-1 0 0,-10 3 1 0 0,15-3-151 0 0,0 0 1 0 0,1 1-1 0 0,-1 0 1 0 0,0-1-1 0 0,0 2 1 0 0,1-1-1 0 0,-1 0 0 0 0,1 1 1 0 0,-1-1-1 0 0,1 1 1 0 0,0 0-1 0 0,-1 0 1 0 0,1 1-1 0 0,0-1 1 0 0,1 1-1 0 0,-1-1 0 0 0,0 1 1 0 0,1 0-1 0 0,-1 0 1 0 0,1 0-1 0 0,0 0 1 0 0,0 0-1 0 0,0 1 0 0 0,-2 4 1 0 0,4-7-54 0 0,0 0 0 0 0,0 0 0 0 0,-1-1 0 0 0,1 1 0 0 0,0 0 0 0 0,0 0 0 0 0,0 0 0 0 0,0 0 0 0 0,0 0 0 0 0,1 0 0 0 0,-1 0 0 0 0,0-1 0 0 0,0 1 0 0 0,0 0 0 0 0,1 0 0 0 0,-1 0 0 0 0,1-1 0 0 0,-1 1 0 0 0,0 0-1 0 0,1 0 1 0 0,-1-1 0 0 0,1 1 0 0 0,0 0 0 0 0,-1-1 0 0 0,1 1 0 0 0,0 0 0 0 0,-1-1 0 0 0,1 1 0 0 0,0-1 0 0 0,-1 1 0 0 0,1-1 0 0 0,0 1 0 0 0,1-1 0 0 0,5 2-2341 0 0</inkml:trace>
</inkml:ink>
</file>

<file path=ppt/ink/ink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1:59.7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116 211 10226 0 0,'-5'-1'507'0'0,"1"-1"-1"0"0,0 1 1 0 0,0 0-1 0 0,-1 0 1 0 0,1 0-1 0 0,-1 1 1 0 0,1-1-1 0 0,0 1 1 0 0,-1 0-1 0 0,1 1 1 0 0,-1-1-1 0 0,1 1 1 0 0,-1 0-1 0 0,1 0 1 0 0,-8 3-1 0 0,10-4-471 0 0,0 1 1 0 0,0 0-1 0 0,0 0 1 0 0,0 0-1 0 0,0 0 1 0 0,0 0-1 0 0,0 0 0 0 0,0 0 1 0 0,1 1-1 0 0,-1-1 1 0 0,0 1-1 0 0,1-1 0 0 0,-1 1 1 0 0,1 0-1 0 0,0-1 1 0 0,-1 1-1 0 0,1 0 1 0 0,0 0-1 0 0,0 0 0 0 0,0 0 1 0 0,1 0-1 0 0,-1 0 1 0 0,0 0-1 0 0,1 0 0 0 0,-1 0 1 0 0,1 1-1 0 0,0-1 1 0 0,0 0-1 0 0,-1 0 1 0 0,1 0-1 0 0,1 1 0 0 0,0 3 1 0 0,0-2-42 0 0,1 1 0 0 0,-1-1 0 0 0,1 1 0 0 0,1-1 0 0 0,-1 0 1 0 0,1 0-1 0 0,-1 0 0 0 0,1 0 0 0 0,0 0 0 0 0,0-1 0 0 0,1 1 0 0 0,-1-1 0 0 0,1 0 0 0 0,0 0 1 0 0,0 0-1 0 0,0-1 0 0 0,0 1 0 0 0,0-1 0 0 0,1 0 0 0 0,-1 0 0 0 0,1 0 0 0 0,-1-1 0 0 0,1 1 1 0 0,0-1-1 0 0,5 0 0 0 0,-5 0-25 0 0,1 0 0 0 0,0 0 0 0 0,-1-1 0 0 0,1 0 0 0 0,0 0 0 0 0,0 0 0 0 0,-1-1 0 0 0,1 0 0 0 0,0 0 0 0 0,-1 0 0 0 0,1-1 0 0 0,-1 0 0 0 0,1 0 0 0 0,-1 0 0 0 0,0-1 0 0 0,0 1 0 0 0,0-1 0 0 0,0-1 0 0 0,-1 1 0 0 0,1-1 0 0 0,4-3 0 0 0,-7 4 4 0 0,-1 1-1 0 0,1-1 1 0 0,0 1 0 0 0,-1-1 0 0 0,1 1-1 0 0,-1-1 1 0 0,0 0 0 0 0,0 0 0 0 0,0 0-1 0 0,0 1 1 0 0,0-1 0 0 0,-1 0-1 0 0,1 0 1 0 0,-1 0 0 0 0,0 0 0 0 0,0 0-1 0 0,0 0 1 0 0,0 0 0 0 0,0 0 0 0 0,-2-4-1 0 0,1 2 38 0 0,0 1 0 0 0,-1-1-1 0 0,0 1 1 0 0,0 0 0 0 0,0-1 0 0 0,0 1-1 0 0,-1 0 1 0 0,0 0 0 0 0,0 1 0 0 0,0-1-1 0 0,0 0 1 0 0,-5-3 0 0 0,6 4-88 0 0,-1 1 0 0 0,0 0 0 0 0,1-1 0 0 0,-1 1 0 0 0,0 0-1 0 0,-1 0 1 0 0,1 0 0 0 0,0 1 0 0 0,0-1 0 0 0,-1 1 0 0 0,1 0 0 0 0,-1 0 0 0 0,1 0 0 0 0,-1 0 0 0 0,1 1 0 0 0,-1-1-1 0 0,1 1 1 0 0,-1 0 0 0 0,0 0 0 0 0,1 0 0 0 0,-1 1 0 0 0,1-1 0 0 0,-1 1 0 0 0,1 0 0 0 0,-1 0 0 0 0,1 0 0 0 0,-1 0-1 0 0,1 1 1 0 0,0-1 0 0 0,-1 1 0 0 0,1 0 0 0 0,0 0 0 0 0,0 0 0 0 0,1 0 0 0 0,-1 1 0 0 0,-3 2 0 0 0,-9 17-4610 0 0,18-16 1213 0 0,12-7 2041 0 0,-8 0-1417 0 0</inkml:trace>
  <inkml:trace contextRef="#ctx0" brushRef="#br0" timeOffset="1">302 59 6849 0 0,'0'-4'1114'0'0,"3"-46"11061"0"0,-3 50-12140 0 0,1 0 0 0 0,-1-1 1 0 0,0 1-1 0 0,0 0 0 0 0,0 0 1 0 0,0-1-1 0 0,1 1 0 0 0,-1 0 1 0 0,0 0-1 0 0,0 0 0 0 0,0-1 1 0 0,1 1-1 0 0,-1 0 1 0 0,0 0-1 0 0,1 0 0 0 0,-1-1 1 0 0,0 1-1 0 0,0 0 0 0 0,1 0 1 0 0,-1 0-1 0 0,0 0 0 0 0,1 0 1 0 0,-1 0-1 0 0,0 0 0 0 0,0 0 1 0 0,1 0-1 0 0,-1 0 0 0 0,0 0 1 0 0,1 0-1 0 0,-1 0 0 0 0,0 0 1 0 0,1 0-1 0 0,-1 0 1 0 0,0 0-1 0 0,0 0 0 0 0,1 0 1 0 0,-1 1-1 0 0,0-1 0 0 0,1 0 1 0 0,-1 0-1 0 0,0 0 0 0 0,0 0 1 0 0,1 1-1 0 0,-1-1 0 0 0,0 0 1 0 0,0 0-1 0 0,0 0 0 0 0,1 1 1 0 0,-1-1-1 0 0,0 0 1 0 0,0 0-1 0 0,0 1 0 0 0,0-1 1 0 0,1 0-1 0 0,-1 1 0 0 0,0-1 1 0 0,0 1-1 0 0,11 16 151 0 0,-4 16-265 0 0,-1 0 0 0 0,-2 1 0 0 0,-1-1 0 0 0,-2 1 1 0 0,-4 50-1 0 0,3 44-2619 0 0,1-106 1046 0 0,1 0 0 0 0,1-1 1 0 0,11 39-1 0 0,-12-53 919 0 0,1 0 0 0 0,-1 0 0 0 0,2 1 0 0 0,-1-2 1 0 0,1 1-1 0 0,0 0 0 0 0,1-1 0 0 0,6 8 0 0 0,0-2-2450 0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6:46:32.6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95 11026 0 0,'38'-11'3588'0'0,"-17"3"-3453"0"0,-1 2-1 0 0,31-6 1 0 0,-32 9-130 0 0,0 1-1 0 0,0 1 1 0 0,1 1 0 0 0,-1 0-1 0 0,0 2 1 0 0,0 0 0 0 0,28 8-1 0 0,-24-5 16 0 0,-19-4-7 0 0,1 0 0 0 0,0 0 0 0 0,-1 0 0 0 0,1 0 0 0 0,-1 1 0 0 0,1 0 0 0 0,-1 0 0 0 0,0 0 0 0 0,0 0 0 0 0,0 1 0 0 0,5 3 0 0 0,-8-4 24 0 0,-1-1-1 0 0,1 0 1 0 0,0 1-1 0 0,-1-1 1 0 0,1 1 0 0 0,-1-1-1 0 0,1 1 1 0 0,-1-1-1 0 0,0 1 1 0 0,1-1-1 0 0,-1 1 1 0 0,0 0-1 0 0,0-1 1 0 0,0 1-1 0 0,-1-1 1 0 0,1 1 0 0 0,0-1-1 0 0,0 1 1 0 0,-1-1-1 0 0,1 1 1 0 0,-2 1-1 0 0,-15 39 386 0 0,11-28-315 0 0,-23 39 100 0 0,22-43-660 0 0,1 0 0 0 0,1 0 1 0 0,0 1-1 0 0,-8 21 0 0 0,13-32 364 0 0,0 0-1 0 0,0 0 0 0 0,0 1 1 0 0,-1-1-1 0 0,1 0 1 0 0,0 0-1 0 0,0 1 0 0 0,0-1 1 0 0,0 0-1 0 0,0 0 1 0 0,0 1-1 0 0,0-1 0 0 0,0 0 1 0 0,0 1-1 0 0,0-1 1 0 0,0 0-1 0 0,0 0 0 0 0,0 1 1 0 0,0-1-1 0 0,0 0 1 0 0,0 0-1 0 0,0 1 0 0 0,0-1 1 0 0,0 0-1 0 0,0 0 1 0 0,1 1-1 0 0,-1-1 1 0 0,0 0-1 0 0,0 0 0 0 0,0 1 1 0 0,0-1-1 0 0,1 0 1 0 0,-1 0-1 0 0,0 0 0 0 0,0 1 1 0 0,0-1-1 0 0,1 0 1 0 0,-1 0-1 0 0,0 0 0 0 0,0 0 1 0 0,1 0-1 0 0,-1 0 1 0 0,0 1-1 0 0,0-1 0 0 0,1 0 1 0 0,-1 0-1 0 0,0 0 1 0 0,0 0-1 0 0,1 0 0 0 0,-1 0 1 0 0,1 0-1 0 0,12-9-3878 0 0,-9 2 753 0 0</inkml:trace>
  <inkml:trace contextRef="#ctx0" brushRef="#br0" timeOffset="1">456 118 8234 0 0,'12'-18'2611'0'0,"28"-33"1"0"0,-35 46-2374 0 0,0 1 0 0 0,-1-1 0 0 0,1 1 0 0 0,1 0 0 0 0,-1 0 0 0 0,1 1 0 0 0,-1-1 0 0 0,1 1 0 0 0,0 0 0 0 0,0 1 0 0 0,7-2 0 0 0,-12 3-310 0 0,0 1 1 0 0,1-1-1 0 0,-1 1 1 0 0,0-1-1 0 0,1 1 0 0 0,-1 0 1 0 0,0 0-1 0 0,1 0 1 0 0,-1 0-1 0 0,0 0 1 0 0,1 0-1 0 0,-1 0 0 0 0,0 0 1 0 0,0 0-1 0 0,1 1 1 0 0,-1-1-1 0 0,0 1 1 0 0,1-1-1 0 0,-1 1 0 0 0,0-1 1 0 0,0 1-1 0 0,0-1 1 0 0,0 1-1 0 0,0 0 1 0 0,0 0-1 0 0,0 0 0 0 0,0 0 1 0 0,0 0-1 0 0,0 0 1 0 0,0 0-1 0 0,0 0 1 0 0,0 0-1 0 0,-1 0 1 0 0,2 2-1 0 0,-2-1-285 0 0,1 1-1 0 0,0 0 1 0 0,-1 0-1 0 0,0 0 1 0 0,1-1 0 0 0,-1 1-1 0 0,-1 0 1 0 0,1 0-1 0 0,0 0 1 0 0,-1 0 0 0 0,1-1-1 0 0,-1 1 1 0 0,0 0 0 0 0,0 0-1 0 0,-1 2 1 0 0,-6 10-3588 0 0</inkml:trace>
</inkml:ink>
</file>

<file path=ppt/ink/ink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2:00.1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66 45 12755 0 0,'-2'-1'783'0'0,"-3"-2"-140"0"0,0 1-1 0 0,-1 0 1 0 0,1 0-1 0 0,0 0 1 0 0,-1 1-1 0 0,1-1 0 0 0,-1 1 1 0 0,1 1-1 0 0,-10-1 1 0 0,55-9 4 0 0,55-5-1 0 0,-78 14-640 0 0,0 0 0 0 0,1 0 0 0 0,-1 2 0 0 0,0 0 0 0 0,33 7 1 0 0,-45-7-24 0 0,-1 0 0 0 0,1 1 0 0 0,-1 0 0 0 0,0 0 0 0 0,0 0 0 0 0,0 0 0 0 0,0 0 0 0 0,0 1 0 0 0,0 0 0 0 0,5 4 0 0 0,-8-6 9 0 0,0 1 0 0 0,0-1 1 0 0,0 0-1 0 0,0 1 1 0 0,0-1-1 0 0,0 1 0 0 0,-1-1 1 0 0,1 1-1 0 0,-1 0 0 0 0,1-1 1 0 0,-1 1-1 0 0,1 0 1 0 0,-1-1-1 0 0,0 1 0 0 0,0 0 1 0 0,0-1-1 0 0,0 1 1 0 0,0 0-1 0 0,0 0 0 0 0,0-1 1 0 0,0 1-1 0 0,-1 0 1 0 0,1-1-1 0 0,-1 1 0 0 0,1-1 1 0 0,-1 1-1 0 0,0 0 1 0 0,0-1-1 0 0,0 1 0 0 0,-1 1 1 0 0,-15 20-284 0 0,0-1 1 0 0,-1-1 0 0 0,-2-1-1 0 0,0-1 1 0 0,-38 29-1 0 0,-2 2-3058 0 0,5 6-3883 0 0,48-41 4361 0 0,9-15 69 0 0</inkml:trace>
</inkml:ink>
</file>

<file path=ppt/ink/ink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2:00.4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93 4785 0 0,'5'-4'23'0'0,"15"-12"1446"0"0,0 0 0 0 0,33-18 0 0 0,-45 31-1088 0 0,-1-1 1 0 0,1 1-1 0 0,0 0 1 0 0,0 1 0 0 0,0-1-1 0 0,0 2 1 0 0,0-1-1 0 0,0 1 1 0 0,0 0-1 0 0,1 1 1 0 0,13 1 0 0 0,-18-1-622 0 0,42 8 584 0 0,-44-7-946 0 0,1-1 0 0 0,-1 1 0 0 0,1 0 0 0 0,-1 0 0 0 0,0 1 0 0 0,0-1 0 0 0,1 0 0 0 0,-1 1 0 0 0,2 1 0 0 0,-7 1-1583 0 0,-1-4-619 0 0</inkml:trace>
</inkml:ink>
</file>

<file path=ppt/ink/ink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2:01.0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148 4 6073 0 0,'-1'0'213'0'0,"-1"-1"0"0"0,1 0 1 0 0,-1 1-1 0 0,0-1 0 0 0,0 1 0 0 0,1 0 0 0 0,-1-1 0 0 0,0 1 0 0 0,0 0 0 0 0,1 0 0 0 0,-1 0 0 0 0,0 0 0 0 0,0 1 0 0 0,1-1 0 0 0,-1 0 0 0 0,0 1 1 0 0,0-1-1 0 0,1 1 0 0 0,-1 0 0 0 0,1-1 0 0 0,-1 1 0 0 0,0 0 0 0 0,1 0 0 0 0,-1 0 0 0 0,1 0 0 0 0,0 0 0 0 0,-1 1 0 0 0,1-1 0 0 0,0 0 0 0 0,0 1 1 0 0,-2 1-1 0 0,-1 5-14 0 0,1-1 1 0 0,0 1 0 0 0,0-1 0 0 0,0 1 0 0 0,-2 15-1 0 0,-4 11-373 0 0,-54 141 534 0 0,62-174-316 0 0,1-1 0 0 0,0 0 0 0 0,0 1 0 0 0,-1-1-1 0 0,1 1 1 0 0,0-1 0 0 0,0 1 0 0 0,0-1 0 0 0,-1 0-1 0 0,1 1 1 0 0,0-1 0 0 0,0 1 0 0 0,0-1-1 0 0,0 1 1 0 0,0-1 0 0 0,0 1 0 0 0,0-1 0 0 0,0 1-1 0 0,0-1 1 0 0,0 1 0 0 0,1-1 0 0 0,-1 1 0 0 0,0-1-1 0 0,0 1 1 0 0,0-1 0 0 0,0 1 0 0 0,1-1 0 0 0,-1 0-1 0 0,0 1 1 0 0,1-1 0 0 0,-1 1 0 0 0,0-1 0 0 0,1 1-1 0 0,18-2 544 0 0,29-17-520 0 0,-42 15 12 0 0,130-66-383 0 0,-48 17-1884 0 0,-68 35-1048 0 0,-37 27-286 0 0,-7 13 4637 0 0,1 2 0 0 0,1 0 1 0 0,1 1-1 0 0,1 1 0 0 0,-32 59 0 0 0,51-84-1038 0 0,-3 3 54 0 0,0 1-1 0 0,0 0 1 0 0,1 0 0 0 0,0 0 0 0 0,0 1-1 0 0,1-1 1 0 0,0 1 0 0 0,0-1-1 0 0,0 1 1 0 0,1 0 0 0 0,0 0 0 0 0,0 0-1 0 0,1 13 1 0 0,0-19-122 0 0,0 0 1 0 0,1-1-1 0 0,-1 1 0 0 0,1 0 1 0 0,0 0-1 0 0,-1-1 0 0 0,1 1 0 0 0,-1 0 1 0 0,1-1-1 0 0,0 1 0 0 0,0 0 1 0 0,-1-1-1 0 0,1 1 0 0 0,0-1 1 0 0,0 1-1 0 0,0-1 0 0 0,0 0 0 0 0,0 1 1 0 0,-1-1-1 0 0,1 0 0 0 0,0 0 1 0 0,0 0-1 0 0,0 1 0 0 0,0-1 1 0 0,0 0-1 0 0,0 0 0 0 0,0 0 1 0 0,0 0-1 0 0,0-1 0 0 0,0 1 0 0 0,0 0 1 0 0,0 0-1 0 0,1-1 0 0 0,36-8-20 0 0,-34 7 11 0 0,65-24-530 0 0,-45 16-123 0 0,36-11 1 0 0,-59 21 638 0 0,-1 0 0 0 0,0 0 0 0 0,0 0 0 0 0,0 0 0 0 0,0 0 0 0 0,1 0-1 0 0,-1 0 1 0 0,0 0 0 0 0,0 0 0 0 0,0 0 0 0 0,1 0 0 0 0,-1 0 0 0 0,0 0-1 0 0,0 0 1 0 0,0 0 0 0 0,1 0 0 0 0,-1 0 0 0 0,0 0 0 0 0,0 0 0 0 0,0 1-1 0 0,0-1 1 0 0,1 0 0 0 0,-1 0 0 0 0,0 0 0 0 0,0 0 0 0 0,0 0 0 0 0,0 0-1 0 0,1 1 1 0 0,-1-1 0 0 0,0 0 0 0 0,0 0 0 0 0,0 0 0 0 0,0 0 0 0 0,0 0-1 0 0,0 1 1 0 0,0-1 0 0 0,0 0 0 0 0,0 0 0 0 0,1 0 0 0 0,-1 1 0 0 0,0-1-1 0 0,-1 13-154 0 0,-11 21 481 0 0,7-21-131 0 0,4-9-98 0 0,1 0-1 0 0,-1 0 1 0 0,1 0 0 0 0,0 0 0 0 0,0 0 0 0 0,0 0 0 0 0,0 0-1 0 0,1 0 1 0 0,0 0 0 0 0,0 0 0 0 0,0 0 0 0 0,0-1 0 0 0,0 1 0 0 0,1 0-1 0 0,-1-1 1 0 0,1 1 0 0 0,0-1 0 0 0,1 1 0 0 0,-1-1 0 0 0,5 6 0 0 0,-5-8-34 0 0,-1 0 1 0 0,0 1 0 0 0,1-1-1 0 0,0 0 1 0 0,-1 0-1 0 0,1 0 1 0 0,0 0 0 0 0,-1 0-1 0 0,1 0 1 0 0,0 0 0 0 0,0-1-1 0 0,0 1 1 0 0,0-1 0 0 0,0 1-1 0 0,0-1 1 0 0,0 0 0 0 0,3 1-1 0 0,-3-2-25 0 0,1 1-1 0 0,-1-1 1 0 0,1 0-1 0 0,-1 0 0 0 0,0 1 1 0 0,0-1-1 0 0,0-1 1 0 0,1 1-1 0 0,-1 0 1 0 0,0 0-1 0 0,0-1 0 0 0,-1 1 1 0 0,1-1-1 0 0,0 0 1 0 0,0 0-1 0 0,-1 1 1 0 0,3-5-1 0 0,-1 3 0 0 0,-1 0 0 0 0,0 0 0 0 0,0 0 0 0 0,0 0 0 0 0,0-1 0 0 0,0 1 1 0 0,-1 0-1 0 0,1-1 0 0 0,-1 1 0 0 0,0-1 0 0 0,0 1 0 0 0,0-1 0 0 0,-1 0 0 0 0,0 1 0 0 0,1-1 0 0 0,-1 0 0 0 0,0 0 0 0 0,-1 1 0 0 0,1-1 0 0 0,0 0 1 0 0,-1 1-1 0 0,0-1 0 0 0,0 0 0 0 0,0 1 0 0 0,-1-1 0 0 0,1 1 0 0 0,-1 0 0 0 0,0 0 0 0 0,0-1 0 0 0,0 1 0 0 0,0 0 0 0 0,0 0 0 0 0,-1 1 1 0 0,1-1-1 0 0,-1 0 0 0 0,0 1 0 0 0,0 0 0 0 0,0-1 0 0 0,0 1 0 0 0,0 0 0 0 0,0 1 0 0 0,-7-4 0 0 0,6 4-78 0 0,1-1 1 0 0,-1 1-1 0 0,1 0 0 0 0,-1 0 0 0 0,0 1 0 0 0,0-1 1 0 0,1 1-1 0 0,-1 0 0 0 0,0 0 0 0 0,0 0 0 0 0,1 0 0 0 0,-1 0 1 0 0,0 1-1 0 0,0 0 0 0 0,1 0 0 0 0,-1 0 0 0 0,-4 2 1 0 0,5-2-281 0 0,1 1 1 0 0,-1-1 0 0 0,0 1-1 0 0,1-1 1 0 0,-1 1 0 0 0,1 0-1 0 0,0 0 1 0 0,-1 0 0 0 0,-2 5-1 0 0,3-5-177 0 0,1 0 1 0 0,0 0-1 0 0,-1 0 0 0 0,1 1 0 0 0,0-1 0 0 0,1 0 0 0 0,-1 1 0 0 0,0-1 1 0 0,0 1-1 0 0,1-1 0 0 0,0 1 0 0 0,-1-1 0 0 0,1 3 0 0 0,1 0-408 0 0,0-1-1964 0 0</inkml:trace>
</inkml:ink>
</file>

<file path=ppt/ink/ink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2:01.4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74 9 10506 0 0,'-2'-2'531'0'0,"0"1"-1"0"0,0 0 0 0 0,-1 0 0 0 0,1 0 1 0 0,0 1-1 0 0,0-1 0 0 0,0 0 1 0 0,-1 1-1 0 0,1 0 0 0 0,0-1 1 0 0,-3 1-1 0 0,2 0-283 0 0,1 0-1 0 0,0 0 1 0 0,-1 1 0 0 0,1-1 0 0 0,0 1 0 0 0,-1-1-1 0 0,1 1 1 0 0,0 0 0 0 0,0 0 0 0 0,-3 1-1 0 0,4-1-218 0 0,0-1-1 0 0,-1 1 1 0 0,1 0-1 0 0,0 0 1 0 0,0 0-1 0 0,0-1 1 0 0,0 1-1 0 0,0 0 1 0 0,1 1-1 0 0,-1-1 1 0 0,0 0-1 0 0,0 0 1 0 0,1 0-1 0 0,-1 0 1 0 0,1 1-1 0 0,-1-1 1 0 0,1 0-1 0 0,-1 0 1 0 0,1 1-1 0 0,0-1 1 0 0,-1 0-1 0 0,1 1 0 0 0,0-1 1 0 0,0 0-1 0 0,0 1 1 0 0,0-1-1 0 0,0 1 1 0 0,1-1-1 0 0,-1 0 1 0 0,0 1-1 0 0,1-1 1 0 0,-1 0-1 0 0,0 0 1 0 0,1 1-1 0 0,0-1 1 0 0,-1 0-1 0 0,1 0 1 0 0,0 0-1 0 0,0 0 1 0 0,0 2-1 0 0,5 3-55 0 0,0 1 0 0 0,0-1 0 0 0,0 0 0 0 0,1 0 0 0 0,0-1 0 0 0,0 0 0 0 0,1 0 0 0 0,-1-1-1 0 0,1 0 1 0 0,0 0 0 0 0,0 0 0 0 0,0-1 0 0 0,0-1 0 0 0,1 1 0 0 0,-1-1 0 0 0,1-1 0 0 0,0 0 0 0 0,-1 0 0 0 0,1 0 0 0 0,15-2 0 0 0,-23 1 12 0 0,1 0 0 0 0,-1 0 1 0 0,0 0-1 0 0,1 0 0 0 0,-1 0 1 0 0,0 0-1 0 0,1-1 0 0 0,-1 1 1 0 0,0 0-1 0 0,0-1 0 0 0,1 1 1 0 0,-1-1-1 0 0,0 1 0 0 0,0-1 1 0 0,0 0-1 0 0,0 1 0 0 0,0-1 1 0 0,1 0-1 0 0,-1 0 0 0 0,-1 0 1 0 0,1 0-1 0 0,0 0 0 0 0,0 0 1 0 0,0 0-1 0 0,0 0 0 0 0,-1 0 1 0 0,1 0-1 0 0,-1 0 0 0 0,1-1 0 0 0,-1 1 1 0 0,1 0-1 0 0,-1 0 0 0 0,1-1 1 0 0,-1 1-1 0 0,0 0 0 0 0,0-1 1 0 0,0 1-1 0 0,0 0 0 0 0,0 0 1 0 0,0-1-1 0 0,0 1 0 0 0,0 0 1 0 0,0-1-1 0 0,-1 1 0 0 0,1 0 1 0 0,-1 0-1 0 0,0-2 0 0 0,-1-2 8 0 0,0 0 0 0 0,0 1 0 0 0,-1-1 0 0 0,1 0 0 0 0,-1 1 0 0 0,0 0 0 0 0,-1 0-1 0 0,1 0 1 0 0,-1 0 0 0 0,-5-4 0 0 0,4 4 29 0 0,-1 0-1 0 0,1 1 1 0 0,-1 0-1 0 0,1 1 1 0 0,-1-1-1 0 0,0 1 1 0 0,0 0-1 0 0,0 0 1 0 0,0 1-1 0 0,-1 0 1 0 0,-10-1-1 0 0,14 2-106 0 0,0 0 0 0 0,0 0 0 0 0,0 0 0 0 0,0 1 0 0 0,0-1 0 0 0,0 1 0 0 0,0-1 0 0 0,0 1-1 0 0,1 0 1 0 0,-1 0 0 0 0,0 1 0 0 0,1-1 0 0 0,-1 0 0 0 0,1 1 0 0 0,-1 0 0 0 0,1 0 0 0 0,0-1 0 0 0,-1 1-1 0 0,1 1 1 0 0,0-1 0 0 0,0 0 0 0 0,0 0 0 0 0,1 1 0 0 0,-1-1 0 0 0,1 1 0 0 0,-1-1 0 0 0,-1 5 0 0 0,3-6-158 0 0,0 0 0 0 0,-1 0 0 0 0,1 0 0 0 0,0 0 0 0 0,-1 0 0 0 0,1 0-1 0 0,0 0 1 0 0,0 0 0 0 0,0 0 0 0 0,0 0 0 0 0,0 0 0 0 0,0 0 0 0 0,0 0 0 0 0,0 0 0 0 0,1 0 0 0 0,-1 0 0 0 0,0 0 0 0 0,1 0 0 0 0,-1 0 0 0 0,0 0 0 0 0,1 0 0 0 0,-1 0 0 0 0,1 0 0 0 0,0 0 0 0 0,-1 0 0 0 0,1 0 0 0 0,0-1 0 0 0,-1 1 0 0 0,1 0 0 0 0,0 0 0 0 0,0-1 0 0 0,0 1 0 0 0,0-1 0 0 0,-1 1 0 0 0,1-1 0 0 0,0 1 0 0 0,0-1 0 0 0,0 1 0 0 0,0-1 0 0 0,0 0 0 0 0,0 0 0 0 0,0 1 0 0 0,0-1 0 0 0,1 0 0 0 0,-1 0 0 0 0,1 0 0 0 0,5 0-2586 0 0</inkml:trace>
</inkml:ink>
</file>

<file path=ppt/ink/ink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2:01.8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 20 8962 0 0,'-1'-4'2490'0'0,"-3"-9"3266"0"0,1 11-3682 0 0,0 8-1098 0 0,3 1-905 0 0,0 0 0 0 0,1-1 0 0 0,0 1 0 0 0,0 0 0 0 0,1-1 0 0 0,0 1 0 0 0,0-1 0 0 0,0 1 0 0 0,1-1 0 0 0,4 6 0 0 0,-5-6-48 0 0,11 26-254 0 0,-2 1 1 0 0,-2 1-1 0 0,9 46 0 0 0,0 44-3437 0 0,-13-89 1767 0 0,-2-9 185 0 0,0 1 0 0 0,-2 0 0 0 0,0-1 0 0 0,-4 28 1 0 0,3-68 1914 0 0,0 0 0 0 0,-1 1 0 0 0,-1-1 0 0 0,0 1 0 0 0,0-1 0 0 0,-1 1 0 0 0,-1 0 0 0 0,-7-16 0 0 0,7 18 787 0 0,-1-1 0 0 0,2 0 0 0 0,-1 0 0 0 0,2 0 0 0 0,-1 0 0 0 0,2 0-1 0 0,0-1 1 0 0,0 1 0 0 0,3-25 0 0 0,-2 34-916 0 0,1 1 0 0 0,0-1 0 0 0,0 1 0 0 0,0 0 0 0 0,0-1 0 0 0,0 1-1 0 0,0 0 1 0 0,0 0 0 0 0,1 0 0 0 0,-1 0 0 0 0,1 0 0 0 0,0 0 0 0 0,0 0 0 0 0,0 0 0 0 0,-1 1 0 0 0,2-1 0 0 0,-1 0 0 0 0,0 1-1 0 0,0 0 1 0 0,0 0 0 0 0,1 0 0 0 0,-1 0 0 0 0,0 0 0 0 0,1 0 0 0 0,-1 0 0 0 0,6 0 0 0 0,6-1-305 0 0,0 1 0 0 0,0 0 0 0 0,0 1 0 0 0,14 2 0 0 0,20 0-2473 0 0,-35-3 1440 0 0,1-1 0 0 0,-1 1 0 0 0,0-2 0 0 0,0 0-1 0 0,0-1 1 0 0,0 0 0 0 0,23-12 0 0 0,-27 11-1464 0 0</inkml:trace>
</inkml:ink>
</file>

<file path=ppt/ink/ink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2:02.1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10850 0 0,'0'0'1723'0'0,"20"24"131"0"0,-15-21-1794 0 0,1 0 1 0 0,0 0-1 0 0,0 0 0 0 0,0-1 0 0 0,0 0 1 0 0,0 0-1 0 0,0-1 0 0 0,1 1 0 0 0,-1-1 1 0 0,9 0-1 0 0,37 9 269 0 0,-32-2-354 0 0,-9-5-17 0 0,0 1 0 0 0,-1 0 0 0 0,1 1 0 0 0,-1 0 0 0 0,0 1 0 0 0,0 0 0 0 0,11 10 0 0 0,-20-15 39 0 0,-1 0 1 0 0,0 0-1 0 0,1-1 1 0 0,-1 1-1 0 0,0 0 0 0 0,0 0 1 0 0,1 0-1 0 0,-1 0 1 0 0,0 0-1 0 0,0 0 1 0 0,0 0-1 0 0,0 0 1 0 0,0 0-1 0 0,-1 0 0 0 0,1 0 1 0 0,0 0-1 0 0,0 0 1 0 0,-1 0-1 0 0,1 0 1 0 0,0 0-1 0 0,-1 0 0 0 0,1 0 1 0 0,-1-1-1 0 0,1 1 1 0 0,-1 0-1 0 0,1 0 1 0 0,-1-1-1 0 0,0 1 0 0 0,0 1 1 0 0,-26 28 124 0 0,19-23-56 0 0,-46 54 193 0 0,-34 38-2806 0 0,86-97 2329 0 0,-12 16-3956 0 0,14-18 4125 0 0,0 0 1 0 0,0-1-1 0 0,1 1 1 0 0,-1 0-1 0 0,0 0 0 0 0,0 0 1 0 0,0 0-1 0 0,1 0 1 0 0,-1 0-1 0 0,0 0 0 0 0,0 0 1 0 0,1 0-1 0 0,-1 0 1 0 0,0 0-1 0 0,0 0 0 0 0,0 0 1 0 0,1 0-1 0 0,-1 0 1 0 0,0 0-1 0 0,0 0 0 0 0,1 0 1 0 0,-1 0-1 0 0,0 0 1 0 0,0 0-1 0 0,0 0 0 0 0,1 0 1 0 0,-1 1-1 0 0,0-1 1 0 0,0 0-1 0 0,0 0 0 0 0,1 0 1 0 0,-1 0-1 0 0,0 0 1 0 0,0 1-1 0 0,0-1 0 0 0,0 0 1 0 0,0 0-1 0 0,1 0 1 0 0,-1 0-1 0 0,0 1 0 0 0,0-1 1 0 0,0 0-1 0 0,0 0 1 0 0,0 1-1 0 0,0-1 0 0 0,0 0 1 0 0,0 0-1 0 0,0 0 1 0 0,0 1-1 0 0,0-1 0 0 0,0 0 1 0 0,0 0-1 0 0,0 1 0 0 0,0-1 1 0 0,0 0-1 0 0,0 0 1 0 0,0 0-1 0 0,0 1 0 0 0,0-1 1 0 0,0 0-1 0 0,0 0 1 0 0,0 0-1 0 0,-1 1 0 0 0,5-1-2656 0 0</inkml:trace>
</inkml:ink>
</file>

<file path=ppt/ink/ink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2:02.4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39 6025 0 0,'7'-19'3816'0'0,"-7"18"-3404"0"0,1-1 0 0 0,-1 1 0 0 0,1-1 0 0 0,-1 1 0 0 0,1 0 0 0 0,-1 0 0 0 0,1-1 0 0 0,-1 1 0 0 0,1 0 0 0 0,0 0 0 0 0,0 0 0 0 0,0 0 0 0 0,1-2 0 0 0,-1 3-387 0 0,1-1 1 0 0,-1 1-1 0 0,0 0 1 0 0,0 0-1 0 0,0 0 1 0 0,1 0-1 0 0,-1 0 1 0 0,0 1-1 0 0,0-1 0 0 0,0 0 1 0 0,1 0-1 0 0,-1 1 1 0 0,0-1-1 0 0,0 1 1 0 0,0-1-1 0 0,0 1 1 0 0,0-1-1 0 0,0 1 0 0 0,0 0 1 0 0,0 0-1 0 0,2 1 1 0 0,82 70-4066 0 0,-77-67 2789 0 0,-1 0 369 0 0,-1-1 0 0 0,1 0 0 0 0,0-1 0 0 0,0 1 0 0 0,11 3 1 0 0,-7-5-1953 0 0</inkml:trace>
</inkml:ink>
</file>

<file path=ppt/ink/ink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2:02.8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63 32 8498 0 0,'-3'-9'1589'0'0,"-7"-14"4457"0"0,4 24-3772 0 0,1 14-1798 0 0,-1 20-369 0 0,1 1 1 0 0,2 0 0 0 0,1 0 0 0 0,2 0-1 0 0,1 0 1 0 0,2 0 0 0 0,2 0 0 0 0,1 0 0 0 0,17 56-1 0 0,-20-85-91 0 0,0 0 0 0 0,0 0-1 0 0,0 0 1 0 0,0 0 0 0 0,1 0 0 0 0,1-1-1 0 0,-1 0 1 0 0,1 0 0 0 0,0 0 0 0 0,0 0-1 0 0,1-1 1 0 0,11 10 0 0 0,-14-13 4 0 0,1 0 1 0 0,0 0-1 0 0,0 0 0 0 0,0 0 1 0 0,0-1-1 0 0,0 0 1 0 0,0 1-1 0 0,0-2 1 0 0,1 1-1 0 0,-1 0 0 0 0,0-1 1 0 0,1 0-1 0 0,-1 0 1 0 0,0 0-1 0 0,1 0 0 0 0,-1-1 1 0 0,0 1-1 0 0,0-1 1 0 0,1 0-1 0 0,-1-1 0 0 0,0 1 1 0 0,0-1-1 0 0,0 0 1 0 0,4-2-1 0 0,0-1-17 0 0,0 0 1 0 0,-1-1-1 0 0,1 0 0 0 0,-1-1 0 0 0,-1 1 0 0 0,1-1 1 0 0,-1 0-1 0 0,0-1 0 0 0,0 0 0 0 0,-1 0 1 0 0,0 0-1 0 0,-1 0 0 0 0,0-1 0 0 0,0 0 1 0 0,-1 0-1 0 0,5-16 0 0 0,-7 20 1 0 0,0-1-1 0 0,0 1 1 0 0,0-1 0 0 0,0 0-1 0 0,-1 1 1 0 0,0-1 0 0 0,0 0-1 0 0,-1 1 1 0 0,0-1 0 0 0,0 1-1 0 0,0-1 1 0 0,0 1 0 0 0,-1-1 0 0 0,0 1-1 0 0,0 0 1 0 0,0-1 0 0 0,-1 1-1 0 0,0 1 1 0 0,0-1 0 0 0,0 0-1 0 0,-1 1 1 0 0,1-1 0 0 0,-1 1-1 0 0,0 0 1 0 0,0 0 0 0 0,0 1-1 0 0,-1-1 1 0 0,0 1 0 0 0,-6-4-1 0 0,7 5-26 0 0,-1 0 0 0 0,1 0-1 0 0,-1 1 1 0 0,1 0-1 0 0,-1 0 1 0 0,0 0 0 0 0,0 0-1 0 0,1 1 1 0 0,-1-1-1 0 0,0 1 1 0 0,0 0 0 0 0,0 1-1 0 0,1-1 1 0 0,-1 1-1 0 0,0 0 1 0 0,0 0-1 0 0,1 1 1 0 0,-1-1 0 0 0,1 1-1 0 0,-1 0 1 0 0,1 0-1 0 0,0 1 1 0 0,0-1 0 0 0,-5 5-1 0 0,-9 7-1335 0 0,0 1 0 0 0,2 0-1 0 0,-28 32 1 0 0,38-40 613 0 0,0 0-103 0 0,0 1-1 0 0,1 0 0 0 0,0 0 1 0 0,0 0-1 0 0,1 1 0 0 0,0 0 1 0 0,0 0-1 0 0,1 0 1 0 0,-3 11-1 0 0,4-5-2029 0 0</inkml:trace>
</inkml:ink>
</file>

<file path=ppt/ink/ink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2:03.1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64 8514 0 0,'23'-3'4630'0'0,"-18"3"-4142"0"0,0 0 0 0 0,0 0 1 0 0,0-1-1 0 0,0 0 0 0 0,0 0 1 0 0,0 0-1 0 0,0 0 0 0 0,0-1 1 0 0,-1 0-1 0 0,1 0 0 0 0,0 0 1 0 0,-1-1-1 0 0,7-4 0 0 0,-11 6-713 0 0,0 0 1 0 0,0-1-1 0 0,0 1 0 0 0,0 0 0 0 0,0 0 1 0 0,0 0-1 0 0,0 0 0 0 0,-1 0 0 0 0,1 0 0 0 0,0 0 1 0 0,-1 0-1 0 0,1 0 0 0 0,-1 0 0 0 0,1 0 0 0 0,-1 0 1 0 0,1 0-1 0 0,-1 1 0 0 0,1-1 0 0 0,-1 0 1 0 0,0 0-1 0 0,0 0 0 0 0,1 1 0 0 0,-1-1 0 0 0,-1-1 1 0 0,-4-4-4556 0 0,1 0-744 0 0</inkml:trace>
</inkml:ink>
</file>

<file path=ppt/ink/ink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6:08.5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67 474 11498 0 0,'-17'-4'2079'0'0,"17"4"-2072"0"0,-1 0-1 0 0,1 0 1 0 0,0 0-1 0 0,-1 0 0 0 0,1 0 1 0 0,0 0-1 0 0,0 0 0 0 0,-1 0 1 0 0,1 1-1 0 0,0-1 1 0 0,0 0-1 0 0,-1 0 0 0 0,1 0 1 0 0,0 1-1 0 0,0-1 0 0 0,-1 0 1 0 0,1 0-1 0 0,0 1 0 0 0,0-1 1 0 0,0 0-1 0 0,0 0 1 0 0,-1 1-1 0 0,1-1 0 0 0,0 0 1 0 0,0 1-1 0 0,0-1 0 0 0,0 0 1 0 0,0 1-1 0 0,0-1 1 0 0,0 0-1 0 0,0 0 0 0 0,0 1 1 0 0,0-1-1 0 0,0 0 0 0 0,0 1 1 0 0,0-1-1 0 0,0 0 0 0 0,0 1 1 0 0,0-1-1 0 0,0 0 1 0 0,0 1-1 0 0,0-1 0 0 0,1 0 1 0 0,-1 0-1 0 0,0 1 0 0 0,0-1 1 0 0,0 0-1 0 0,1 0 0 0 0,-1 1 1 0 0,0-1-1 0 0,0 0 1 0 0,1 1-1 0 0,-1-1 18 0 0,0 0-1 0 0,0 1 1 0 0,0-1 0 0 0,0 0-1 0 0,0 0 1 0 0,0 1 0 0 0,1-1-1 0 0,-1 0 1 0 0,0 0 0 0 0,0 1-1 0 0,0-1 1 0 0,1 0-1 0 0,-1 0 1 0 0,0 1 0 0 0,0-1-1 0 0,1 0 1 0 0,-1 0 0 0 0,0 0-1 0 0,0 1 1 0 0,1-1 0 0 0,-1 0-1 0 0,0 0 1 0 0,1 0 0 0 0,-1 0-1 0 0,0 0 1 0 0,1 0 0 0 0,-1 0-1 0 0,0 0 1 0 0,0 0 0 0 0,1 0-1 0 0,-1 0 1 0 0,0 0 0 0 0,1 0-1 0 0,-1 0 1 0 0,0 0 0 0 0,1 0-1 0 0,-1 0 1 0 0,11-10 234 0 0,-1-10-207 0 0,-8 18-33 0 0,1 0-1 0 0,-1 1 0 0 0,1 0 1 0 0,-1-1-1 0 0,1 1 1 0 0,0 0-1 0 0,-1 1 0 0 0,1-1 1 0 0,0 0-1 0 0,0 1 0 0 0,0-1 1 0 0,0 1-1 0 0,-1 0 1 0 0,6 0-1 0 0,6-1 57 0 0,16-5-6 0 0,0-2-1 0 0,-1 0 1 0 0,0-2 0 0 0,0-2-1 0 0,-1 0 1 0 0,0-2 0 0 0,-1-1-1 0 0,-1-1 1 0 0,0-1-1 0 0,26-24 1 0 0,-49 39-70 0 0,-1 0 1 0 0,0 0-1 0 0,0 0 0 0 0,0 0 0 0 0,0 0 1 0 0,-1 0-1 0 0,1 0 0 0 0,0-1 0 0 0,-1 1 1 0 0,0-1-1 0 0,1 1 0 0 0,-1-1 0 0 0,0 0 1 0 0,0 1-1 0 0,-1-1 0 0 0,1 0 0 0 0,-1 0 1 0 0,1 1-1 0 0,-1-1 0 0 0,0 0 0 0 0,0 0 1 0 0,0 0-1 0 0,0 1 0 0 0,-1-5 0 0 0,-1 2-1 0 0,0 0 0 0 0,0 0 0 0 0,-1 0 0 0 0,0 0 0 0 0,0 0 0 0 0,0 1-1 0 0,0-1 1 0 0,-1 1 0 0 0,0 0 0 0 0,0 0 0 0 0,-7-5 0 0 0,1 1 47 0 0,0 1 1 0 0,0 0-1 0 0,-1 1 1 0 0,0 0 0 0 0,0 1-1 0 0,0 0 1 0 0,-1 1-1 0 0,1 0 1 0 0,-1 1-1 0 0,0 0 1 0 0,-1 1-1 0 0,1 0 1 0 0,0 1-1 0 0,0 0 1 0 0,-1 1 0 0 0,1 1-1 0 0,0 0 1 0 0,-1 0-1 0 0,1 1 1 0 0,-21 7-1 0 0,22-6-4 0 0,1 0-1 0 0,0 1 1 0 0,0 0-1 0 0,0 1 1 0 0,0 0-1 0 0,1 1 1 0 0,0 0-1 0 0,0 0 1 0 0,1 1-1 0 0,0 0 1 0 0,0 1-1 0 0,0 0 1 0 0,1 0-1 0 0,0 0 1 0 0,1 1-1 0 0,0 0 0 0 0,0 1 1 0 0,1-1-1 0 0,0 1 1 0 0,0 0-1 0 0,1 0 1 0 0,1 0-1 0 0,-4 17 1 0 0,4-10-16 0 0,2 1 1 0 0,0-1 0 0 0,0 0-1 0 0,2 0 1 0 0,0 0-1 0 0,1 0 1 0 0,1 0 0 0 0,0 0-1 0 0,9 23 1 0 0,-10-33-1 0 0,1 0 1 0 0,0-1-1 0 0,1 1 1 0 0,-1-1-1 0 0,1 0 0 0 0,0 0 1 0 0,1-1-1 0 0,-1 1 1 0 0,1-1-1 0 0,0 0 1 0 0,6 5-1 0 0,-6-7 13 0 0,-1 0 0 0 0,1-1 0 0 0,-1 1 0 0 0,1-1 1 0 0,0 0-1 0 0,0-1 0 0 0,0 1 0 0 0,0-1 0 0 0,1 0 0 0 0,-1 0 0 0 0,0 0 0 0 0,0-1 0 0 0,1 0 0 0 0,-1 0 0 0 0,0 0 0 0 0,9-2 0 0 0,-3-1 24 0 0,0 0 0 0 0,0-1 0 0 0,0-1 0 0 0,-1 0 0 0 0,0 0 0 0 0,1-1-1 0 0,-2 0 1 0 0,1-1 0 0 0,-1 0 0 0 0,14-14 0 0 0,-22 20-57 0 0,0 0 0 0 0,0 0 0 0 0,0 0 0 0 0,0 0 0 0 0,1 1-1 0 0,-1-1 1 0 0,0 0 0 0 0,1 1 0 0 0,-1-1 0 0 0,1 1 0 0 0,-1-1 0 0 0,1 1 0 0 0,-1 0 0 0 0,1-1 0 0 0,-1 1 0 0 0,1 0 0 0 0,-1 0-1 0 0,1 0 1 0 0,1 0 0 0 0,-2 1-2 0 0,1-1-1 0 0,-1 0 1 0 0,1 0-1 0 0,-1 0 1 0 0,0 0-1 0 0,1-1 1 0 0,-1 1-1 0 0,0 0 0 0 0,1-1 1 0 0,-1 1-1 0 0,0 0 1 0 0,1-1-1 0 0,-1 0 1 0 0,0 1-1 0 0,0-1 1 0 0,0 0-1 0 0,0 1 1 0 0,1-1-1 0 0,-1 0 1 0 0,0 0-1 0 0,0 0 0 0 0,1-1 1 0 0,111-131-481 0 0,-98 113 306 0 0,-1 0-1 0 0,-2-1 0 0 0,0-1 1 0 0,-1 0-1 0 0,9-25 1 0 0,-18 40 150 0 0,0 0 1 0 0,0 0-1 0 0,-1 0 1 0 0,0-1 0 0 0,0 1-1 0 0,-1-12 1 0 0,0 16 29 0 0,0-1 1 0 0,0 1-1 0 0,-1 0 1 0 0,0 0-1 0 0,0 0 1 0 0,0 0-1 0 0,0 0 1 0 0,0 0-1 0 0,0 0 0 0 0,-1 0 1 0 0,1 0-1 0 0,-1 1 1 0 0,0-1-1 0 0,0 0 1 0 0,0 1-1 0 0,0 0 0 0 0,-4-3 1 0 0,-10-11 276 0 0,11 11-74 0 0,1 1 1 0 0,-1 0-1 0 0,0 0 1 0 0,-10-6-1 0 0,17 55 181 0 0,88 531 281 0 0,-75-497-1147 0 0,-3 0 0 0 0,3 126-1 0 0,-15-198 165 0 0,2 31-1079 0 0,5-18-2356 0 0,-8-43-869 0 0,0 0 3692 0 0,-45-245 571 0 0,1 17 540 0 0,26-9 1498 0 0,26-1 6052 0 0,-4 244-6708 0 0,-3 18-1021 0 0,0-1 1 0 0,0 0-1 0 0,0 0 0 0 0,0 0 0 0 0,0 0 1 0 0,0 0-1 0 0,0 0 0 0 0,0 0 1 0 0,0 0-1 0 0,0 0 0 0 0,0 0 1 0 0,0 0-1 0 0,0 0 0 0 0,0 0 1 0 0,0 0-1 0 0,0 0 0 0 0,0 0 1 0 0,0 1-1 0 0,0-1 0 0 0,0 0 1 0 0,0 0-1 0 0,0 0 0 0 0,0 0 1 0 0,1 0-1 0 0,-1 0 0 0 0,0 0 1 0 0,0 0-1 0 0,0 0 0 0 0,0 0 1 0 0,0 0-1 0 0,0 0 0 0 0,0 0 1 0 0,0 0-1 0 0,0 0 0 0 0,0 0 1 0 0,0 0-1 0 0,0 0 0 0 0,0 0 0 0 0,0 0 1 0 0,0 0-1 0 0,1 0 0 0 0,-1 0 1 0 0,0 0-1 0 0,0 0 0 0 0,0 0 1 0 0,0 0-1 0 0,0 0 0 0 0,0 0 1 0 0,0 0-1 0 0,0 0 0 0 0,0 0 1 0 0,0 0-1 0 0,0-1 0 0 0,0 1 1 0 0,0 0-1 0 0,0 0 0 0 0,6 29 196 0 0,-3-7-171 0 0,4 3-64 0 0,2-1 0 0 0,0 0-1 0 0,1 0 1 0 0,2-1 0 0 0,0 0 0 0 0,1-1-1 0 0,2 0 1 0 0,0-1 0 0 0,1-1 0 0 0,1 0-1 0 0,1-2 1 0 0,28 24 0 0 0,-44-41 28 0 0,-1 0 0 0 0,0-1 0 0 0,0 1 0 0 0,0 0 0 0 0,0 0 0 0 0,0 0 0 0 0,0 0 0 0 0,0 0 0 0 0,0 0 1 0 0,0 0-1 0 0,0 0 0 0 0,-1 0 0 0 0,1 0 0 0 0,0 1 0 0 0,-1-1 0 0 0,1 0 0 0 0,-1 0 0 0 0,0 1 0 0 0,1-1 0 0 0,-1 0 0 0 0,0 1 1 0 0,1-1-1 0 0,-1 0 0 0 0,0 1 0 0 0,0-1 0 0 0,0 1 0 0 0,-1-1 0 0 0,1 0 0 0 0,0 1 0 0 0,0-1 0 0 0,-1 0 0 0 0,1 1 0 0 0,0-1 1 0 0,-1 0-1 0 0,0 0 0 0 0,1 1 0 0 0,-1-1 0 0 0,0 0 0 0 0,1 0 0 0 0,-1 0 0 0 0,0 0 0 0 0,0 0 0 0 0,0 0 0 0 0,0 0 0 0 0,0 0 1 0 0,0 0-1 0 0,0 0 0 0 0,-1-1 0 0 0,1 1 0 0 0,-2 1 0 0 0,-9 4-23 0 0,0 0 0 0 0,-1-1 0 0 0,1 0 0 0 0,-18 3-1 0 0,16-4 19 0 0,-180 58-2646 0 0,194-62 2561 0 0,0 0-1 0 0,0 0 0 0 0,0 0 0 0 0,0 0 0 0 0,1 0 1 0 0,-1 0-1 0 0,0-1 0 0 0,0 1 0 0 0,0 0 0 0 0,0 0 0 0 0,0 0 1 0 0,0 0-1 0 0,0 0 0 0 0,0 0 0 0 0,0 0 0 0 0,0 0 1 0 0,0 0-1 0 0,0 0 0 0 0,0-1 0 0 0,0 1 0 0 0,0 0 0 0 0,0 0 1 0 0,0 0-1 0 0,0 0 0 0 0,0 0 0 0 0,0 0 0 0 0,0 0 1 0 0,0 0-1 0 0,0 0 0 0 0,0-1 0 0 0,0 1 0 0 0,0 0 0 0 0,0 0 1 0 0,0 0-1 0 0,0 0 0 0 0,0 0 0 0 0,0 0 0 0 0,0 0 0 0 0,0 0 1 0 0,0 0-1 0 0,0-1 0 0 0,0 1 0 0 0,0 0 0 0 0,0 0 1 0 0,0 0-1 0 0,0 0 0 0 0,-1 0 0 0 0,1 0 0 0 0,0 0 0 0 0,0 0 1 0 0,0 0-1 0 0,0 0 0 0 0,0 0 0 0 0,0 0 0 0 0,0 0 1 0 0,0 0-1 0 0,0 0 0 0 0,0 0 0 0 0,-1 0 0 0 0,13-14-1759 0 0,15-15 1524 0 0,17-13-842 0 0,-28 26-2197 0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6:46:32.9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1 235 11282 0 0,'2'-5'264'0'0,"1"-1"0"0"0,0 0 0 0 0,0 1-1 0 0,1 0 1 0 0,0 0 0 0 0,0 0 0 0 0,0 0-1 0 0,9-7 1 0 0,8-10 626 0 0,-6 6-733 0 0,0 1 1 0 0,2 0-1 0 0,0 1 1 0 0,0 1-1 0 0,1 1 1 0 0,1 0-1 0 0,0 1 1 0 0,1 2-1 0 0,0 0 0 0 0,0 0 1 0 0,1 2-1 0 0,22-5 1 0 0,-39 11-194 0 0,0 0 0 0 0,0 0 0 0 0,0 0 0 0 0,0 1 1 0 0,1-1-1 0 0,-1 1 0 0 0,0 0 0 0 0,0 1 0 0 0,0-1 0 0 0,0 1 1 0 0,0-1-1 0 0,0 1 0 0 0,0 0 0 0 0,0 1 0 0 0,0-1 0 0 0,0 1 0 0 0,-1 0 1 0 0,1 0-1 0 0,-1 0 0 0 0,1 0 0 0 0,-1 0 0 0 0,0 1 0 0 0,0 0 1 0 0,0-1-1 0 0,0 1 0 0 0,0 0 0 0 0,0 1 0 0 0,-1-1 0 0 0,0 0 0 0 0,1 1 1 0 0,-1-1-1 0 0,2 6 0 0 0,0 11 74 0 0,-1 1-1 0 0,0-1 1 0 0,-2 1 0 0 0,0 0-1 0 0,-2-1 1 0 0,0 1-1 0 0,-8 39 1 0 0,4-23 619 0 0,0 39 0 0 0,5-75-614 0 0,0 1 0 0 0,0 0 1 0 0,0 0-1 0 0,0-1 0 0 0,0 1 0 0 0,0 0 0 0 0,1-1 1 0 0,-1 1-1 0 0,0 0 0 0 0,1-1 0 0 0,0 1 0 0 0,-1 0 1 0 0,1-1-1 0 0,0 1 0 0 0,0-1 0 0 0,-1 1 0 0 0,1-1 1 0 0,1 0-1 0 0,1 3 0 0 0,-2-4 2 0 0,0 1 0 0 0,0-1 0 0 0,0 1 0 0 0,0-1 0 0 0,0 0 0 0 0,1 1 1 0 0,-1-1-1 0 0,0 0 0 0 0,0 0 0 0 0,0 0 0 0 0,1 0 0 0 0,-1 0 0 0 0,0 0 0 0 0,0 0 0 0 0,0-1 0 0 0,0 1 0 0 0,1 0 0 0 0,-1 0 1 0 0,0-1-1 0 0,0 1 0 0 0,1-2 0 0 0,3 0 57 0 0,0-1 0 0 0,0 0 0 0 0,0-1 0 0 0,0 1 0 0 0,-1-1 0 0 0,0 0 0 0 0,0 0 0 0 0,0 0 0 0 0,0-1 0 0 0,4-5 0 0 0,-5 5-73 0 0,-1 1 0 0 0,1-1 0 0 0,-1 1 0 0 0,1-1 0 0 0,-1 0 0 0 0,-1 0-1 0 0,1 0 1 0 0,-1 0 0 0 0,0-1 0 0 0,0 1 0 0 0,0 0 0 0 0,-1-1 0 0 0,1 1 0 0 0,-2 0 0 0 0,1 0 0 0 0,0-1 0 0 0,-1 1 0 0 0,0 0 0 0 0,0 0 0 0 0,-1-1 0 0 0,1 1-1 0 0,-1 0 1 0 0,0 1 0 0 0,-1-1 0 0 0,1 0 0 0 0,-1 0 0 0 0,0 1 0 0 0,0 0 0 0 0,0 0 0 0 0,0-1 0 0 0,-1 2 0 0 0,0-1 0 0 0,0 0 0 0 0,0 1 0 0 0,-7-5-1 0 0,1 1 22 0 0,-1 0 0 0 0,-1 1-1 0 0,1 0 1 0 0,-1 0-1 0 0,0 2 1 0 0,0-1 0 0 0,-23-4-1 0 0,27 8-18 0 0,1-1 1 0 0,-1 2-1 0 0,0-1 0 0 0,0 1 0 0 0,0 0 1 0 0,1 1-1 0 0,-1 0 0 0 0,0 0 0 0 0,1 0 1 0 0,-1 1-1 0 0,1 0 0 0 0,-1 1 1 0 0,1 0-1 0 0,-9 4 0 0 0,15-6-70 0 0,1-1-1 0 0,-1 0 1 0 0,1 0-1 0 0,-1 0 1 0 0,1 0-1 0 0,-1 1 1 0 0,1-1-1 0 0,-1 0 1 0 0,1 0-1 0 0,-1 1 1 0 0,1-1 0 0 0,0 1-1 0 0,-1-1 1 0 0,1 0-1 0 0,-1 1 1 0 0,1-1-1 0 0,0 1 1 0 0,-1-1-1 0 0,1 0 1 0 0,0 1-1 0 0,0-1 1 0 0,-1 1 0 0 0,1-1-1 0 0,0 1 1 0 0,0-1-1 0 0,0 1 1 0 0,0 0-1 0 0,0-1 1 0 0,0 1-1 0 0,-1-1 1 0 0,1 1-1 0 0,0-1 1 0 0,0 1 0 0 0,1-1-1 0 0,-1 1 1 0 0,0-1-1 0 0,0 1 1 0 0,0-1-1 0 0,0 1 1 0 0,0-1-1 0 0,1 1 1 0 0,-1-1-1 0 0,0 1 1 0 0,0-1 0 0 0,1 1-1 0 0,-1-1 1 0 0,1 1-1 0 0,0 0-525 0 0,0 0 0 0 0,1 0 1 0 0,-1 0-1 0 0,1 0 0 0 0,-1 0 0 0 0,1 0 0 0 0,-1-1 0 0 0,1 1 0 0 0,-1 0 1 0 0,1-1-1 0 0,0 0 0 0 0,-1 1 0 0 0,1-1 0 0 0,0 0 0 0 0,1 0 0 0 0,11-1-5396 0 0</inkml:trace>
</inkml:ink>
</file>

<file path=ppt/ink/ink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6:08.8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 93 5433 0 0,'4'-6'612'0'0,"1"0"1"0"0,-1 0-1 0 0,2 0 0 0 0,6-6 0 0 0,13-15 1823 0 0,-24 27-2264 0 0,-1 0 0 0 0,1 1 0 0 0,-1-1 0 0 0,1 0 0 0 0,-1 1 0 0 0,1-1 0 0 0,-1 1 0 0 0,0-1 0 0 0,1 0 0 0 0,-1 1-1 0 0,0-1 1 0 0,1 1 0 0 0,-1-1 0 0 0,0 1 0 0 0,0 0 0 0 0,0-1 0 0 0,1 1 0 0 0,-1-1 0 0 0,0 1 0 0 0,0-1 0 0 0,0 1 0 0 0,0 0 0 0 0,0-1 0 0 0,0 1 0 0 0,0-1 0 0 0,0 2 0 0 0,7 37 140 0 0,0 0-129 0 0,-4-29-150 0 0,1 0 1 0 0,0 0-1 0 0,0 0 0 0 0,1 0 0 0 0,0-1 1 0 0,1 0-1 0 0,0 0 0 0 0,1 0 1 0 0,0-1-1 0 0,14 15 0 0 0,-18-21-14 0 0,0 0-1 0 0,0 0 1 0 0,-1 0-1 0 0,1 0 1 0 0,1 0-1 0 0,-1 0 1 0 0,0-1-1 0 0,0 1 1 0 0,1-1-1 0 0,-1 0 1 0 0,0 0-1 0 0,1 0 1 0 0,-1-1-1 0 0,1 1 1 0 0,-1-1-1 0 0,1 0 1 0 0,0 0-1 0 0,-1 0 1 0 0,1 0-1 0 0,-1-1 1 0 0,1 1-1 0 0,-1-1 1 0 0,1 0-1 0 0,-1 0 1 0 0,0 0-1 0 0,1 0 1 0 0,-1-1-1 0 0,0 0 1 0 0,0 1-1 0 0,0-1 1 0 0,0 0-1 0 0,0 0 1 0 0,0-1-1 0 0,-1 1 1 0 0,1-1-1 0 0,2-2 1 0 0,1-1 14 0 0,0 0 0 0 0,0-1 0 0 0,-1 1 0 0 0,0-1 0 0 0,0 0 0 0 0,-1-1 0 0 0,0 1 0 0 0,0-1 0 0 0,0 0 0 0 0,2-9 0 0 0,-5 13-17 0 0,0 0 0 0 0,-1 1 0 0 0,0-1 0 0 0,1 0 1 0 0,-1 0-1 0 0,-1 0 0 0 0,1 1 0 0 0,-1-1 0 0 0,1 0 0 0 0,-1 0 0 0 0,0 1 0 0 0,0-1 0 0 0,-1 1 0 0 0,1-1 0 0 0,-1 1 0 0 0,1-1 0 0 0,-1 1 1 0 0,0 0-1 0 0,-1 0 0 0 0,1 0 0 0 0,0 0 0 0 0,-1 0 0 0 0,0 0 0 0 0,0 1 0 0 0,-2-3 0 0 0,-4-2 18 0 0,-1 1-1 0 0,1 0 1 0 0,-1 1 0 0 0,0 0-1 0 0,0 1 1 0 0,0 0-1 0 0,-1 0 1 0 0,1 1 0 0 0,-1 0-1 0 0,0 1 1 0 0,0 0-1 0 0,0 1 1 0 0,0 0 0 0 0,-22 2-1 0 0,26-1-100 0 0,0 1 1 0 0,0 0-1 0 0,0 1 0 0 0,0 0 0 0 0,1 0 0 0 0,-1 0 1 0 0,0 1-1 0 0,1 0 0 0 0,0 0 0 0 0,-11 7 1 0 0,13-6-187 0 0,0-1 1 0 0,0 1 0 0 0,0 0 0 0 0,1 0 0 0 0,-1 0 0 0 0,1 0 0 0 0,0 0 0 0 0,1 1 0 0 0,-1-1-1 0 0,1 1 1 0 0,0 0 0 0 0,0 0 0 0 0,0 0 0 0 0,1 0 0 0 0,-2 9 0 0 0,2-11-74 0 0,1-1 0 0 0,0 0-1 0 0,0 0 1 0 0,1 1 0 0 0,-1-1 0 0 0,0 0 0 0 0,1 0 0 0 0,-1 0 0 0 0,1 0-1 0 0,0 0 1 0 0,0 1 0 0 0,0-1 0 0 0,0-1 0 0 0,0 1 0 0 0,2 4-1 0 0,5 2-3611 0 0</inkml:trace>
</inkml:ink>
</file>

<file path=ppt/ink/ink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6:09.4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354 459 10850 0 0,'-8'-4'685'0'0,"-1"1"-1"0"0,1 1 1 0 0,-1 0-1 0 0,1 0 1 0 0,-1 1-1 0 0,0 0 1 0 0,0 0-1 0 0,-17 2 1 0 0,0-2 196 0 0,10 0-779 0 0,-1 1 0 0 0,0 0 0 0 0,0 2 0 0 0,1 0 0 0 0,-1 0 0 0 0,-25 9 0 0 0,37-10-81 0 0,0 1 1 0 0,0 0-1 0 0,0 0 0 0 0,0 0 1 0 0,0 1-1 0 0,1-1 1 0 0,0 1-1 0 0,-1 0 0 0 0,1 1 1 0 0,0-1-1 0 0,0 1 0 0 0,1 0 1 0 0,-1 0-1 0 0,1 0 0 0 0,0 0 1 0 0,0 0-1 0 0,0 1 1 0 0,0 0-1 0 0,1-1 0 0 0,0 1 1 0 0,0 0-1 0 0,0 0 0 0 0,1 0 1 0 0,-2 8-1 0 0,2-6-38 0 0,1-1-1 0 0,0 1 1 0 0,0 0 0 0 0,1-1-1 0 0,-1 1 1 0 0,1-1 0 0 0,1 0-1 0 0,-1 1 1 0 0,1-1 0 0 0,0 0-1 0 0,1 0 1 0 0,-1 0 0 0 0,1 0-1 0 0,1 0 1 0 0,-1-1 0 0 0,1 1-1 0 0,0-1 1 0 0,0 0 0 0 0,0 0-1 0 0,1-1 1 0 0,-1 1 0 0 0,1-1-1 0 0,0 0 1 0 0,1 0 0 0 0,-1 0-1 0 0,1-1 1 0 0,0 0 0 0 0,0 0-1 0 0,0-1 1 0 0,0 1 0 0 0,0-1-1 0 0,0 0 1 0 0,0-1 0 0 0,1 0-1 0 0,-1 0 1 0 0,1 0 0 0 0,-1-1-1 0 0,1 0 1 0 0,-1 0 0 0 0,1 0-1 0 0,-1-1 1 0 0,1 0 0 0 0,-1-1-1 0 0,1 1 1 0 0,7-4 0 0 0,0-1-41 0 0,-1-1 0 0 0,0-1 0 0 0,0 0 0 0 0,-1-1 0 0 0,0 0 0 0 0,0-1 0 0 0,-1 0 0 0 0,0 0 0 0 0,-1-2 0 0 0,0 1 0 0 0,-1-1 0 0 0,0-1 0 0 0,-1 1 0 0 0,0-1 0 0 0,-1-1 0 0 0,6-15 0 0 0,-5 7 56 0 0,0 0 0 0 0,-2-1 0 0 0,0 1 0 0 0,-1-1 0 0 0,-2 0 0 0 0,0 0 0 0 0,-1-1 0 0 0,-2 1 0 0 0,-3-42 0 0 0,3 63 6 0 0,-19-118 83 0 0,15 105 71 0 0,0 0 0 0 0,0 0 0 0 0,-2 1 0 0 0,1-1 0 0 0,-15-23 0 0 0,20 37-130 0 0,-1 0 1 0 0,0 0 0 0 0,1 0-1 0 0,-1 0 1 0 0,0 0-1 0 0,0 0 1 0 0,1 0-1 0 0,-1 0 1 0 0,0 0-1 0 0,0 0 1 0 0,0 0 0 0 0,0 0-1 0 0,0 1 1 0 0,-1-1-1 0 0,1 0 1 0 0,0 1-1 0 0,0-1 1 0 0,0 1-1 0 0,0 0 1 0 0,-1-1-1 0 0,-1 0 1 0 0,1 2-13 0 0,1-1 0 0 0,0 0-1 0 0,0 1 1 0 0,0-1 0 0 0,0 1 0 0 0,0-1 0 0 0,0 1-1 0 0,0-1 1 0 0,0 1 0 0 0,0 0 0 0 0,0-1 0 0 0,0 1-1 0 0,0 0 1 0 0,0 0 0 0 0,0 0 0 0 0,1 0 0 0 0,-1 0-1 0 0,-1 1 1 0 0,-2 5 10 0 0,0 0-1 0 0,1 0 0 0 0,0 1 1 0 0,0-1-1 0 0,-3 11 0 0 0,0 14-15 0 0,2 0 0 0 0,1 0 0 0 0,1 0 0 0 0,1 1 0 0 0,2-1 0 0 0,2 0-1 0 0,1 1 1 0 0,1-1 0 0 0,1-1 0 0 0,2 1 0 0 0,19 45 0 0 0,-19-56 81 0 0,21 36 1 0 0,-27-53-78 0 0,1 0 1 0 0,-1 0-1 0 0,1 0 0 0 0,0 0 0 0 0,0 0 1 0 0,0-1-1 0 0,1 1 0 0 0,-1-1 1 0 0,1 0-1 0 0,0 0 0 0 0,0 0 1 0 0,0 0-1 0 0,0-1 0 0 0,0 0 1 0 0,7 3-1 0 0,-9-5 9 0 0,0 0 0 0 0,0 0 0 0 0,0 0 0 0 0,0 0 0 0 0,0-1 0 0 0,0 1 0 0 0,0-1 0 0 0,0 1-1 0 0,0-1 1 0 0,0 1 0 0 0,0-1 0 0 0,-1 0 0 0 0,1 0 0 0 0,0 0 0 0 0,0 0 0 0 0,-1 0 0 0 0,1-1 0 0 0,-1 1 0 0 0,1 0 0 0 0,-1-1 0 0 0,1 1 0 0 0,0-3 0 0 0,29-40 170 0 0,-27 36-150 0 0,95-187 243 0 0,-49 87-208 0 0,-46 101-77 0 0,0 0 0 0 0,0-1 0 0 0,0 2-1 0 0,11-13 1 0 0,-14 58 34 0 0,0-31-18 0 0,0 5-4 0 0,0 1 0 0 0,1 0 0 0 0,0-1 0 0 0,2 1 0 0 0,-1-1 0 0 0,2 0 0 0 0,-1 0 0 0 0,11 18 0 0 0,-10-23-62 0 0,0 0 0 0 0,1-1 0 0 0,0 1 0 0 0,0-1 0 0 0,1 0 0 0 0,-1-1 0 0 0,1 1 0 0 0,1-1 0 0 0,-1-1 0 0 0,1 1 0 0 0,0-1 0 0 0,1-1 0 0 0,9 5 0 0 0,19 14-7015 0 0,-27-15 3113 0 0,-4-4-915 0 0</inkml:trace>
</inkml:ink>
</file>

<file path=ppt/ink/ink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6:10.3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 29 12179 0 0,'-9'-18'2635'0'0,"9"18"-2598"0"0,0-1 0 0 0,-1 1 0 0 0,1-1 0 0 0,0 1-1 0 0,0-1 1 0 0,0 1 0 0 0,-1-1 0 0 0,1 1 0 0 0,0-1 0 0 0,0 1-1 0 0,-1-1 1 0 0,1 1 0 0 0,-1 0 0 0 0,1-1 0 0 0,0 1 0 0 0,-1 0-1 0 0,1-1 1 0 0,-1 1 0 0 0,1 0 0 0 0,0-1 0 0 0,-1 1 0 0 0,1 0-1 0 0,-1 0 1 0 0,1-1 0 0 0,-1 1 0 0 0,1 0 0 0 0,-1 0-1 0 0,1 0 1 0 0,-1 0 0 0 0,0 0 0 0 0,0 0 0 0 0,41 16 1708 0 0,-25-9-1752 0 0,0-2 0 0 0,23 6 0 0 0,-27-8 5 0 0,-1 0-1 0 0,1 0 1 0 0,-1 1-1 0 0,0 0 1 0 0,0 0-1 0 0,0 1 1 0 0,11 8-1 0 0,-19-11 2 0 0,0-1 0 0 0,-1 1 0 0 0,1 0 0 0 0,-1-1 0 0 0,1 1-1 0 0,-1 0 1 0 0,1 0 0 0 0,-1 0 0 0 0,0 0 0 0 0,0 0 0 0 0,0 0 0 0 0,0 1 0 0 0,0-1 0 0 0,-1 0-1 0 0,1 0 1 0 0,-1 1 0 0 0,1-1 0 0 0,-1 0 0 0 0,0 1 0 0 0,0 1 0 0 0,0 2-6 0 0,-1-1 0 0 0,0 0 1 0 0,0 0-1 0 0,0 0 0 0 0,-1 0 1 0 0,0 0-1 0 0,0-1 0 0 0,-4 9 0 0 0,-3 1-22 0 0,0-1 1 0 0,0 0-1 0 0,-1-1 0 0 0,-1 0 0 0 0,-13 11 0 0 0,15-14-437 0 0,-18 15-1401 0 0,9-17-2932 0 0,19-10 4608 0 0,0 0 1 0 0,-1 0 0 0 0,1 0-1 0 0,0 0 1 0 0,1 0 0 0 0,-1 0-1 0 0,0 1 1 0 0,1-1 0 0 0,3-4-1 0 0,7-10 246 0 0,54-71 47 0 0,-59 79 431 0 0,1 1 0 0 0,0 1 0 0 0,0-1 1 0 0,1 1-1 0 0,-1 1 0 0 0,2-1 0 0 0,15-7 1 0 0,-19 11-386 0 0,1 0 1 0 0,-1 1 0 0 0,0 0-1 0 0,1 1 1 0 0,-1-1-1 0 0,1 1 1 0 0,-1 1 0 0 0,1-1-1 0 0,0 1 1 0 0,-1 0-1 0 0,1 1 1 0 0,0-1 0 0 0,-1 1-1 0 0,7 2 1 0 0,-10-2-331 0 0,0 0-1 0 0,1 1 1 0 0,-1-1 0 0 0,-1 0 0 0 0,1 1-1 0 0,0 0 1 0 0,0 0 0 0 0,-1 0 0 0 0,1 0 0 0 0,-1 0-1 0 0,1 0 1 0 0,-1 1 0 0 0,0-1 0 0 0,0 1-1 0 0,0 0 1 0 0,0-1 0 0 0,-1 1 0 0 0,1 0-1 0 0,-1 0 1 0 0,0 0 0 0 0,0 0 0 0 0,0 0-1 0 0,0 1 1 0 0,0-1 0 0 0,0 0 0 0 0,-1 0-1 0 0,0 1 1 0 0,0-1 0 0 0,0 4 0 0 0,-2 18-1667 0 0,-1-11-1762 0 0</inkml:trace>
</inkml:ink>
</file>

<file path=ppt/ink/ink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6:10.6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24 243 9130 0 0,'-2'-1'281'0'0,"0"0"-1"0"0,0 0 1 0 0,1 0 0 0 0,-1-1-1 0 0,0 1 1 0 0,0 0 0 0 0,1-1 0 0 0,-1 1-1 0 0,1-1 1 0 0,-1 0 0 0 0,1 1-1 0 0,0-1 1 0 0,-1-2 0 0 0,2 2-180 0 0,0 1 0 0 0,0-1-1 0 0,1 1 1 0 0,-1-1 0 0 0,1 0 0 0 0,-1 1 0 0 0,1-1 0 0 0,0 1 0 0 0,-1 0 0 0 0,1-1 0 0 0,0 1 0 0 0,0-1 0 0 0,0 1-1 0 0,0 0 1 0 0,0 0 0 0 0,0 0 0 0 0,1 0 0 0 0,-1-1 0 0 0,2 0 0 0 0,13-12 105 0 0,1 0 1 0 0,0 1-1 0 0,1 1 1 0 0,0 1-1 0 0,36-17 1 0 0,104-32-558 0 0,-129 50-224 0 0,-13 4-364 0 0,0 1 0 0 0,0 0 0 0 0,0 1 0 0 0,1 0 0 0 0,0 2 0 0 0,31-2 0 0 0,-47 4 888 0 0,0 0 0 0 0,0 0 0 0 0,0 0 0 0 0,0 0 0 0 0,-1 1 0 0 0,1-1 1 0 0,0 0-1 0 0,0 0 0 0 0,-1 1 0 0 0,1-1 0 0 0,0 0 0 0 0,0 1 0 0 0,-1-1 0 0 0,1 1 0 0 0,0-1 0 0 0,-1 1 1 0 0,1-1-1 0 0,-1 1 0 0 0,1-1 0 0 0,0 1 0 0 0,-1 0 0 0 0,1-1 0 0 0,0 2 0 0 0,0 3-3360 0 0</inkml:trace>
</inkml:ink>
</file>

<file path=ppt/ink/ink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6:10.9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119 1 8042 0 0,'-13'8'245'0'0,"1"1"0"0"0,0 1 1 0 0,0 0-1 0 0,1 0 1 0 0,1 1-1 0 0,0 0 0 0 0,0 1 1 0 0,-9 16-1 0 0,18-26-152 0 0,-1 0 0 0 0,1 1 0 0 0,0-1 0 0 0,0 0 0 0 0,0 1 0 0 0,1-1 0 0 0,-1 1 0 0 0,0-1 0 0 0,1 1 0 0 0,0-1 0 0 0,-1 1 0 0 0,1 0-1 0 0,0-1 1 0 0,1 1 0 0 0,-1-1 0 0 0,0 1 0 0 0,1 0 0 0 0,-1-1 0 0 0,1 1 0 0 0,0-1 0 0 0,0 1 0 0 0,0-1 0 0 0,0 0 0 0 0,0 1 0 0 0,0-1 0 0 0,1 0 0 0 0,-1 0 0 0 0,1 0 0 0 0,0 0 0 0 0,-1 0-1 0 0,1 0 1 0 0,0 0 0 0 0,0-1 0 0 0,0 1 0 0 0,0-1 0 0 0,3 2 0 0 0,0 0-17 0 0,0-1-1 0 0,0 0 1 0 0,0 0-1 0 0,1 0 0 0 0,-1 0 1 0 0,0-1-1 0 0,1 0 1 0 0,-1 0-1 0 0,1-1 1 0 0,-1 0-1 0 0,1 1 1 0 0,-1-2-1 0 0,1 1 1 0 0,-1-1-1 0 0,12-2 1 0 0,-5-1-40 0 0,0-1 1 0 0,0 0 0 0 0,0 0 0 0 0,15-11 0 0 0,-23 14-28 0 0,0-1 0 0 0,-1 1-1 0 0,1-1 1 0 0,-1 0 0 0 0,0 0 0 0 0,0 0-1 0 0,0 0 1 0 0,0 0 0 0 0,0-1 0 0 0,-1 1-1 0 0,0-1 1 0 0,0 0 0 0 0,0 0 0 0 0,0 0-1 0 0,0 0 1 0 0,2-8 0 0 0,-5 11-9 0 0,1-1 0 0 0,0 0 0 0 0,0 0 0 0 0,-1 0 0 0 0,1 1 0 0 0,-1-1 1 0 0,0 0-1 0 0,1 1 0 0 0,-1-1 0 0 0,0 0 0 0 0,0 1 0 0 0,0-1 0 0 0,0 1 0 0 0,0 0 0 0 0,0-1 0 0 0,-1 1 0 0 0,1 0 0 0 0,0 0 1 0 0,-1-1-1 0 0,1 1 0 0 0,-1 0 0 0 0,1 0 0 0 0,-1 1 0 0 0,1-1 0 0 0,-1 0 0 0 0,0 0 0 0 0,0 1 0 0 0,1-1 0 0 0,-1 1 0 0 0,-2-1 1 0 0,-5-1 2 0 0,0-1 1 0 0,0 2 0 0 0,-1-1 0 0 0,-14 0-1 0 0,13 2 58 0 0,0 1 0 0 0,-1 0 0 0 0,-12 3 0 0 0,21-4-125 0 0,0 1 1 0 0,0 0-1 0 0,0 0 0 0 0,0 0 0 0 0,0 0 1 0 0,1 0-1 0 0,-1 0 0 0 0,0 1 0 0 0,1-1 0 0 0,-1 1 1 0 0,1 0-1 0 0,0 0 0 0 0,-1 0 0 0 0,1 0 0 0 0,0 0 1 0 0,0 0-1 0 0,-3 5 0 0 0,5-6-113 0 0,0 0-1 0 0,-1-1 1 0 0,1 1 0 0 0,0 0-1 0 0,0 0 1 0 0,0-1-1 0 0,0 1 1 0 0,0 0 0 0 0,0 0-1 0 0,0-1 1 0 0,0 1 0 0 0,0 0-1 0 0,0 0 1 0 0,0-1-1 0 0,0 1 1 0 0,0 0 0 0 0,1-1-1 0 0,-1 1 1 0 0,0 0 0 0 0,1-1-1 0 0,-1 1 1 0 0,0 0 0 0 0,1-1-1 0 0,-1 1 1 0 0,1 0-1 0 0,-1-1 1 0 0,1 1 0 0 0,-1-1-1 0 0,1 1 1 0 0,-1-1 0 0 0,1 1-1 0 0,0-1 1 0 0,-1 0-1 0 0,1 1 1 0 0,0-1 0 0 0,0 1-1 0 0,3 0-3397 0 0</inkml:trace>
</inkml:ink>
</file>

<file path=ppt/ink/ink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6:11.9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18 220 9970 0 0,'-6'-11'1609'0'0,"5"9"-1114"0"0,-1-1 1 0 0,1 1-1 0 0,-1-1 1 0 0,1 1 0 0 0,0-1-1 0 0,0 0 1 0 0,1 0-1 0 0,-1 1 1 0 0,0-4 0 0 0,1 5-438 0 0,0 1 1 0 0,0-1 0 0 0,0 1 0 0 0,0-1-1 0 0,0 1 1 0 0,0-1 0 0 0,1 1 0 0 0,-1-1-1 0 0,0 1 1 0 0,0-1 0 0 0,1 1 0 0 0,-1 0 0 0 0,0-1-1 0 0,0 1 1 0 0,1-1 0 0 0,-1 1 0 0 0,0 0-1 0 0,1-1 1 0 0,-1 1 0 0 0,1 0 0 0 0,-1 0-1 0 0,1-1 1 0 0,20-3-369 0 0,-2 6 258 0 0,-1 0 0 0 0,0 1 0 0 0,0 1-1 0 0,33 12 1 0 0,13 3-193 0 0,-53-16 229 0 0,-1 0-1 0 0,1 1 0 0 0,-1 0 0 0 0,1 1 0 0 0,-1 0 0 0 0,15 11 1 0 0,-19-13 0 0 0,-1 1 0 0 0,0 0 0 0 0,0 0 0 0 0,-1 1 0 0 0,0-1 0 0 0,1 1 0 0 0,-1 0 1 0 0,-1 0-1 0 0,1 1 0 0 0,-1-1 0 0 0,0 1 0 0 0,0-1 0 0 0,2 9 0 0 0,-4-10-56 0 0,-1-1 1 0 0,0 1-1 0 0,0-1 0 0 0,-1 0 0 0 0,1 1 1 0 0,-1-1-1 0 0,0 1 0 0 0,1-1 0 0 0,-1 0 0 0 0,-1 0 1 0 0,1 0-1 0 0,0 0 0 0 0,-1 0 0 0 0,0 0 1 0 0,0 0-1 0 0,0 0 0 0 0,0 0 0 0 0,0-1 0 0 0,0 1 1 0 0,-3 2-1 0 0,-2 2-416 0 0,-1 0 1 0 0,1 0-1 0 0,-1-1 0 0 0,0 0 1 0 0,-15 8-1 0 0,23-13 405 0 0,-1-1 1 0 0,1 0-1 0 0,-1 1 0 0 0,1-1 0 0 0,-1 1 1 0 0,1-1-1 0 0,-1 0 0 0 0,1 0 0 0 0,-1 1 0 0 0,0-1 1 0 0,1 0-1 0 0,-1 0 0 0 0,1 0 0 0 0,-1 0 0 0 0,0 0 1 0 0,1 0-1 0 0,-1 0 0 0 0,1 0 0 0 0,-1 0 0 0 0,0 0 1 0 0,1 0-1 0 0,-1 0 0 0 0,1 0 0 0 0,-1 0 0 0 0,0-1 1 0 0,1 1-1 0 0,-1 0 0 0 0,1 0 0 0 0,-1-1 0 0 0,1 1 1 0 0,-1 0-1 0 0,0-1 0 0 0,1-1 17 0 0,-1 1-1 0 0,1 0 1 0 0,-1 0 0 0 0,1-1-1 0 0,0 1 1 0 0,0 0 0 0 0,0-1-1 0 0,0 1 1 0 0,0 0 0 0 0,0-1-1 0 0,0 1 1 0 0,0 0 0 0 0,0-1-1 0 0,1-1 1 0 0,18-52 84 0 0,-16 48-152 0 0,109-266 2576 0 0,-108 264-1927 0 0,0 1 1 0 0,0 0-1 0 0,1 0 0 0 0,0 0 1 0 0,0 1-1 0 0,1 0 1 0 0,-1 0-1 0 0,2 0 1 0 0,9-8-1 0 0,-16 15-499 0 0,1 0 1 0 0,-1-1-1 0 0,1 1 1 0 0,-1 0-1 0 0,0 0 0 0 0,1 0 1 0 0,-1-1-1 0 0,1 1 1 0 0,-1 0-1 0 0,1 0 0 0 0,-1 0 1 0 0,1 0-1 0 0,-1 0 0 0 0,1 0 1 0 0,-1 0-1 0 0,1 0 1 0 0,-1 0-1 0 0,0 0 0 0 0,1 0 1 0 0,-1 0-1 0 0,1 1 0 0 0,-1-1 1 0 0,1 0-1 0 0,-1 0 1 0 0,1 0-1 0 0,-1 1 0 0 0,0-1 1 0 0,1 0-1 0 0,-1 0 1 0 0,1 1-1 0 0,-1-1 0 0 0,10 18 169 0 0,-3 20-98 0 0,2 77 42 0 0,-6-56-732 0 0,14 75 1 0 0,-11-81-74 0 0,-5-39 587 0 0,1 0 0 0 0,0 1 0 0 0,5 15 0 0 0,-7-30 92 0 0,0 0 0 0 0,0 0 1 0 0,0 0-1 0 0,0 0 0 0 0,0 0 1 0 0,0 0-1 0 0,0 0 0 0 0,1 0 1 0 0,-1 1-1 0 0,0-1 0 0 0,0 0 1 0 0,0 0-1 0 0,0 0 0 0 0,0 0 1 0 0,0 0-1 0 0,0 0 0 0 0,0 0 1 0 0,0 0-1 0 0,0 0 0 0 0,0 0 1 0 0,0 0-1 0 0,1 0 0 0 0,-1 0 1 0 0,0 0-1 0 0,0 0 0 0 0,0 0 1 0 0,0 0-1 0 0,0 0 0 0 0,0 0 0 0 0,0 0 1 0 0,0 0-1 0 0,0 0 0 0 0,0 0 1 0 0,1 0-1 0 0,-1 0 0 0 0,0 0 1 0 0,0 0-1 0 0,0 0 0 0 0,0 0 1 0 0,0 0-1 0 0,0 0 0 0 0,0 0 1 0 0,0 0-1 0 0,0-1 0 0 0,0 1 1 0 0,0 0-1 0 0,0 0 0 0 0,0 0 1 0 0,0 0-1 0 0,1 0 0 0 0,-1 0 1 0 0,0 0-1 0 0,0 0 0 0 0,0 0 1 0 0,0 0-1 0 0,0 0 0 0 0,0 0 1 0 0,0-1-1 0 0,0 1 0 0 0,0 0 0 0 0,0 0 1 0 0,0 0-1 0 0,0 0 0 0 0,0 0 1 0 0,0 0-1 0 0,0 0 0 0 0,0 0 1 0 0,0 0-1 0 0,0-1 0 0 0,4-11 116 0 0,4-14 41 0 0,-2-9 108 0 0,3 1 1 0 0,0 1 0 0 0,18-41-1 0 0,-12 41-2489 0 0,-14 32 1314 0 0,0 3-2960 0 0,3 0 2881 0 0,2-18 1027 0 0,-1 0 0 0 0,-1-1 0 0 0,0 1 0 0 0,-1-1 0 0 0,-1 0 0 0 0,0-34 0 0 0,-2 46 82 0 0,0 1 174 0 0,1 0 0 0 0,-1 0 0 0 0,0 0 1 0 0,-1 0-1 0 0,1 1 0 0 0,-1-1 0 0 0,0 0 0 0 0,0 0 0 0 0,0 0 0 0 0,-2-3 0 0 0,2 9-47 0 0,-1 1 0 0 0,1-1 0 0 0,0 1 1 0 0,0 0-1 0 0,0-1 0 0 0,0 1 0 0 0,0 0 0 0 0,0 0 1 0 0,0 4-1 0 0,1-5-236 0 0,-11 82 354 0 0,10-75-335 0 0,1 1 0 0 0,0 0-1 0 0,1-1 1 0 0,0 1-1 0 0,0 0 1 0 0,5 14 0 0 0,-6-22-19 0 0,1-1 0 0 0,0 1 0 0 0,-1 0 0 0 0,1 0 0 0 0,0-1 1 0 0,0 1-1 0 0,0-1 0 0 0,0 1 0 0 0,0-1 0 0 0,0 1 1 0 0,1-1-1 0 0,-1 1 0 0 0,0-1 0 0 0,1 0 0 0 0,-1 0 0 0 0,1 0 1 0 0,-1 0-1 0 0,1 0 0 0 0,0 0 0 0 0,-1 0 0 0 0,1 0 0 0 0,3 0 1 0 0,-1 0 17 0 0,-1-1 0 0 0,1 0 0 0 0,0 0 0 0 0,-1 0 0 0 0,1 0 0 0 0,0-1 1 0 0,-1 1-1 0 0,1-1 0 0 0,0 0 0 0 0,-1 0 0 0 0,4-2 0 0 0,6-3-2 0 0,1 0 0 0 0,-1-1 0 0 0,-1-1 0 0 0,20-15 0 0 0,12-20-163 0 0,-21 17 109 0 0,-23 26 34 0 0,0 0 12 0 0,-1 2 7 0 0,0 0 1 0 0,1-1 0 0 0,-1 1-1 0 0,0 0 1 0 0,1 0 0 0 0,-1 0-1 0 0,1 0 1 0 0,-1 0 0 0 0,1 0-1 0 0,0 0 1 0 0,0 0 0 0 0,0 0-1 0 0,0 3 1 0 0,0 16 82 0 0,2-12-94 0 0,0 1 1 0 0,0-1-1 0 0,1 1 1 0 0,0-1 0 0 0,1 0-1 0 0,0 0 1 0 0,0 0 0 0 0,9 12-1 0 0,-9-16 10 0 0,0 1 0 0 0,0 0-1 0 0,1-1 1 0 0,-1 0 0 0 0,1 0 0 0 0,0 0-1 0 0,1-1 1 0 0,-1 1 0 0 0,1-1-1 0 0,0-1 1 0 0,0 1 0 0 0,11 4 0 0 0,-16-8 1 0 0,1 1 1 0 0,0-1 0 0 0,-1 1 0 0 0,1-1-1 0 0,0 0 1 0 0,-1 0 0 0 0,1 0-1 0 0,0 0 1 0 0,-1 0 0 0 0,1 0 0 0 0,0 0-1 0 0,-1-1 1 0 0,1 1 0 0 0,0 0 0 0 0,-1-1-1 0 0,1 0 1 0 0,-1 1 0 0 0,1-1 0 0 0,-1 0-1 0 0,1 0 1 0 0,-1 0 0 0 0,1 0 0 0 0,-1 0-1 0 0,0 0 1 0 0,0 0 0 0 0,1 0-1 0 0,-1 0 1 0 0,0-1 0 0 0,0 1 0 0 0,0-1-1 0 0,0 1 1 0 0,-1 0 0 0 0,1-1 0 0 0,0 1-1 0 0,-1-1 1 0 0,1 0 0 0 0,0 1 0 0 0,-1-1-1 0 0,0 0 1 0 0,1-2 0 0 0,0-2 13 0 0,0 1 0 0 0,0-1 1 0 0,-1 0-1 0 0,1 1 0 0 0,-1-1 1 0 0,0 1-1 0 0,-1-1 0 0 0,0 0 1 0 0,0 1-1 0 0,0-1 0 0 0,-3-7 1 0 0,3 10-42 0 0,0 0 1 0 0,0 1 0 0 0,-1-1 0 0 0,1 0 0 0 0,-1 1-1 0 0,0-1 1 0 0,1 1 0 0 0,-1-1 0 0 0,0 1 0 0 0,-1 0-1 0 0,1 0 1 0 0,0 0 0 0 0,-1 0 0 0 0,1 0 0 0 0,-1 1-1 0 0,1-1 1 0 0,-1 1 0 0 0,0 0 0 0 0,0-1 0 0 0,0 1-1 0 0,0 0 1 0 0,0 1 0 0 0,1-1 0 0 0,-2 0-1 0 0,1 1 1 0 0,0 0 0 0 0,0 0 0 0 0,0 0 0 0 0,0 0-1 0 0,-5 1 1 0 0,4 0-745 0 0,1 0-1 0 0,-1 0 1 0 0,1 1-1 0 0,0-1 1 0 0,0 1 0 0 0,0 0-1 0 0,0 0 1 0 0,0 0-1 0 0,0 0 1 0 0,-4 5-1 0 0,12-11-2175 0 0,-2 1-545 0 0</inkml:trace>
</inkml:ink>
</file>

<file path=ppt/ink/ink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6:12.2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52 8394 0 0,'1'-5'407'0'0,"1"1"0"0"0,0 0 0 0 0,-1 0 0 0 0,1 1 0 0 0,1-1 0 0 0,-1 0 0 0 0,0 1 0 0 0,1-1 0 0 0,0 1 0 0 0,6-6 0 0 0,-8 9-278 0 0,-1-1 0 0 0,1 1 0 0 0,0-1 0 0 0,0 1 0 0 0,-1-1 0 0 0,1 1 0 0 0,0 0 1 0 0,0-1-1 0 0,-1 1 0 0 0,1 0 0 0 0,0 0 0 0 0,0 0 0 0 0,0 0 0 0 0,0 0 0 0 0,0 0 0 0 0,-1 0 1 0 0,1 0-1 0 0,0 0 0 0 0,0 0 0 0 0,0 0 0 0 0,0 0 0 0 0,0 1 0 0 0,1 0-91 0 0,-1 0 0 0 0,1 0 0 0 0,-1 0 0 0 0,0 0 0 0 0,0 0-1 0 0,0 0 1 0 0,1 0 0 0 0,-1 1 0 0 0,0-1 0 0 0,0 1 0 0 0,-1-1 0 0 0,1 0 0 0 0,0 1-1 0 0,0 0 1 0 0,0 2 0 0 0,5 16 53 0 0,0 0-1 0 0,-2 0 1 0 0,-1 1 0 0 0,2 38-1 0 0,1 2-319 0 0,1-5-382 0 0,18 100-1890 0 0,-25-155 2502 0 0,0-1 0 0 0,0 0 1 0 0,0 0-1 0 0,0 1 1 0 0,0-1-1 0 0,0 0 1 0 0,0 0-1 0 0,0 1 0 0 0,0-1 1 0 0,0 0-1 0 0,0 0 1 0 0,0 1-1 0 0,0-1 0 0 0,0 0 1 0 0,0 0-1 0 0,0 1 1 0 0,0-1-1 0 0,0 0 1 0 0,0 0-1 0 0,0 0 0 0 0,1 1 1 0 0,-1-1-1 0 0,0 0 1 0 0,0 0-1 0 0,0 0 0 0 0,0 1 1 0 0,1-1-1 0 0,-1 0 1 0 0,0 0-1 0 0,0 0 1 0 0,0 0-1 0 0,1 1 0 0 0,-1-1 1 0 0,0 0-1 0 0,0 0 1 0 0,1 0-1 0 0,-1 0 1 0 0,0 0-1 0 0,0 0 0 0 0,1 0 1 0 0,-1 0-1 0 0,0 0 1 0 0,0 0-1 0 0,1 0 0 0 0,-1 0 1 0 0,0 0-1 0 0,0 0 1 0 0,1 0-1 0 0,-1 0 1 0 0,1 0-1 0 0,7-16 202 0 0,4-24 409 0 0,-12 40-603 0 0,14-66 904 0 0,-10 43-808 0 0,1 0 1 0 0,1 0-1 0 0,1 0 0 0 0,13-28 0 0 0,-19 48-843 0 0,0 1 0 0 0,1 0 0 0 0,-1 0 1 0 0,1 0-1 0 0,-1 0 0 0 0,1 0 0 0 0,0 0 1 0 0,0 1-1 0 0,0-1 0 0 0,2-1 0 0 0,1-1 455 0 0,0 0-3154 0 0</inkml:trace>
</inkml:ink>
</file>

<file path=ppt/ink/ink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6:13.0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92 119 5081 0 0,'-10'-37'3585'0'0,"10"36"-3499"0"0,0 0 0 0 0,-1-1 0 0 0,1 1 0 0 0,0 0 0 0 0,0 0 0 0 0,-1 0 0 0 0,1 0 0 0 0,-1 0 0 0 0,1 0 0 0 0,-1 0 0 0 0,0 1-1 0 0,1-1 1 0 0,-1 0 0 0 0,0 0 0 0 0,1 0 0 0 0,-1 0 0 0 0,0 1 0 0 0,0-1 0 0 0,0 0 0 0 0,0 1 0 0 0,0-1 0 0 0,0 1 0 0 0,0-1-1 0 0,0 1 1 0 0,0-1 0 0 0,0 1 0 0 0,0 0 0 0 0,0 0 0 0 0,0-1 0 0 0,0 1 0 0 0,-1 0 0 0 0,-1 1 66 0 0,1 0 0 0 0,0 1 0 0 0,0-1 0 0 0,0 1 0 0 0,0-1 0 0 0,1 1 0 0 0,-1 0 0 0 0,0 0 0 0 0,1 0 1 0 0,-1-1-1 0 0,1 2 0 0 0,0-1 0 0 0,-1 0 0 0 0,1 0 0 0 0,0 0 0 0 0,0 0 0 0 0,0 1 0 0 0,0 2 0 0 0,-11 48 373 0 0,11-45-344 0 0,0-2-117 0 0,-12 97 459 0 0,13-92-487 0 0,-1-1-1 0 0,2 0 1 0 0,0 0-1 0 0,0 0 1 0 0,0 0-1 0 0,1 0 1 0 0,1 0 0 0 0,4 11-1 0 0,-7-20-22 0 0,1 1-1 0 0,0-1 1 0 0,0 1 0 0 0,1-1-1 0 0,-1 1 1 0 0,0-1 0 0 0,0 1-1 0 0,1-1 1 0 0,-1 0-1 0 0,0 0 1 0 0,1 0 0 0 0,0 0-1 0 0,-1 0 1 0 0,1 0 0 0 0,-1 0-1 0 0,1 0 1 0 0,0-1 0 0 0,0 1-1 0 0,-1-1 1 0 0,1 1-1 0 0,0-1 1 0 0,0 0 0 0 0,0 0-1 0 0,0 0 1 0 0,-1 1 0 0 0,1-2-1 0 0,0 1 1 0 0,0 0 0 0 0,0 0-1 0 0,0-1 1 0 0,3 0-1 0 0,7-3-54 0 0,0 1-1 0 0,0-2 0 0 0,18-9 0 0 0,-15 7-181 0 0,-14 7 207 0 0,1-1 0 0 0,-1 1 0 0 0,1-1 0 0 0,-1 0 0 0 0,0 0 0 0 0,1 0 0 0 0,-1 1 0 0 0,0-1 0 0 0,1-1 0 0 0,-1 1 0 0 0,0 0 0 0 0,0 0 0 0 0,0 0 0 0 0,0-1 0 0 0,0 1 0 0 0,0 0 0 0 0,-1-1 0 0 0,1 1 0 0 0,0-1 0 0 0,-1 1 0 0 0,1-1 0 0 0,0-2 0 0 0,-1 0 14 0 0,0-1 1 0 0,0 0-1 0 0,0 1 1 0 0,-1-1-1 0 0,1 0 0 0 0,-3-5 1 0 0,0-9 17 0 0,-2-13 24 0 0,1 16 34 0 0,2 0-1 0 0,0 0 1 0 0,0 0-1 0 0,1 0 1 0 0,1 0-1 0 0,1 0 1 0 0,0 0-1 0 0,7-27 1 0 0,-7 39-53 0 0,1 0-1 0 0,0 0 1 0 0,0 0 0 0 0,1 0 0 0 0,-1 1 0 0 0,1-1-1 0 0,0 1 1 0 0,0-1 0 0 0,0 1 0 0 0,0 0 0 0 0,0 0 0 0 0,1 1-1 0 0,-1-1 1 0 0,1 1 0 0 0,0 0 0 0 0,0-1 0 0 0,0 2-1 0 0,0-1 1 0 0,0 0 0 0 0,0 1 0 0 0,0 0 0 0 0,7-1-1 0 0,-4 0-18 0 0,1 1 0 0 0,0 0 0 0 0,0 1 0 0 0,0 0 0 0 0,-1 0 0 0 0,1 1 0 0 0,0 0 0 0 0,0 0 0 0 0,-1 1 0 0 0,1 0 0 0 0,14 5 0 0 0,-17-4-127 0 0,0-1 0 0 0,0 1 0 0 0,1 0 1 0 0,-2 1-1 0 0,1-1 0 0 0,0 1 0 0 0,-1 0 1 0 0,0 0-1 0 0,0 0 0 0 0,0 1 0 0 0,0-1 1 0 0,-1 1-1 0 0,6 9 0 0 0,-9-13 17 0 0,0 0-1 0 0,0 0 1 0 0,0 0-1 0 0,0 0 1 0 0,0 0-1 0 0,-1 0 1 0 0,1 0 0 0 0,0 0-1 0 0,0 0 1 0 0,-1 0-1 0 0,1 0 1 0 0,-1 0-1 0 0,1 0 1 0 0,-1 0-1 0 0,1 0 1 0 0,-1-1-1 0 0,0 1 1 0 0,1 0-1 0 0,-1 0 1 0 0,0-1 0 0 0,1 1-1 0 0,-1 0 1 0 0,0-1-1 0 0,0 1 1 0 0,0 0-1 0 0,0-1 1 0 0,0 0-1 0 0,-1 2 1 0 0,-34 14-816 0 0,27-13 803 0 0,6-2 185 0 0,1 0 0 0 0,-1 1-1 0 0,0-1 1 0 0,0 0 0 0 0,1 1-1 0 0,-1 0 1 0 0,0 0 0 0 0,1 0-1 0 0,0 0 1 0 0,-1 0 0 0 0,1 0-1 0 0,0 1 1 0 0,-2 2 0 0 0,4-4-15 0 0,-1-1 1 0 0,1 1 0 0 0,0 0-1 0 0,0 0 1 0 0,0-1 0 0 0,0 1-1 0 0,-1 0 1 0 0,1 0 0 0 0,0-1-1 0 0,0 1 1 0 0,0 0 0 0 0,1 0-1 0 0,-1 0 1 0 0,0-1 0 0 0,0 1-1 0 0,0 0 1 0 0,0 0 0 0 0,1-1-1 0 0,-1 1 1 0 0,1 1 0 0 0,0 0-8 0 0,1 0 0 0 0,0 0 1 0 0,-1 0-1 0 0,1-1 0 0 0,0 1 1 0 0,0-1-1 0 0,-1 1 0 0 0,1-1 0 0 0,4 3 1 0 0,24 9 266 0 0,12 5-6 0 0,-40-17-278 0 0,0 0 0 0 0,0 1-1 0 0,0-1 1 0 0,0 0 0 0 0,-1 1-1 0 0,1 0 1 0 0,0-1 0 0 0,-1 1-1 0 0,1 0 1 0 0,-1 0 0 0 0,1 0-1 0 0,-1 0 1 0 0,0 0 0 0 0,2 2-1 0 0,-3 1 21 0 0,0 0 0 0 0,1 0 0 0 0,-2-1 1 0 0,1 1-1 0 0,0 0 0 0 0,-1 0 0 0 0,0-1 0 0 0,0 1 0 0 0,-1-1 0 0 0,-2 9 0 0 0,-6 23 916 0 0,8-23-497 0 0,-1 26 436 0 0,3-37-819 0 0,0 0 0 0 0,0 0 1 0 0,0 0-1 0 0,0 0 0 0 0,1-1 0 0 0,-1 1 0 0 0,1 0 1 0 0,-1 0-1 0 0,1 0 0 0 0,0 0 0 0 0,0 0 1 0 0,0 0-1 0 0,0-1 0 0 0,0 1 0 0 0,1 2 1 0 0,-1-4-52 0 0,0 0 1 0 0,0 0 0 0 0,0 0-1 0 0,0 1 1 0 0,0-1 0 0 0,0 0-1 0 0,-1 0 1 0 0,1 0 0 0 0,0 0-1 0 0,0-1 1 0 0,0 1 0 0 0,0 0-1 0 0,0 0 1 0 0,0 0 0 0 0,-1-1-1 0 0,1 1 1 0 0,0-1 0 0 0,0 1 0 0 0,0 0-1 0 0,-1-1 1 0 0,1 1 0 0 0,0-1-1 0 0,-1 0 1 0 0,2 0 0 0 0,21-18 218 0 0,-22 18-221 0 0,20-18 239 0 0,66-63-2933 0 0,-68 62-320 0 0,0-1 0 0 0,19-30 0 0 0,-29 38-658 0 0</inkml:trace>
</inkml:ink>
</file>

<file path=ppt/ink/ink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6:13.5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104 83 8306 0 0,'-7'8'946'0'0,"0"1"0"0"0,1-1 0 0 0,-1 2 0 0 0,2-1 0 0 0,-1 0 0 0 0,-5 17 0 0 0,-21 66-230 0 0,26-74-750 0 0,2-3-286 0 0,0 0 0 0 0,1 0 0 0 0,-2 25 0 0 0,5-34-8 0 0,0 1 0 0 0,0-1 0 0 0,0 0 0 0 0,1 0 0 0 0,-1 0 1 0 0,1 0-1 0 0,1-1 0 0 0,-1 1 0 0 0,1 0 0 0 0,0 0 0 0 0,1-1 0 0 0,3 7 0 0 0,-6-11 282 0 0,0-1 0 0 0,1 1 0 0 0,-1-1-1 0 0,0 1 1 0 0,1-1 0 0 0,-1 0 0 0 0,0 1-1 0 0,1-1 1 0 0,-1 0 0 0 0,1 1 0 0 0,-1-1-1 0 0,1 0 1 0 0,-1 1 0 0 0,1-1 0 0 0,-1 0-1 0 0,1 0 1 0 0,-1 1 0 0 0,1-1-1 0 0,-1 0 1 0 0,1 0 0 0 0,-1 0 0 0 0,1 0-1 0 0,-1 0 1 0 0,1 0 0 0 0,0 0 0 0 0,-1 0-1 0 0,1 0 1 0 0,0 0 0 0 0,15-11-464 0 0,12-27 483 0 0,-24 32-52 0 0,14-26 231 0 0,-1-1 0 0 0,23-60 0 0 0,-31 71 251 0 0,-15 115 2520 0 0,3-65-2809 0 0,-2 24 105 0 0,5-50-199 0 0,0 1 1 0 0,1 0 0 0 0,-1 0-1 0 0,0-1 1 0 0,1 1-1 0 0,-1 0 1 0 0,1-1 0 0 0,0 1-1 0 0,0-1 1 0 0,0 1 0 0 0,0-1-1 0 0,1 0 1 0 0,-1 1-1 0 0,0-1 1 0 0,3 3 0 0 0,-3-5-9 0 0,0 1 0 0 0,0-1 1 0 0,-1 1-1 0 0,1-1 0 0 0,0 0 1 0 0,0 1-1 0 0,0-1 0 0 0,0 0 0 0 0,-1 0 1 0 0,1 0-1 0 0,0 0 0 0 0,0 0 1 0 0,0 0-1 0 0,0 0 0 0 0,0 0 1 0 0,0 0-1 0 0,-1 0 0 0 0,1 0 1 0 0,0 0-1 0 0,0-1 0 0 0,0 1 0 0 0,0 0 1 0 0,-1-1-1 0 0,1 1 0 0 0,0 0 1 0 0,0-1-1 0 0,0 1 0 0 0,-1-1 1 0 0,2 0-1 0 0,25-22 158 0 0,-19 16-148 0 0,13-10 201 0 0,-1 0 1 0 0,0-2-1 0 0,-2 0 0 0 0,0-1 0 0 0,-1-1 0 0 0,-1-1 1 0 0,-1 0-1 0 0,-1-1 0 0 0,-1-1 0 0 0,11-27 0 0 0,-21 43-97 0 0,4-11 331 0 0,0 1-1 0 0,2 0 0 0 0,0 0 0 0 0,1 0 0 0 0,14-18 1 0 0,-24 36-440 0 0,0-1 0 0 0,0 1 0 0 0,0 0 0 0 0,1-1 1 0 0,-1 1-1 0 0,0 0 0 0 0,0-1 0 0 0,1 1 0 0 0,-1 0 0 0 0,0 0 1 0 0,1-1-1 0 0,-1 1 0 0 0,0 0 0 0 0,1 0 0 0 0,-1-1 1 0 0,1 1-1 0 0,-1 0 0 0 0,0 0 0 0 0,1 0 0 0 0,-1 0 0 0 0,0 0 1 0 0,1 0-1 0 0,-1 0 0 0 0,1 0 0 0 0,-1 0 0 0 0,1 0 1 0 0,-1 0-1 0 0,0 0 0 0 0,1 0 0 0 0,-1 0 0 0 0,1 0 0 0 0,-1 0 1 0 0,0 0-1 0 0,1 0 0 0 0,-1 0 0 0 0,1 1 0 0 0,-1-1 1 0 0,0 0-1 0 0,1 1 0 0 0,9 18 317 0 0,0 36-37 0 0,-10-50-220 0 0,9 129 720 0 0,2 16-2739 0 0,-7-109-6449 0 0,-4-31 2978 0 0</inkml:trace>
</inkml:ink>
</file>

<file path=ppt/ink/ink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6:14.6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197 61 7834 0 0,'-1'-4'199'0'0,"-1"-1"1"0"0,1 1 0 0 0,-1-1 0 0 0,0 1 0 0 0,0 0-1 0 0,-1 0 1 0 0,1 0 0 0 0,-1 0 0 0 0,0 0 0 0 0,-6-6-1 0 0,7 9-95 0 0,0 0 0 0 0,0 0 0 0 0,0 0-1 0 0,0 0 1 0 0,0 0 0 0 0,0 1 0 0 0,0-1-1 0 0,0 1 1 0 0,0-1 0 0 0,-1 1-1 0 0,1 0 1 0 0,0 0 0 0 0,0 0 0 0 0,0 0-1 0 0,-1 0 1 0 0,1 0 0 0 0,0 1 0 0 0,0-1-1 0 0,0 1 1 0 0,0-1 0 0 0,0 1-1 0 0,0 0 1 0 0,0 0 0 0 0,0 0 0 0 0,0 0-1 0 0,-3 2 1 0 0,-4 4 35 0 0,0-1 0 0 0,1 2-1 0 0,0-1 1 0 0,0 1 0 0 0,1 0 0 0 0,0 1 0 0 0,0-1-1 0 0,1 2 1 0 0,0-1 0 0 0,0 0 0 0 0,1 1-1 0 0,1 0 1 0 0,0 1 0 0 0,0-1 0 0 0,-3 14 0 0 0,7-23-131 0 0,-1 0 1 0 0,1 1 0 0 0,-1-1 0 0 0,1 0 0 0 0,0 1-1 0 0,0-1 1 0 0,-1 1 0 0 0,1-1 0 0 0,0 0-1 0 0,0 1 1 0 0,0-1 0 0 0,1 1 0 0 0,-1-1 0 0 0,0 0-1 0 0,0 1 1 0 0,1-1 0 0 0,-1 0 0 0 0,1 0 0 0 0,-1 1-1 0 0,1-1 1 0 0,0 0 0 0 0,-1 0 0 0 0,1 1 0 0 0,0-1-1 0 0,0 0 1 0 0,0 0 0 0 0,0 0 0 0 0,0 0 0 0 0,0 0-1 0 0,0-1 1 0 0,0 1 0 0 0,0 0 0 0 0,0 0 0 0 0,1-1-1 0 0,-1 1 1 0 0,0 0 0 0 0,1-1 0 0 0,-1 0 0 0 0,0 1-1 0 0,1-1 1 0 0,-1 0 0 0 0,0 1 0 0 0,1-1-1 0 0,-1 0 1 0 0,0 0 0 0 0,1 0 0 0 0,1-1 0 0 0,2 1-22 0 0,0 0 0 0 0,0-1-1 0 0,0 0 1 0 0,0 0 0 0 0,0 0 0 0 0,0 0 0 0 0,0-1 0 0 0,-1 0 0 0 0,1 0 0 0 0,0 0 0 0 0,5-5 0 0 0,-10 7 9 0 0,6-4-144 0 0,-1 0 0 0 0,0 0-1 0 0,-1 0 1 0 0,1 0-1 0 0,-1-1 1 0 0,7-9 0 0 0,-10 12 65 0 0,0 0 0 0 0,-1 1 0 0 0,1-1 0 0 0,-1 0 1 0 0,1 0-1 0 0,-1 1 0 0 0,0-1 0 0 0,0 0 0 0 0,0 0 1 0 0,0 0-1 0 0,0 0 0 0 0,0 1 0 0 0,0-1 0 0 0,0 0 1 0 0,-1 0-1 0 0,1 0 0 0 0,-1 1 0 0 0,0-1 0 0 0,1 0 1 0 0,-1 0-1 0 0,0 1 0 0 0,0-1 0 0 0,0 1 0 0 0,0-1 1 0 0,0 1-1 0 0,0-1 0 0 0,-2-1 0 0 0,-3-5-684 0 0,0 0-1 0 0,1 0 1 0 0,0-1 0 0 0,1 0-1 0 0,0 0 1 0 0,0 0-1 0 0,1 0 1 0 0,-2-11-1 0 0,1 10-2314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6:56:19.3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56 5497 0 0,'0'-5'1228'0'0,"0"0"-1"0"0,0 1 1 0 0,0-1-1 0 0,1 0 0 0 0,0 1 1 0 0,3-9-1 0 0,-3 12-1147 0 0,-1 0 0 0 0,1 0-1 0 0,0 0 1 0 0,-1 1-1 0 0,1-1 1 0 0,0 0 0 0 0,0 0-1 0 0,0 0 1 0 0,0 1 0 0 0,0-1-1 0 0,0 0 1 0 0,0 1-1 0 0,0-1 1 0 0,0 0 0 0 0,1 1-1 0 0,-1 0 1 0 0,0-1-1 0 0,0 1 1 0 0,0-1 0 0 0,1 1-1 0 0,-1 0 1 0 0,0 0 0 0 0,1 0-1 0 0,-1-1 1 0 0,0 1-1 0 0,1 0 1 0 0,-1 0 0 0 0,0 1-1 0 0,1-1 1 0 0,-1 0 0 0 0,0 0-1 0 0,0 0 1 0 0,1 1-1 0 0,-1-1 1 0 0,2 1 0 0 0,0 0-78 0 0,-1 0 0 0 0,1 0 1 0 0,-1 0-1 0 0,0 0 1 0 0,0 1-1 0 0,0-1 0 0 0,1 0 1 0 0,-2 1-1 0 0,1-1 0 0 0,0 1 1 0 0,0 0-1 0 0,0-1 1 0 0,-1 1-1 0 0,1 0 0 0 0,-1 0 1 0 0,0 0-1 0 0,0 0 0 0 0,0 0 1 0 0,0 0-1 0 0,0 0 1 0 0,0 0-1 0 0,-1 0 0 0 0,1 0 1 0 0,-1 1-1 0 0,1 2 0 0 0,0 9 0 0 0,-1 0 0 0 0,0-1 0 0 0,-2 15 0 0 0,0-10-14 0 0,0 1 11 0 0,0 0 0 0 0,2-1-1 0 0,1 1 1 0 0,1 0 0 0 0,1 0 0 0 0,0-1 0 0 0,8 20 0 0 0,1-4 236 0 0,-1 0 1 0 0,5 43-1 0 0,-16-77-224 0 0,0 1 0 0 0,0 0 0 0 0,0 0-1 0 0,0-1 1 0 0,1 1 0 0 0,-1 0 0 0 0,0-1-1 0 0,1 1 1 0 0,-1 0 0 0 0,0-1 0 0 0,1 1-1 0 0,-1-1 1 0 0,1 1 0 0 0,-1-1 0 0 0,1 1-1 0 0,0 0 1 0 0,-1-1 0 0 0,1 0 0 0 0,0 1-1 0 0,-1-1 1 0 0,1 1 0 0 0,0-1 0 0 0,0 0-1 0 0,-1 1 1 0 0,1-1 0 0 0,0 0-1 0 0,0 1 1 0 0,0-1 0 0 0,-1 0 0 0 0,1 0-1 0 0,0 0 1 0 0,0 0 0 0 0,0 0 0 0 0,0 0-1 0 0,0 0 1 0 0,-1 0 0 0 0,1 0 0 0 0,0 0-1 0 0,0 0 1 0 0,0 0 0 0 0,0 0 0 0 0,-1-1-1 0 0,1 1 1 0 0,0 0 0 0 0,0-1 0 0 0,0 1-1 0 0,-1 0 1 0 0,2-1 0 0 0,7-3-179 0 0,1 0 0 0 0,-2 0 0 0 0,13-8 1 0 0,-9 5-754 0 0,0 1-729 0 0,0-1-1 0 0,-1 0 1 0 0,0-1-1 0 0,0 0 1 0 0,11-11 0 0 0,-16 13-1684 0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6:47:05.8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32 206 6017 0 0,'-2'-31'347'0'0,"-1"0"0"0"0,-14-55 1 0 0,8 43 49 0 0,8 36 193 0 0,3 11-82 0 0,12 15 49 0 0,-10-16-505 0 0,1 0-1 0 0,0 0 0 0 0,0 0 0 0 0,0-1 0 0 0,0 0 1 0 0,1 0-1 0 0,-1 0 0 0 0,1-1 0 0 0,-1 1 1 0 0,1-1-1 0 0,0-1 0 0 0,-1 1 0 0 0,1-1 1 0 0,0 0-1 0 0,7-1 0 0 0,8-2 0 0 0,-1-1-1 0 0,0-1 1 0 0,20-8 0 0 0,29-6 16 0 0,-42 14-39 0 0,1 2-1 0 0,0 0 1 0 0,56 4 0 0 0,81 19 92 0 0,-143-16-118 0 0,121 14 123 0 0,206 2 0 0 0,-296-20-109 0 0,203-4 22 0 0,-187 4-42 0 0,0 4-1 0 0,107 18 1 0 0,46 5-4 0 0,494-5 205 0 0,-412-42-98 0 0,-191 9 20 0 0,143 4 1 0 0,-70 9 150 0 0,189-22 0 0 0,-259 10-263 0 0,197-21 35 0 0,-238 24 43 0 0,-1 3 0 0 0,147 12 0 0 0,-53 12-58 0 0,-81-9 64 0 0,168 2 0 0 0,191-24-60 0 0,-221 22-13 0 0,-83-1-47 0 0,-61-9 100 0 0,132-14 0 0 0,78-32 23 0 0,-235 39-99 0 0,1 3 1 0 0,0 1-1 0 0,88 11 0 0 0,-82-5-48 0 0,11 1 68 0 0,3 2 67 0 0,-1-4 0 0 0,149-13-1 0 0,-203 6-76 0 0,170-19 728 0 0,-170 22-495 0 0,0 1 0 0 0,27 4 0 0 0,20 1 1002 0 0,-62-5-779 0 0,-4 0-360 0 0,-5 0-402 0 0,-17 11-3033 0 0,-11 18-2539 0 0,18-19 2483 0 0</inkml:trace>
</inkml:ink>
</file>

<file path=ppt/ink/ink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6:15.0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6897 0 0,'2'1'411'0'0,"0"-1"0"0"0,0 1 0 0 0,0 0 0 0 0,0 0 0 0 0,0-1 0 0 0,0 2 0 0 0,-1-1-1 0 0,1 0 1 0 0,0 0 0 0 0,0 0 0 0 0,-1 1 0 0 0,1-1 0 0 0,1 3 0 0 0,23 25 2462 0 0,-23-25-3174 0 0,1 2 213 0 0,0 0 0 0 0,0 0 0 0 0,-1 1 1 0 0,0-1-1 0 0,-1 1 0 0 0,1-1 0 0 0,-1 1 0 0 0,0 0 1 0 0,-1 0-1 0 0,0 0 0 0 0,0 0 0 0 0,0 14 0 0 0,-1-1-1172 0 0,-1 1-1 0 0,-1 0 1 0 0,-5 22-1 0 0,-3-1-178 0 0,5-22-2063 0 0</inkml:trace>
</inkml:ink>
</file>

<file path=ppt/ink/ink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6:15.3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 52 9466 0 0,'-1'-1'210'0'0,"0"-1"-1"0"0,0 1 1 0 0,1 0-1 0 0,-1-1 1 0 0,0 1-1 0 0,0-1 1 0 0,1 1 0 0 0,-1-1-1 0 0,1 0 1 0 0,-1 1-1 0 0,1-1 1 0 0,0 1-1 0 0,0-1 1 0 0,0 0-1 0 0,0 1 1 0 0,0-1 0 0 0,0-2-1 0 0,0 3-141 0 0,1 0 1 0 0,-1 0-1 0 0,1 0 0 0 0,-1 0 0 0 0,1 0 1 0 0,0 0-1 0 0,-1 0 0 0 0,1 0 0 0 0,0 0 1 0 0,0 0-1 0 0,0 0 0 0 0,-1 1 0 0 0,1-1 1 0 0,0 0-1 0 0,0 0 0 0 0,0 1 0 0 0,0-1 1 0 0,0 1-1 0 0,2-1 0 0 0,0 0-70 0 0,0 0 0 0 0,0 0-1 0 0,0 1 1 0 0,0-1 0 0 0,0 1 0 0 0,0 0 0 0 0,1-1 0 0 0,-1 2-1 0 0,0-1 1 0 0,0 0 0 0 0,0 1 0 0 0,0-1 0 0 0,0 1-1 0 0,1 0 1 0 0,-1 0 0 0 0,5 3 0 0 0,-4-2-82 0 0,0 0 1 0 0,0 0-1 0 0,0 1 0 0 0,0 0 1 0 0,-1-1-1 0 0,1 1 1 0 0,-1 1-1 0 0,0-1 1 0 0,0 0-1 0 0,0 1 0 0 0,0 0 1 0 0,-1-1-1 0 0,1 1 1 0 0,-1 0-1 0 0,0 1 0 0 0,0-1 1 0 0,0 0-1 0 0,-1 0 1 0 0,0 1-1 0 0,0-1 1 0 0,1 6-1 0 0,-2-3 41 0 0,0 0-1 0 0,0 0 1 0 0,-1-1-1 0 0,0 1 1 0 0,-1 0 0 0 0,1 0-1 0 0,-1-1 1 0 0,-1 1 0 0 0,1-1-1 0 0,-1 1 1 0 0,0-1 0 0 0,0 0-1 0 0,-7 8 1 0 0,0 0 120 0 0,6-10 151 0 0,0 1 0 0 0,1-1 0 0 0,0 1 0 0 0,0-1 0 0 0,0 1 0 0 0,1 0 1 0 0,-1 0-1 0 0,1 0 0 0 0,-1 6 0 0 0,3-10-192 0 0,0-1 1 0 0,0 1 0 0 0,1-1-1 0 0,-1 1 1 0 0,0-1-1 0 0,1 1 1 0 0,-1-1 0 0 0,1 0-1 0 0,-1 1 1 0 0,1-1-1 0 0,-1 0 1 0 0,1 1 0 0 0,-1-1-1 0 0,1 0 1 0 0,-1 0-1 0 0,1 1 1 0 0,-1-1 0 0 0,1 0-1 0 0,-1 0 1 0 0,1 0-1 0 0,-1 0 1 0 0,1 0 0 0 0,-1 1-1 0 0,1-1 1 0 0,0 0 0 0 0,-1 0-1 0 0,1-1 1 0 0,-1 1-1 0 0,1 0 1 0 0,-1 0 0 0 0,1 0-1 0 0,0 0 1 0 0,-1 0-1 0 0,1-1 1 0 0,0 1 0 0 0,26-7 122 0 0,-25 6-115 0 0,34-9-58 0 0,88-31-3219 0 0,-111 35 2070 0 0,0 0 0 0 0,0-1 0 0 0,0 0 0 0 0,-1-1-1 0 0,0 0 1 0 0,19-19 0 0 0,-20 15-1847 0 0</inkml:trace>
</inkml:ink>
</file>

<file path=ppt/ink/ink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6:15.6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132 55 8674 0 0,'-8'-4'576'0'0,"-1"1"1"0"0,1 0-1 0 0,-1 1 1 0 0,0 0 0 0 0,0 0-1 0 0,-12 0 1 0 0,-34-8 3675 0 0,54 10-4233 0 0,1 0-1 0 0,0 0 0 0 0,0 0 1 0 0,0 0-1 0 0,0 0 0 0 0,0 0 1 0 0,-1 0-1 0 0,1 0 1 0 0,0 0-1 0 0,0 0 0 0 0,0-1 1 0 0,0 1-1 0 0,0 0 0 0 0,0 0 1 0 0,-1 0-1 0 0,1 0 0 0 0,0 0 1 0 0,0 0-1 0 0,0 0 0 0 0,0 0 1 0 0,0 0-1 0 0,0 0 1 0 0,0-1-1 0 0,0 1 0 0 0,-1 0 1 0 0,1 0-1 0 0,0 0 0 0 0,0 0 1 0 0,0 0-1 0 0,0 0 0 0 0,0 0 1 0 0,0-1-1 0 0,0 1 0 0 0,0 0 1 0 0,0 0-1 0 0,0 0 1 0 0,0 0-1 0 0,0 0 0 0 0,0-1 1 0 0,0 1-1 0 0,0 0 0 0 0,0 0 1 0 0,0 0-1 0 0,0 0 0 0 0,0 0 1 0 0,0-1-1 0 0,0 1 1 0 0,0 0-1 0 0,0 0 0 0 0,0 0 1 0 0,1 0-1 0 0,-1 0 0 0 0,0-1 1 0 0,9-5 216 0 0,13-3-281 0 0,-18 8-188 0 0,1-1 1 0 0,-1 2 0 0 0,1-1 0 0 0,-1 0-1 0 0,1 1 1 0 0,0 0 0 0 0,-1 0 0 0 0,1 0 0 0 0,-1 0-1 0 0,1 1 1 0 0,-1 0 0 0 0,9 2 0 0 0,-10-2-96 0 0,-1 1 1 0 0,1-1 0 0 0,-1 1-1 0 0,0-1 1 0 0,1 1 0 0 0,-1 0-1 0 0,0 0 1 0 0,0 0 0 0 0,0 0-1 0 0,0 0 1 0 0,-1 1-1 0 0,1-1 1 0 0,-1 0 0 0 0,1 1-1 0 0,-1-1 1 0 0,0 1 0 0 0,0 0-1 0 0,0-1 1 0 0,0 1 0 0 0,0 0-1 0 0,0 4 1 0 0,1 5-3326 0 0</inkml:trace>
</inkml:ink>
</file>

<file path=ppt/ink/ink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6:16.0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 34 8690 0 0,'-1'-1'146'0'0,"1"0"1"0"0,-1 1 0 0 0,1-1-1 0 0,0 1 1 0 0,-1-1 0 0 0,1 0-1 0 0,0 1 1 0 0,0-1-1 0 0,0 0 1 0 0,-1 1 0 0 0,1-1-1 0 0,0 0 1 0 0,0 1 0 0 0,0-1-1 0 0,0 0 1 0 0,0 1 0 0 0,0-1-1 0 0,0 0 1 0 0,0 1-1 0 0,0-1 1 0 0,1 0 0 0 0,-1 1-1 0 0,0-1 1 0 0,1 0 0 0 0,17-10 1997 0 0,-16 10-2083 0 0,0 0-1 0 0,1 1 0 0 0,-1-1 0 0 0,0 0 0 0 0,0 1 1 0 0,0-1-1 0 0,0 1 0 0 0,1 0 0 0 0,-1-1 0 0 0,0 1 0 0 0,0 0 1 0 0,1 1-1 0 0,-1-1 0 0 0,0 0 0 0 0,0 1 0 0 0,1-1 0 0 0,-1 1 1 0 0,0-1-1 0 0,0 1 0 0 0,0 0 0 0 0,0 0 0 0 0,0 0 1 0 0,0 0-1 0 0,3 3 0 0 0,-1 0-54 0 0,0 1-1 0 0,0 0 1 0 0,-1 0 0 0 0,1 0-1 0 0,-1 1 1 0 0,0-1-1 0 0,2 8 1 0 0,14 23 118 0 0,4-13-81 0 0,-21-22-53 0 0,0 1 0 0 0,0-1 1 0 0,-1 0-1 0 0,1 1 0 0 0,0-1 0 0 0,-1 1 0 0 0,1 0 0 0 0,-1 0 1 0 0,1-1-1 0 0,-1 1 0 0 0,0 0 0 0 0,0 0 0 0 0,0 0 0 0 0,0 1 1 0 0,0-1-1 0 0,-1 0 0 0 0,1 0 0 0 0,0 0 0 0 0,-1 0 0 0 0,0 1 1 0 0,1 3-1 0 0,-4 23-4968 0 0,3-28 4847 0 0,0 0-1 0 0,0 0 0 0 0,0 0 0 0 0,0 0 0 0 0,-1 0 0 0 0,1 0 0 0 0,0 0 0 0 0,-1 0 1 0 0,1 0-1 0 0,0 0 0 0 0,-1 0 0 0 0,1 0 0 0 0,-1-1 0 0 0,1 1 0 0 0,-1 0 0 0 0,0 0 1 0 0,1 0-1 0 0,-1-1 0 0 0,0 1 0 0 0,1 0 0 0 0,-1-1 0 0 0,0 1 0 0 0,0-1 0 0 0,0 1 1 0 0,0-1-1 0 0,0 1 0 0 0,-1 0 0 0 0,1-2-3222 0 0</inkml:trace>
  <inkml:trace contextRef="#ctx0" brushRef="#br0" timeOffset="1">166 176 7546 0 0,'0'-2'98'0'0,"0"1"1"0"0,0-1 0 0 0,0 1 0 0 0,0-1 0 0 0,0 1 0 0 0,1-1-1 0 0,-1 1 1 0 0,0-1 0 0 0,1 0 0 0 0,-1 1 0 0 0,1 0-1 0 0,0-1 1 0 0,-1 1 0 0 0,1-1 0 0 0,0 1 0 0 0,0 0 0 0 0,0-1-1 0 0,0 1 1 0 0,0 0 0 0 0,0 0 0 0 0,0 0 0 0 0,0 0 0 0 0,1 0-1 0 0,-1 0 1 0 0,0 0 0 0 0,1 0 0 0 0,-1 0 0 0 0,2 0-1 0 0,-1 1-108 0 0,0-1 0 0 0,0 1 0 0 0,-1 0 0 0 0,1 0 0 0 0,0 0 0 0 0,0 0 0 0 0,-1 0 0 0 0,1 1 0 0 0,0-1 0 0 0,0 0 0 0 0,-1 1 0 0 0,1-1-1 0 0,0 1 1 0 0,-1 0 0 0 0,1 0 0 0 0,-1-1 0 0 0,1 1 0 0 0,-1 0 0 0 0,1 0 0 0 0,-1 1 0 0 0,1-1 0 0 0,-1 0 0 0 0,0 0 0 0 0,2 3 0 0 0,5 5-660 0 0,0-1 1 0 0,1-1-1 0 0,12 10 1 0 0,-14-12-2756 0 0</inkml:trace>
</inkml:ink>
</file>

<file path=ppt/ink/ink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6:16.3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47 74 8874 0 0,'-14'-27'2396'0'0,"12"20"-1491"0"0,-1 1 0 0 0,0 0-1 0 0,-1 0 1 0 0,1 1-1 0 0,-1-1 1 0 0,-5-5-1 0 0,8 15-845 0 0,0 1-1 0 0,0-1 1 0 0,0 0-1 0 0,1 1 1 0 0,0-1 0 0 0,0 0-1 0 0,1 9 1 0 0,9 45-680 0 0,-1-1-1655 0 0,2-1-1 0 0,2 0 1 0 0,36 92-1 0 0,-39-132 1273 0 0,-5-10-2359 0 0</inkml:trace>
</inkml:ink>
</file>

<file path=ppt/ink/ink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6:16.7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1 267 4761 0 0,'0'-17'997'0'0,"1"-1"0"0"0,1 2 0 0 0,1-1 0 0 0,0 0 0 0 0,1 0 0 0 0,1 1 0 0 0,11-26 0 0 0,-13 35-857 0 0,1 0 1 0 0,-1 0-1 0 0,1 1 1 0 0,0-1-1 0 0,0 1 0 0 0,1 0 1 0 0,0 0-1 0 0,0 0 1 0 0,1 1-1 0 0,-1 0 1 0 0,1 0-1 0 0,0 0 1 0 0,1 1-1 0 0,-1 0 1 0 0,1 0-1 0 0,-1 0 1 0 0,1 1-1 0 0,0 0 1 0 0,9-2-1 0 0,-13 4-181 0 0,0 1 0 0 0,0 0 0 0 0,0 0 0 0 0,0 0 0 0 0,0 0 0 0 0,0 0-1 0 0,0 1 1 0 0,-1 0 0 0 0,1-1 0 0 0,0 1 0 0 0,0 0 0 0 0,0 0 0 0 0,-1 0 0 0 0,1 1 0 0 0,-1-1 0 0 0,1 1 0 0 0,-1-1 0 0 0,1 1-1 0 0,-1 0 1 0 0,0 0 0 0 0,4 4 0 0 0,-4-3-332 0 0,0-1-1 0 0,1 1 1 0 0,-1 0-1 0 0,0 1 0 0 0,0-1 1 0 0,-1 0-1 0 0,1 0 1 0 0,-1 1-1 0 0,1-1 0 0 0,0 6 1 0 0,-2-8 323 0 0,0-1 0 0 0,1 1 0 0 0,-1 0 1 0 0,0 0-1 0 0,0-1 0 0 0,0 1 0 0 0,0 0 0 0 0,0-1 1 0 0,0 1-1 0 0,0 0 0 0 0,0-1 0 0 0,-1 1 0 0 0,1 0 0 0 0,0-1 1 0 0,0 1-1 0 0,-1 0 0 0 0,1-1 0 0 0,0 1 0 0 0,0 0 1 0 0,-1-1-1 0 0,1 1 0 0 0,-1-1 0 0 0,1 1 0 0 0,-1-1 0 0 0,1 1 1 0 0,-1-1-1 0 0,1 1 0 0 0,-1-1 0 0 0,1 1 0 0 0,-1-1 0 0 0,0 0 1 0 0,1 1-1 0 0,-1-1 0 0 0,1 0 0 0 0,-1 1 0 0 0,0-1 1 0 0,1 0-1 0 0,-1 0 0 0 0,0 0 0 0 0,0 0 0 0 0,1 0 0 0 0,-1 0 1 0 0,0 0-1 0 0,1 0 0 0 0,-2 0 0 0 0,-41-6 588 0 0,24 3 222 0 0,14 3-421 0 0,-1 1 0 0 0,1 0 0 0 0,0 0-1 0 0,0 0 1 0 0,0 0 0 0 0,0 1-1 0 0,0 0 1 0 0,0 0 0 0 0,1 0 0 0 0,-1 0-1 0 0,1 1 1 0 0,-1 0 0 0 0,1 0 0 0 0,0 0-1 0 0,0 0 1 0 0,-7 9 0 0 0,8-9-269 0 0,0 0 1 0 0,1 0-1 0 0,-1 1 1 0 0,1 0-1 0 0,0-1 1 0 0,0 1-1 0 0,0 0 1 0 0,0 0-1 0 0,1 0 1 0 0,0 0-1 0 0,0 0 1 0 0,0 0-1 0 0,0 1 1 0 0,1-1-1 0 0,-1 0 1 0 0,1 0-1 0 0,0 1 1 0 0,0-1-1 0 0,1 0 1 0 0,-1 1-1 0 0,2 4 1 0 0,-1-7-60 0 0,0 1-1 0 0,0-1 1 0 0,0 1-1 0 0,1-1 1 0 0,-1 0-1 0 0,1 1 1 0 0,-1-1 0 0 0,1 0-1 0 0,0 0 1 0 0,-1 0-1 0 0,1-1 1 0 0,0 1 0 0 0,1 0-1 0 0,-1-1 1 0 0,0 1-1 0 0,0-1 1 0 0,1 0 0 0 0,-1 1-1 0 0,0-1 1 0 0,1 0-1 0 0,-1-1 1 0 0,1 1 0 0 0,0 0-1 0 0,-1-1 1 0 0,1 1-1 0 0,-1-1 1 0 0,1 0-1 0 0,0 0 1 0 0,-1 0 0 0 0,5-1-1 0 0,10 0-124 0 0,0-2 1 0 0,-1 1-1 0 0,29-10 0 0 0,-25 6-323 0 0,-15 5 281 0 0,0 0-1 0 0,0 0 1 0 0,0 0 0 0 0,1 0 0 0 0,8 1 0 0 0,-13 0 141 0 0,-1 0 0 0 0,0 0 0 0 0,1 0 0 0 0,-1 0 1 0 0,0 0-1 0 0,0 0 0 0 0,1 0 0 0 0,-1 0 0 0 0,0 1 1 0 0,0-1-1 0 0,1 0 0 0 0,-1 0 0 0 0,0 0 0 0 0,0 0 1 0 0,1 0-1 0 0,-1 1 0 0 0,0-1 0 0 0,0 0 0 0 0,0 0 1 0 0,1 0-1 0 0,-1 1 0 0 0,0-1 0 0 0,0 0 0 0 0,0 0 1 0 0,0 1-1 0 0,1-1 0 0 0,-1 0 0 0 0,0 0 0 0 0,0 1 0 0 0,0-1 1 0 0,0 0-1 0 0,0 0 0 0 0,0 1 0 0 0,0-1 0 0 0,0 0 1 0 0,0 0-1 0 0,0 1 0 0 0,0-1 0 0 0,-14 20-243 0 0,11-16 268 0 0,-8 6 320 0 0,0 1 0 0 0,1 1 1 0 0,0 0-1 0 0,-8 14 0 0 0,16-23-266 0 0,0 0 0 0 0,1 0 0 0 0,-1 1 0 0 0,1-1 0 0 0,-1 0-1 0 0,1 1 1 0 0,0-1 0 0 0,0 1 0 0 0,1-1 0 0 0,-1 1 0 0 0,1-1 0 0 0,0 1 0 0 0,0-1 0 0 0,0 1-1 0 0,0 0 1 0 0,1-1 0 0 0,-1 1 0 0 0,1-1 0 0 0,0 1 0 0 0,0-1 0 0 0,0 0 0 0 0,0 1 0 0 0,4 4-1 0 0,-4-6-50 0 0,0 0-1 0 0,0 0 1 0 0,0-1-1 0 0,1 1 1 0 0,-1-1-1 0 0,1 1 1 0 0,-1-1-1 0 0,1 1 1 0 0,0-1-1 0 0,0 0 1 0 0,-1 0-1 0 0,1 0 1 0 0,0 0-1 0 0,0 0 1 0 0,0 0-1 0 0,0 0 1 0 0,0-1-1 0 0,0 1 1 0 0,0-1-1 0 0,3 1 1 0 0,-1-1 30 0 0,0 0 1 0 0,0 0 0 0 0,1 0-1 0 0,-1-1 1 0 0,0 0 0 0 0,0 0-1 0 0,0 0 1 0 0,0 0 0 0 0,7-4-1 0 0,-4 2-365 0 0,0 0-1 0 0,0-1 1 0 0,0 0-1 0 0,-1-1 1 0 0,0 0-1 0 0,0 1 1 0 0,0-2-1 0 0,0 1 1 0 0,-1-1-1 0 0,8-11 1 0 0,9-21-6726 0 0,-19 30 3279 0 0</inkml:trace>
</inkml:ink>
</file>

<file path=ppt/ink/ink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6:17.1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0 8650 0 0,'-2'57'5872'0'0,"-1"-26"-5868"0"0,3 42 0 0 0,1-65-55 0 0,0 0 0 0 0,1-1 0 0 0,1 1 1 0 0,4 10-1 0 0,5 20-6285 0 0,-11-34 2677 0 0</inkml:trace>
</inkml:ink>
</file>

<file path=ppt/ink/ink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6:17.4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0 107 9202 0 0,'0'-2'135'0'0,"0"1"0"0"0,0-1 0 0 0,1 1 0 0 0,-1 0 0 0 0,0-1 0 0 0,0 1 0 0 0,1 0 0 0 0,-1-1 0 0 0,1 1 0 0 0,-1 0 0 0 0,1-1 0 0 0,0 1 0 0 0,-1 0 0 0 0,1 0 0 0 0,0 0 0 0 0,0 0 0 0 0,0 0 0 0 0,0 0 0 0 0,0 0 1 0 0,0 0-1 0 0,0 0 0 0 0,0 0 0 0 0,0 0 0 0 0,0 0 0 0 0,1 1 0 0 0,-1-1 0 0 0,2 0 0 0 0,41-20 1610 0 0,-41 20-1628 0 0,25-9 13 0 0,1 0 0 0 0,0 3 0 0 0,0 0 1 0 0,33-3-1 0 0,61 4-7274 0 0,-113 5 4014 0 0,0 0-124 0 0</inkml:trace>
</inkml:ink>
</file>

<file path=ppt/ink/ink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6:19.0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737 10 5449 0 0,'-1'-1'85'0'0,"1"1"1"0"0,-1-1-1 0 0,0 0 0 0 0,1 0 1 0 0,-1 1-1 0 0,0-1 0 0 0,0 1 1 0 0,0-1-1 0 0,0 1 0 0 0,0-1 1 0 0,0 1-1 0 0,0-1 0 0 0,0 1 1 0 0,0 0-1 0 0,0-1 0 0 0,0 1 1 0 0,0 0-1 0 0,0 0 0 0 0,0 0 1 0 0,0 0-1 0 0,0 0 0 0 0,0 0 1 0 0,0 0-1 0 0,0 0 0 0 0,0 0 1 0 0,0 1-1 0 0,0-1 0 0 0,0 0 1 0 0,0 1-1 0 0,0-1 0 0 0,0 1 1 0 0,0-1-1 0 0,0 1 0 0 0,0-1 1 0 0,1 1-1 0 0,-1 0 0 0 0,0-1 1 0 0,0 1-1 0 0,1 0 0 0 0,-2 1 1 0 0,-36 37-434 0 0,32-32 698 0 0,-136 183 1876 0 0,-5 4-777 0 0,75-110-722 0 0,2-2 969 0 0,-121 110 0 0 0,189-190-1642 0 0,1-1 1 0 0,-1 1-1 0 0,1-1 0 0 0,-1 0 1 0 0,0 0-1 0 0,0 0 1 0 0,0 0-1 0 0,0 0 1 0 0,0 0-1 0 0,-3 1 1 0 0,2-7 443 0 0,9-12-364 0 0,115-185-224 0 0,-29 54 27 0 0,-59 97 49 0 0,-24 38 4 0 0,0 0 0 0 0,0-1 1 0 0,-1 0-1 0 0,-1-1 0 0 0,10-27 0 0 0,-41 70-421 0 0,-112 171 261 0 0,83-127 233 0 0,-49 69 454 0 0,99-135-322 0 0,6-6-58 0 0,16-12 9 0 0,21-21-61 0 0,330-298 37 0 0,-321 288-101 0 0,-24 20-37 0 0,0 2 0 0 0,56-36-1 0 0,-79 56 10 0 0,-1 0 0 0 0,0 1 0 0 0,0-1 0 0 0,1 0 0 0 0,-1 0 0 0 0,0 1 0 0 0,1-1 0 0 0,-1 1 0 0 0,1-1-1 0 0,-1 1 1 0 0,1 0 0 0 0,-1-1 0 0 0,1 1 0 0 0,-1 0 0 0 0,0 0 0 0 0,1 0 0 0 0,-1 0 0 0 0,1 0 0 0 0,-1 1 0 0 0,4 0 0 0 0,-5-1-2 0 0,1 1 0 0 0,0 0 0 0 0,0 0 0 0 0,-1 0 1 0 0,1 0-1 0 0,-1-1 0 0 0,1 1 0 0 0,-1 0 1 0 0,1 0-1 0 0,-1 0 0 0 0,0 0 0 0 0,1 0 0 0 0,-1 0 1 0 0,0 0-1 0 0,0 0 0 0 0,0 0 0 0 0,0 0 1 0 0,0 1-1 0 0,0-1 0 0 0,0 0 0 0 0,0 2 0 0 0,-2 9-28 0 0,0-1 0 0 0,-1 1 0 0 0,-7 19 0 0 0,9-30 40 0 0,-23 58 10 0 0,-3 0-1 0 0,-3-2 0 0 0,-2-1 1 0 0,-60 80-1 0 0,60-95 101 0 0,9-12 67 0 0,-32 52 0 0 0,55-80-176 0 0,-1-1-1 0 0,1 0 1 0 0,0 0 0 0 0,0 0-1 0 0,0 0 1 0 0,-1 1-1 0 0,1-1 1 0 0,0 0 0 0 0,0 0-1 0 0,0 1 1 0 0,0-1-1 0 0,-1 0 1 0 0,1 0 0 0 0,0 0-1 0 0,0 1 1 0 0,0-1-1 0 0,0 0 1 0 0,0 1-1 0 0,0-1 1 0 0,0 0 0 0 0,0 0-1 0 0,0 1 1 0 0,0-1-1 0 0,0 0 1 0 0,0 0 0 0 0,0 1-1 0 0,0-1 1 0 0,0 0-1 0 0,0 0 1 0 0,0 1 0 0 0,0-1-1 0 0,0 0 1 0 0,1 0-1 0 0,-1 1 1 0 0,0-1 0 0 0,0 0-1 0 0,0 0 1 0 0,0 0-1 0 0,0 1 1 0 0,1-1-1 0 0,11-3 105 0 0,13-11-11 0 0,16-19-43 0 0,-2-1-1 0 0,-1-2 1 0 0,56-68-1 0 0,-37 39-35 0 0,146-147 53 0 0,-220 245 218 0 0,-19 25-158 0 0,-48 61-6 0 0,-59 93-22 0 0,141-210-93 0 0,0 1 0 0 0,1 0-1 0 0,-1 0 1 0 0,1 0 0 0 0,0 0-1 0 0,0 1 1 0 0,-1 5 0 0 0,2-9-8 0 0,0 1 1 0 0,0-1-1 0 0,0 0 0 0 0,0 0 1 0 0,0 0-1 0 0,0 1 1 0 0,0-1-1 0 0,0 0 0 0 0,0 0 1 0 0,0 1-1 0 0,0-1 0 0 0,0 0 1 0 0,0 0-1 0 0,0 0 1 0 0,0 1-1 0 0,0-1 0 0 0,1 0 1 0 0,-1 0-1 0 0,0 0 1 0 0,0 0-1 0 0,0 1 0 0 0,0-1 1 0 0,0 0-1 0 0,1 0 0 0 0,-1 0 1 0 0,0 0-1 0 0,0 0 1 0 0,0 0-1 0 0,0 1 0 0 0,1-1 1 0 0,-1 0-1 0 0,0 0 1 0 0,0 0-1 0 0,0 0 0 0 0,1 0 1 0 0,-1 0-1 0 0,0 0 0 0 0,0 0 1 0 0,0 0-1 0 0,1 0 1 0 0,17-8 104 0 0,15-18-49 0 0,-1-1 1 0 0,33-37-1 0 0,-9 9-45 0 0,-28 28-14 0 0,26-24-13 0 0,107-79 0 0 0,-161 129 10 0 0,16-8-2 0 0,-15 8 4 0 0,-1 1-1 0 0,1 0 1 0 0,-1-1-1 0 0,1 1 1 0 0,-1 0-1 0 0,1 0 1 0 0,-1-1 0 0 0,1 1-1 0 0,-1 0 1 0 0,1 0-1 0 0,-1 0 1 0 0,1-1-1 0 0,-1 1 1 0 0,1 0-1 0 0,-1 0 1 0 0,1 0-1 0 0,-1 0 1 0 0,1 0-1 0 0,0 0 1 0 0,-1 0-1 0 0,1 0 1 0 0,-1 1-1 0 0,1-1 1 0 0,-1 0-1 0 0,1 0 1 0 0,-1 0-1 0 0,2 1 1 0 0,-23 32-105 0 0,18-29 101 0 0,-35 52 68 0 0,-36 71 0 0 0,73-126-60 0 0,0 1 0 0 0,0-1 0 0 0,0 1 0 0 0,1-1 0 0 0,-1 1 0 0 0,0-1 0 0 0,0 1 0 0 0,1 0-1 0 0,-1-1 1 0 0,1 1 0 0 0,0 0 0 0 0,0 0 0 0 0,-1 0 0 0 0,1-1 0 0 0,0 1 0 0 0,0 0 0 0 0,1 0 0 0 0,-1-1 0 0 0,0 1 0 0 0,0 0 0 0 0,1 0 0 0 0,-1-1 0 0 0,1 1 0 0 0,0 0 0 0 0,0-1 0 0 0,-1 1 0 0 0,1-1 0 0 0,0 1 0 0 0,0-1 0 0 0,0 1 0 0 0,0-1 0 0 0,1 0 0 0 0,1 3 0 0 0,1-2-2 0 0,0-1 0 0 0,-1 1 0 0 0,1-1 0 0 0,0 1 0 0 0,0-1 0 0 0,-1 0 0 0 0,1-1 0 0 0,0 1 0 0 0,0-1 0 0 0,0 0 1 0 0,0 0-1 0 0,0 0 0 0 0,0 0 0 0 0,5-1 0 0 0,6-3 57 0 0,0 0 0 0 0,0 0 1 0 0,-1-2-1 0 0,1 0 1 0 0,-1 0-1 0 0,19-13 0 0 0,-14 8-2140 0 0,1 1-1 0 0,25-9 0 0 0,-29 17-2518 0 0,-8 1-387 0 0</inkml:trace>
</inkml:ink>
</file>

<file path=ppt/ink/ink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6:19.9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266 59 8498 0 0,'-7'-8'788'0'0,"0"1"0"0"0,-1 1 1 0 0,1-1-1 0 0,-1 1 0 0 0,-1 1 0 0 0,-12-7 0 0 0,18 10-621 0 0,-1 1-1 0 0,1 0 1 0 0,-1 0-1 0 0,0 0 0 0 0,1 0 1 0 0,-1 1-1 0 0,0 0 0 0 0,0-1 1 0 0,1 1-1 0 0,-1 1 0 0 0,0-1 1 0 0,0 1-1 0 0,1-1 1 0 0,-1 1-1 0 0,0 0 0 0 0,1 0 1 0 0,-1 0-1 0 0,1 1 0 0 0,-1 0 1 0 0,-2 1-1 0 0,-4 3-120 0 0,2 1 0 0 0,-1-1 0 0 0,1 2 0 0 0,0-1 0 0 0,0 1 0 0 0,1 0-1 0 0,0 0 1 0 0,0 1 0 0 0,1 0 0 0 0,0 0 0 0 0,1 1 0 0 0,0-1 0 0 0,0 1 0 0 0,1 1 0 0 0,1-1 0 0 0,-1 0 0 0 0,2 1 0 0 0,-1 0-1 0 0,2-1 1 0 0,-2 13 0 0 0,3-22-40 0 0,0 1 0 0 0,0 0 0 0 0,-1 0 0 0 0,1 0 0 0 0,0 0 0 0 0,1 0 0 0 0,-1-1 0 0 0,0 1 0 0 0,0 0 0 0 0,1 0 0 0 0,-1 0 0 0 0,1-1 0 0 0,0 1 0 0 0,-1 0 0 0 0,1-1 0 0 0,0 1 0 0 0,0 0 0 0 0,0-1 0 0 0,0 1 0 0 0,0-1 0 0 0,1 0 0 0 0,-1 1 0 0 0,0-1 0 0 0,1 0 0 0 0,-1 0 0 0 0,1 0 0 0 0,-1 0 0 0 0,1 0 0 0 0,-1 0 0 0 0,1 0 0 0 0,0 0 0 0 0,-1-1 0 0 0,1 1 0 0 0,0 0 0 0 0,0-1 0 0 0,0 0 0 0 0,-1 1 0 0 0,1-1 0 0 0,0 0 0 0 0,0 0 0 0 0,0 0 0 0 0,0 0 0 0 0,-1 0 0 0 0,4-1 0 0 0,1-1-15 0 0,0 1 1 0 0,0-1-1 0 0,0 0 0 0 0,0 0 1 0 0,-1-1-1 0 0,1 0 0 0 0,-1 0 1 0 0,0 0-1 0 0,1 0 1 0 0,-2-1-1 0 0,1 0 0 0 0,6-6 1 0 0,-7 5-45 0 0,0 0 1 0 0,0 0 0 0 0,-1-1 0 0 0,1 0-1 0 0,-1 0 1 0 0,-1 0 0 0 0,1 0 0 0 0,-1 0-1 0 0,2-8 1 0 0,-3 12 28 0 0,0-1-1 0 0,-1 1 0 0 0,1-1 0 0 0,-1 0 1 0 0,0 1-1 0 0,0-1 0 0 0,0 1 1 0 0,0-1-1 0 0,0 1 0 0 0,-1-1 0 0 0,1 1 1 0 0,-1-1-1 0 0,0 1 0 0 0,1-1 1 0 0,-1 1-1 0 0,0 0 0 0 0,0-1 0 0 0,-1 1 1 0 0,1 0-1 0 0,0 0 0 0 0,-1 0 1 0 0,1 0-1 0 0,-1 0 0 0 0,0 0 0 0 0,0 0 1 0 0,-3-2-1 0 0,3 3-88 0 0,0 0 0 0 0,0 0 0 0 0,-1 0 0 0 0,1 1 0 0 0,0-1 0 0 0,0 1 0 0 0,0 0 0 0 0,0-1 0 0 0,-1 1 0 0 0,1 0 0 0 0,0 0 0 0 0,0 1 0 0 0,0-1 0 0 0,0 0 0 0 0,-1 1 0 0 0,1-1 0 0 0,0 1-1 0 0,0 0 1 0 0,0 0 0 0 0,0-1 0 0 0,0 1 0 0 0,0 1 0 0 0,0-1 0 0 0,1 0 0 0 0,-1 0 0 0 0,0 1 0 0 0,1-1 0 0 0,-4 4 0 0 0,-1 0-1239 0 0,1 1 0 0 0,-1 0 0 0 0,1 0 0 0 0,1 1 1 0 0,-1-1-1 0 0,-6 14 0 0 0,7-11-1660 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6:47:13.5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289 73 7242 0 0,'-42'-20'970'0'0,"24"13"423"0"0,1-2-1 0 0,-1 0 1 0 0,-18-13 0 0 0,36 21-1356 0 0,-1 0 1 0 0,0 1-1 0 0,0-1 1 0 0,0 1-1 0 0,0-1 1 0 0,0 1-1 0 0,0 0 1 0 0,0-1-1 0 0,0 1 0 0 0,0 0 1 0 0,0 0-1 0 0,0-1 1 0 0,0 1-1 0 0,0 0 1 0 0,0 0-1 0 0,0 0 1 0 0,0 0-1 0 0,0 0 0 0 0,0 1 1 0 0,0-1-1 0 0,0 0 1 0 0,0 0-1 0 0,0 1 1 0 0,0-1-1 0 0,0 0 1 0 0,0 1-1 0 0,0-1 0 0 0,1 1 1 0 0,-1 0-1 0 0,0-1 1 0 0,0 1-1 0 0,0-1 1 0 0,0 1-1 0 0,1 0 1 0 0,-1 0-1 0 0,0 0 1 0 0,1-1-1 0 0,-1 1 0 0 0,1 0 1 0 0,-1 0-1 0 0,1 0 1 0 0,-1 0-1 0 0,1 0 1 0 0,0 0-1 0 0,-1 2 1 0 0,-4 9-62 0 0,0 1-1 0 0,1-1 1 0 0,-2 16 0 0 0,-1-3 137 0 0,-83 227-2123 0 0,90-251 1888 0 0,0-1 0 0 0,-1 1 0 0 0,1 0 0 0 0,0-1 0 0 0,-1 1-1 0 0,1 0 1 0 0,0-1 0 0 0,0 1 0 0 0,-1 0 0 0 0,1-1 0 0 0,0 1 0 0 0,0 0-1 0 0,0-1 1 0 0,0 1 0 0 0,0 0 0 0 0,0 0 0 0 0,0-1 0 0 0,0 1 0 0 0,1 0-1 0 0,-1-1 1 0 0,0 1 0 0 0,0 0 0 0 0,1 0 0 0 0,10-9-1806 0 0,15-24 147 0 0,-16 14-1146 0 0</inkml:trace>
</inkml:ink>
</file>

<file path=ppt/ink/ink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6:20.3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 10 10642 0 0,'-1'0'198'0'0,"1"-1"0"0"0,0 1-1 0 0,0-1 1 0 0,-1 1 0 0 0,1-1 0 0 0,-1 0-1 0 0,1 1 1 0 0,0-1 0 0 0,-1 1-1 0 0,1 0 1 0 0,-1-1 0 0 0,1 1-1 0 0,-1-1 1 0 0,1 1 0 0 0,-1 0 0 0 0,0-1-1 0 0,1 1 1 0 0,-1 0 0 0 0,1 0-1 0 0,-1-1 1 0 0,0 1 0 0 0,1 0 0 0 0,-1 0-1 0 0,0 0 1 0 0,1 0 0 0 0,-1 0-1 0 0,1 0 1 0 0,-1 0 0 0 0,0 0 0 0 0,1 0-1 0 0,-1 0 1 0 0,0 0 0 0 0,1 0-1 0 0,-1 1 1 0 0,0-1 0 0 0,0 2-92 0 0,0-1-1 0 0,1 1 1 0 0,-1-1 0 0 0,1 1-1 0 0,0 0 1 0 0,-1-1 0 0 0,1 1 0 0 0,0 0-1 0 0,0-1 1 0 0,0 1 0 0 0,0 0 0 0 0,1 3-1 0 0,12 56-642 0 0,-9-44-23 0 0,-1 0-1 0 0,0 0 1 0 0,0 32-1 0 0,-4-19-2508 0 0,-1 1-1 0 0,-12 59 1 0 0,11-75-325 0 0</inkml:trace>
</inkml:ink>
</file>

<file path=ppt/ink/ink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6:20.6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 21 9914 0 0,'-24'-9'4806'0'0,"21"8"-3128"0"0,11 0-888 0 0,1 0-842 0 0,2-1 57 0 0,-1 2 0 0 0,0-1 0 0 0,1 1 0 0 0,-1 0 0 0 0,0 1 0 0 0,13 3 1 0 0,-20-4-29 0 0,-1 1 1 0 0,0-1-1 0 0,0 1 1 0 0,0 0 0 0 0,1 0-1 0 0,-1-1 1 0 0,0 2-1 0 0,0-1 1 0 0,0 0 0 0 0,-1 0-1 0 0,1 1 1 0 0,0-1-1 0 0,0 1 1 0 0,-1-1 0 0 0,1 1-1 0 0,-1 0 1 0 0,1-1-1 0 0,-1 1 1 0 0,0 0 0 0 0,0 0-1 0 0,0 0 1 0 0,0 0-1 0 0,0 0 1 0 0,0 0 0 0 0,0 1-1 0 0,-1-1 1 0 0,1 0-1 0 0,-1 0 1 0 0,1 0 0 0 0,-1 1-1 0 0,0-1 1 0 0,0 0-1 0 0,0 1 1 0 0,-1 2-1 0 0,-1 10 19 0 0,-1-1 0 0 0,-1 0 0 0 0,0 0 0 0 0,-1 0 0 0 0,-1-1 0 0 0,-13 25 0 0 0,9-19 269 0 0,10-19-255 0 0,-1 1 0 0 0,1-1 1 0 0,-1 1-1 0 0,1-1 1 0 0,0 1-1 0 0,0-1 1 0 0,-1 1-1 0 0,1-1 1 0 0,0 1-1 0 0,0-1 1 0 0,-1 1-1 0 0,1-1 1 0 0,0 1-1 0 0,0-1 1 0 0,0 1-1 0 0,0-1 0 0 0,0 1 1 0 0,0-1-1 0 0,0 1 1 0 0,0-1-1 0 0,0 1 1 0 0,0 0-1 0 0,0-1 1 0 0,0 1-1 0 0,0-1 1 0 0,1 1-1 0 0,-1-1 1 0 0,0 1-1 0 0,0-1 0 0 0,1 1 1 0 0,-1 0-1 0 0,18-4 696 0 0,29-21 594 0 0,-42 20-1220 0 0,15-9-1461 0 0,-1 0 0 0 0,0-2 1 0 0,-2 0-1 0 0,0-2 0 0 0,0 1 0 0 0,-2-2 1 0 0,27-38-1 0 0,-31 40 360 0 0,-1-2-2283 0 0</inkml:trace>
</inkml:ink>
</file>

<file path=ppt/ink/ink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6:20.9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41 3 9002 0 0,'-23'3'2551'0'0,"22"-3"-2426"0"0,0 0 0 0 0,0 0-1 0 0,0 0 1 0 0,1 1-1 0 0,-1-1 1 0 0,0 0 0 0 0,0 0-1 0 0,0 0 1 0 0,1 1 0 0 0,-1-1-1 0 0,0 1 1 0 0,0-1-1 0 0,1 0 1 0 0,-1 1 0 0 0,0-1-1 0 0,1 1 1 0 0,-1 0 0 0 0,1-1-1 0 0,-1 1 1 0 0,0-1 0 0 0,1 1-1 0 0,-1 0 1 0 0,0 0-1 0 0,1 0 341 0 0,0-1-151 0 0,30-7 286 0 0,13-3-1255 0 0,-42 10 474 0 0,0 0 0 0 0,1 0-1 0 0,-1 0 1 0 0,0 0-1 0 0,0 1 1 0 0,0-1-1 0 0,1 0 1 0 0,-1 0 0 0 0,0 1-1 0 0,0-1 1 0 0,0 1-1 0 0,0-1 1 0 0,0 1 0 0 0,0-1-1 0 0,0 1 1 0 0,0 0-1 0 0,0-1 1 0 0,0 1 0 0 0,0 0-1 0 0,0 0 1 0 0,0 0-1 0 0,-1 0 1 0 0,1 0 0 0 0,0 0-1 0 0,-1 0 1 0 0,1 0-1 0 0,-1 0 1 0 0,1 0-1 0 0,0 2 1 0 0,-1 17-2478 0 0,-3-11-723 0 0</inkml:trace>
</inkml:ink>
</file>

<file path=ppt/ink/ink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6:21.3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 43 7834 0 0,'-2'-2'934'0'0,"0"-1"1832"0"0,9 0-1305 0 0,-1 1-1563 0 0,12-6 446 0 0,1 2 1 0 0,0 1-1 0 0,0 0 0 0 0,30-3 0 0 0,-42 7-326 0 0,0 1 0 0 0,0 0 1 0 0,0 0-1 0 0,0 1 0 0 0,-1 0 0 0 0,1 0 1 0 0,0 1-1 0 0,0 0 0 0 0,-1 0 1 0 0,1 0-1 0 0,-1 1 0 0 0,1 0 0 0 0,-1 0 1 0 0,0 0-1 0 0,0 1 0 0 0,5 5 1 0 0,-9-7-4 0 0,1-1 1 0 0,-1 1 0 0 0,0 0 0 0 0,0 0-1 0 0,-1 0 1 0 0,1 0 0 0 0,0 0 0 0 0,-1 1-1 0 0,1-1 1 0 0,-1 0 0 0 0,0 1 0 0 0,0-1-1 0 0,0 1 1 0 0,0-1 0 0 0,0 1 0 0 0,0 0-1 0 0,-1-1 1 0 0,1 1 0 0 0,-1 0 0 0 0,0 0-1 0 0,0-1 1 0 0,0 4 0 0 0,-1 0 167 0 0,-1-1 1 0 0,1 1 0 0 0,-1-1 0 0 0,0 0-1 0 0,-1 0 1 0 0,1 0 0 0 0,-1 0-1 0 0,0 0 1 0 0,-6 7 0 0 0,-7 9 44 0 0,5-8-1989 0 0,1 0-1 0 0,0 1 1 0 0,1 0 0 0 0,1 1-1 0 0,-11 24 1 0 0,18-34-1414 0 0</inkml:trace>
  <inkml:trace contextRef="#ctx0" brushRef="#br0" timeOffset="1">209 242 5721 0 0,'3'-8'359'0'0,"1"0"0"0"0,0 1 0 0 0,0-1 0 0 0,1 1 0 0 0,9-11 0 0 0,-1-1 511 0 0,-6 8-98 0 0,-4 6-381 0 0,0 0 1 0 0,0 0-1 0 0,0 0 0 0 0,1 0 1 0 0,0 0-1 0 0,0 1 1 0 0,0 0-1 0 0,0 0 0 0 0,1 0 1 0 0,0 0-1 0 0,9-5 1 0 0,-12 9-400 0 0,0 0 1 0 0,0 0 0 0 0,0 0-1 0 0,-1 0 1 0 0,1 0 0 0 0,0 0-1 0 0,0 1 1 0 0,-1-1-1 0 0,1 1 1 0 0,0-1 0 0 0,-1 1-1 0 0,1 0 1 0 0,0-1 0 0 0,-1 1-1 0 0,1 0 1 0 0,-1 0 0 0 0,1 0-1 0 0,1 3 1 0 0,29 25-3065 0 0,-27-23 1500 0 0,10 8-732 0 0,-10-10-1045 0 0</inkml:trace>
</inkml:ink>
</file>

<file path=ppt/ink/ink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6:21.6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40 13 9850 0 0,'0'-1'286'0'0,"-1"0"-1"0"0,1 0 1 0 0,-1 0-1 0 0,0 0 1 0 0,0 1-1 0 0,0-1 1 0 0,1 0-1 0 0,-1 0 1 0 0,0 1-1 0 0,0-1 1 0 0,0 1-1 0 0,0-1 1 0 0,0 1-1 0 0,0-1 1 0 0,0 1-1 0 0,0 0 1 0 0,0-1-1 0 0,-1 1 1 0 0,1 0-1 0 0,0 0 1 0 0,0 0 0 0 0,0 0-1 0 0,0 0 1 0 0,0 0-1 0 0,-2 0 1 0 0,2 1-185 0 0,0 0 0 0 0,0-1 0 0 0,0 1 0 0 0,0 0 0 0 0,0 0 0 0 0,1 0 0 0 0,-1 1 0 0 0,0-1 0 0 0,1 0 0 0 0,-1 0 0 0 0,1 0 0 0 0,-1 0 0 0 0,1 1 0 0 0,-1-1 0 0 0,1 0 0 0 0,0 0 0 0 0,0 1 0 0 0,-1 1 0 0 0,0 11-366 0 0,0 0 0 0 0,3 29 0 0 0,-2-38 652 0 0,27 297-1075 0 0,-26-295 311 0 0,0 1-1 0 0,0-1 0 0 0,1 1 1 0 0,-1-1-1 0 0,2 0 0 0 0,2 8 1 0 0,-4-13 146 0 0,0 0 1 0 0,-1-1-1 0 0,1 1 0 0 0,0 0 1 0 0,0-1-1 0 0,0 1 1 0 0,0 0-1 0 0,0-1 1 0 0,1 1-1 0 0,-1-1 0 0 0,0 0 1 0 0,1 1-1 0 0,-1-1 1 0 0,1 0-1 0 0,-1 0 1 0 0,1 0-1 0 0,-1 0 0 0 0,1 0 1 0 0,0 0-1 0 0,0-1 1 0 0,-1 1-1 0 0,1 0 1 0 0,0-1-1 0 0,0 1 0 0 0,0-1 1 0 0,0 0-1 0 0,0 0 1 0 0,-1 0-1 0 0,4 0 0 0 0,12-10-1409 0 0,-12 5-1599 0 0</inkml:trace>
</inkml:ink>
</file>

<file path=ppt/ink/ink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6:22.2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1 209 11018 0 0,'0'-3'468'0'0,"0"0"0"0"0,0 0 0 0 0,1 0 0 0 0,0 0-1 0 0,-1 0 1 0 0,1 0 0 0 0,0 0 0 0 0,0 1 0 0 0,1-1 0 0 0,-1 0-1 0 0,0 1 1 0 0,4-5 0 0 0,-1 2-133 0 0,0 1 0 0 0,0-1 0 0 0,1 1-1 0 0,-1-1 1 0 0,10-5 0 0 0,6-2-582 0 0,0 1 0 0 0,33-13 0 0 0,-23 11 770 0 0,-20 8-592 0 0,15-8-376 0 0,1 1 0 0 0,1 1 1 0 0,0 1-1 0 0,0 2 1 0 0,34-7-1 0 0,-60 15 155 0 0,1 0-1 0 0,-1-1 1 0 0,1 1 0 0 0,-1 0-1 0 0,0 0 1 0 0,1 0-1 0 0,-1 0 1 0 0,1 1 0 0 0,-1-1-1 0 0,0 0 1 0 0,1 0 0 0 0,-1 1-1 0 0,0-1 1 0 0,2 2 0 0 0,-2-2 196 0 0,-1 0 0 0 0,0 0 0 0 0,0 1 1 0 0,0-1-1 0 0,0 0 0 0 0,1 1 1 0 0,-1-1-1 0 0,0 0 0 0 0,0 1 1 0 0,0-1-1 0 0,0 0 0 0 0,0 1 1 0 0,0-1-1 0 0,0 0 0 0 0,0 1 1 0 0,0-1-1 0 0,0 0 0 0 0,0 1 1 0 0,0-1-1 0 0,0 0 0 0 0,0 1 1 0 0,0-1-1 0 0,0 0 0 0 0,0 1 1 0 0,0-1-1 0 0,-1 0 0 0 0,1 1 1 0 0,0-1-1 0 0,0 0 0 0 0,0 0 1 0 0,-1 1-1 0 0,1-1 0 0 0,0 0 0 0 0,-1 1 1 0 0,0 1 12 0 0,-1 0 0 0 0,0 0 1 0 0,-1 0-1 0 0,1-1 0 0 0,0 1 1 0 0,0 0-1 0 0,-1-1 0 0 0,1 0 1 0 0,-1 1-1 0 0,1-1 0 0 0,-1 0 1 0 0,-4 1-1 0 0,4-2-28 0 0,-4 2 764 0 0,0-1 1 0 0,-1 1-1 0 0,1 0 1 0 0,-12 6-1 0 0,16-7-314 0 0,0 1-1 0 0,1 0 1 0 0,-1 1 0 0 0,0-1-1 0 0,1 0 1 0 0,-1 1 0 0 0,1-1-1 0 0,0 1 1 0 0,0 0-1 0 0,0 0 1 0 0,0 0 0 0 0,-2 5-1 0 0,-5 11 533 0 0,-2-1-399 0 0,2 1 1 0 0,0 0-1 0 0,2 1 0 0 0,0 0 0 0 0,-7 31 0 0 0,14-50-465 0 0,0 1 0 0 0,-1-1-1 0 0,1 0 1 0 0,0 1 0 0 0,0-1 0 0 0,0 0-1 0 0,0 1 1 0 0,0-1 0 0 0,0 1-1 0 0,0-1 1 0 0,1 0 0 0 0,-1 1-1 0 0,0-1 1 0 0,1 0 0 0 0,-1 1 0 0 0,1-1-1 0 0,-1 0 1 0 0,1 0 0 0 0,0 0-1 0 0,0 1 1 0 0,-1-1 0 0 0,1 0 0 0 0,0 0-1 0 0,0 0 1 0 0,0 0 0 0 0,0 0-1 0 0,0 0 1 0 0,1 0 0 0 0,1 0 7 0 0,-1 0 0 0 0,1-1 0 0 0,-1 0 1 0 0,1 1-1 0 0,-1-1 0 0 0,1 0 0 0 0,-1 0 1 0 0,1 0-1 0 0,-1 0 0 0 0,1-1 0 0 0,-1 1 0 0 0,1-1 1 0 0,-1 0-1 0 0,3 0 0 0 0,8-4 24 0 0,0-1 0 0 0,-1 0 0 0 0,1 0-1 0 0,16-13 1 0 0,5-5-355 0 0,46-45-1 0 0,-79 68 311 0 0,-1 1-1 0 0,0 0 0 0 0,0-1 0 0 0,1 1 0 0 0,-1 0 1 0 0,0-1-1 0 0,0 1 0 0 0,1 0 0 0 0,-1 0 0 0 0,0-1 1 0 0,1 1-1 0 0,-1 0 0 0 0,0 0 0 0 0,1-1 0 0 0,-1 1 1 0 0,1 0-1 0 0,-1 0 0 0 0,0 0 0 0 0,1 0 0 0 0,-1 0 1 0 0,1 0-1 0 0,-1-1 0 0 0,0 1 0 0 0,1 0 0 0 0,-1 0 1 0 0,1 0-1 0 0,-1 0 0 0 0,1 0 0 0 0,-1 1 1 0 0,1-1-1 0 0,2 13 39 0 0,-8 26 298 0 0,4-32-245 0 0,1-5-52 0 0,-2 12 172 0 0,0 0 0 0 0,1 0 1 0 0,1 0-1 0 0,1 0 1 0 0,2 20-1 0 0,-2-31-181 0 0,-1 0 0 0 0,1 0 0 0 0,0 0 0 0 0,1 0 0 0 0,-1 0 0 0 0,0 0 0 0 0,1 0 0 0 0,-1 0 0 0 0,1-1 0 0 0,0 1 0 0 0,0 0 0 0 0,0-1 0 0 0,1 0 0 0 0,-1 1 0 0 0,0-1 0 0 0,1 0 0 0 0,-1 0 0 0 0,1 0 0 0 0,0-1 0 0 0,0 1 0 0 0,0-1 0 0 0,0 1 0 0 0,0-1 0 0 0,0 0 0 0 0,0 0 0 0 0,0-1 0 0 0,0 1 0 0 0,0 0 0 0 0,5-1 0 0 0,-3 1-55 0 0,1-1 0 0 0,-1 0 0 0 0,0-1 0 0 0,1 1 0 0 0,-1-1 0 0 0,0 0 0 0 0,1-1 0 0 0,-1 1 0 0 0,0-1 0 0 0,0 0 0 0 0,0 0 1 0 0,0 0-1 0 0,0-1 0 0 0,-1 0 0 0 0,1 0 0 0 0,-1 0 0 0 0,5-4 0 0 0,28-31-3764 0 0,-5-3-4039 0 0,-29 36 6440 0 0,4-5-2565 0 0</inkml:trace>
</inkml:ink>
</file>

<file path=ppt/ink/ink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6:22.6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12 132 9938 0 0,'-1'-2'374'0'0,"-1"1"1"0"0,1 0-1 0 0,0-1 1 0 0,0 0-1 0 0,0 1 0 0 0,1-1 1 0 0,-1 0-1 0 0,0 1 0 0 0,1-1 1 0 0,-1 0-1 0 0,1 0 0 0 0,-1 1 1 0 0,1-1-1 0 0,0 0 0 0 0,0 0 1 0 0,0 0-1 0 0,0 0 0 0 0,0 1 1 0 0,0-1-1 0 0,1-3 1 0 0,0 3-296 0 0,0 0 0 0 0,0 0 0 0 0,1 1 0 0 0,-1-1 1 0 0,0 0-1 0 0,1 1 0 0 0,-1-1 0 0 0,1 1 0 0 0,-1 0 1 0 0,1 0-1 0 0,0-1 0 0 0,2 0 0 0 0,13-9-13 0 0,1 2-1 0 0,0 0 0 0 0,0 1 1 0 0,0 1-1 0 0,1 1 0 0 0,0 0 1 0 0,0 1-1 0 0,1 2 0 0 0,-1 0 1 0 0,25-1-1 0 0,-42 4-60 0 0,0 0-1 0 0,0 0 1 0 0,0 0-1 0 0,0 0 1 0 0,-1 0-1 0 0,1 0 1 0 0,0 0-1 0 0,0 1 1 0 0,0-1-1 0 0,0 1 1 0 0,0 0-1 0 0,0-1 1 0 0,-1 1-1 0 0,1 0 1 0 0,0 0-1 0 0,-1 0 1 0 0,1 0-1 0 0,0 0 1 0 0,-1 1-1 0 0,1-1 1 0 0,-1 0-1 0 0,0 1 1 0 0,0-1-1 0 0,1 1 1 0 0,-1-1-1 0 0,0 1 1 0 0,0 0-1 0 0,0-1 1 0 0,0 3-1 0 0,0 0 16 0 0,0-1-1 0 0,-1 1 0 0 0,0-1 1 0 0,0 1-1 0 0,0-1 0 0 0,0 1 0 0 0,-1-1 1 0 0,1 1-1 0 0,-1-1 0 0 0,0 1 0 0 0,0-1 1 0 0,0 0-1 0 0,-1 1 0 0 0,1-1 0 0 0,-1 0 1 0 0,-2 3-1 0 0,-53 107 108 0 0,21-36-4279 0 0,29-61 2250 0 0,-5 26-4810 0 0,10-37 3125 0 0</inkml:trace>
</inkml:ink>
</file>

<file path=ppt/ink/ink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6:23.0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69 8954 0 0,'4'-5'656'0'0,"0"-1"0"0"0,1 2 0 0 0,-1-1 0 0 0,1 1 0 0 0,0-1 0 0 0,1 1 0 0 0,-1 1 1 0 0,1-1-1 0 0,0 1 0 0 0,7-3 0 0 0,-6 2-719 0 0,0 1 0 0 0,1 0 0 0 0,-1 1 0 0 0,1 0 0 0 0,0 0 0 0 0,-1 1 0 0 0,1 0 0 0 0,0 0 1 0 0,0 0-1 0 0,0 1 0 0 0,0 1 0 0 0,0-1 0 0 0,15 4 0 0 0,-22-4-190 0 0,0 1 1 0 0,1-1-1 0 0,-1 1 0 0 0,0-1 1 0 0,0 1-1 0 0,1 0 0 0 0,-1-1 1 0 0,0 1-1 0 0,0 0 0 0 0,0 0 1 0 0,0 0-1 0 0,0 0 0 0 0,0 0 1 0 0,0 0-1 0 0,0 0 0 0 0,-1 0 1 0 0,1 0-1 0 0,0 0 0 0 0,-1 1 1 0 0,1-1-1 0 0,-1 0 0 0 0,1 0 1 0 0,-1 1-1 0 0,1-1 0 0 0,-1 0 1 0 0,0 1-1 0 0,0-1 0 0 0,1 1 1 0 0,-1-1-1 0 0,0 0 0 0 0,0 1 1 0 0,-1 0-1 0 0,0 5-3058 0 0</inkml:trace>
</inkml:ink>
</file>

<file path=ppt/ink/ink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6:23.3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34 118 11202 0 0,'-5'2'1444'0'0,"3"-1"-1272"0"0,0-1 1 0 0,0 1-1 0 0,1 0 1 0 0,-1 0 0 0 0,0-1-1 0 0,1 1 1 0 0,-1 0-1 0 0,0 1 1 0 0,1-1-1 0 0,-1 0 1 0 0,1 0-1 0 0,-1 1 1 0 0,1-1 0 0 0,0 1-1 0 0,0-1 1 0 0,-2 3-1 0 0,50-17 2481 0 0,48-27-2519 0 0,58-21-436 0 0,-126 52-2517 0 0,50-8-1 0 0,-47 17-2350 0 0,-26 1 1572 0 0</inkml:trace>
</inkml:ink>
</file>

<file path=ppt/ink/ink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6:23.6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65 23 8546 0 0,'-8'6'828'0'0,"1"0"0"0"0,0 0 0 0 0,0 1 1 0 0,0 0-1 0 0,1 0 0 0 0,0 1 0 0 0,-8 14 0 0 0,14-22-782 0 0,-1 0-1 0 0,1 1 1 0 0,0-1-1 0 0,0 1 1 0 0,-1-1-1 0 0,1 0 1 0 0,0 1-1 0 0,0-1 1 0 0,0 1-1 0 0,0-1 0 0 0,0 1 1 0 0,0-1-1 0 0,0 1 1 0 0,0-1-1 0 0,0 0 1 0 0,0 1-1 0 0,0-1 1 0 0,0 1-1 0 0,0-1 1 0 0,0 1-1 0 0,0-1 1 0 0,0 1-1 0 0,0-1 1 0 0,1 0-1 0 0,-1 1 1 0 0,0-1-1 0 0,0 1 1 0 0,1-1-1 0 0,-1 0 1 0 0,1 1-1 0 0,14 8 612 0 0,21-4-179 0 0,-14-5-327 0 0,0-1 0 0 0,0-2 0 0 0,37-7 1 0 0,-50 8-188 0 0,-1-1 0 0 0,1 1 1 0 0,-1-1-1 0 0,0-1 1 0 0,0 0-1 0 0,0 0 1 0 0,-1-1-1 0 0,1 1 1 0 0,-1-2-1 0 0,0 1 1 0 0,-1-1-1 0 0,8-8 0 0 0,-13 14 16 0 0,0-1-1 0 0,-1 1 1 0 0,1-1-1 0 0,0 0 1 0 0,-1 1-1 0 0,1-1 1 0 0,-1 0-1 0 0,1 0 1 0 0,-1 1-1 0 0,0-1 1 0 0,1 0-1 0 0,-1 0 0 0 0,0 0 1 0 0,1 1-1 0 0,-1-1 1 0 0,0 0-1 0 0,0 0 1 0 0,0 0-1 0 0,0 0 1 0 0,0 0-1 0 0,0 0 1 0 0,0 0-1 0 0,0 1 1 0 0,0-1-1 0 0,0 0 0 0 0,0 0 1 0 0,0 0-1 0 0,-1 0 1 0 0,1 0-1 0 0,-1-1 1 0 0,0 1 6 0 0,-1 0-1 0 0,1-1 1 0 0,-1 1 0 0 0,0 0 0 0 0,1 0 0 0 0,-1 0 0 0 0,0 0-1 0 0,1 1 1 0 0,-1-1 0 0 0,0 0 0 0 0,0 1 0 0 0,0-1-1 0 0,-2 0 1 0 0,-7 0 58 0 0,-1-1 0 0 0,1 2 0 0 0,-20 0-1 0 0,22 1-111 0 0,-1 0 1 0 0,0 0-1 0 0,1 1 0 0 0,0 0 0 0 0,-1 1 0 0 0,1 0 0 0 0,0 1 0 0 0,1 0 0 0 0,-1 0 1 0 0,1 1-1 0 0,-1-1 0 0 0,1 2 0 0 0,1 0 0 0 0,-1 0 0 0 0,1 0 0 0 0,0 1 0 0 0,0-1 0 0 0,1 2 1 0 0,-6 7-1 0 0,12-15-60 0 0,0 1 0 0 0,0-1 0 0 0,-1 0 0 0 0,1 1 0 0 0,0-1 0 0 0,0 0 0 0 0,0 1-1 0 0,-1-1 1 0 0,1 0 0 0 0,0 1 0 0 0,0-1 0 0 0,0 1 0 0 0,0-1 0 0 0,0 0 0 0 0,0 1 0 0 0,0-1 0 0 0,0 1 0 0 0,0-1 0 0 0,0 0 0 0 0,0 1 0 0 0,0-1 0 0 0,0 1 0 0 0,0-1 0 0 0,0 0 0 0 0,0 1 0 0 0,0-1 0 0 0,1 0 0 0 0,-1 1 0 0 0,0-1 0 0 0,0 0 0 0 0,0 1 0 0 0,1-1 0 0 0,-1 0 0 0 0,0 1 0 0 0,1-1 0 0 0,-1 0 0 0 0,0 1 0 0 0,0-1 0 0 0,1 0 0 0 0,-1 0 0 0 0,0 0-1 0 0,1 1 1 0 0,0-1 0 0 0,0 0-92 0 0,0 1 0 0 0,0-1 0 0 0,0 0 0 0 0,0 0 0 0 0,1 1 0 0 0,-1-1 0 0 0,0 0 0 0 0,0 0 0 0 0,0 0 0 0 0,0 0 0 0 0,1-1 0 0 0,-1 1 0 0 0,0 0 0 0 0,1-1 0 0 0,6-2-2806 0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6:47:13.8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 0 7426 0 0,'-11'44'4407'0'0,"11"-42"-4343"0"0,0-1 0 0 0,0 1-1 0 0,0-1 1 0 0,-1 1 0 0 0,1-1 0 0 0,0 1-1 0 0,1-1 1 0 0,-1 1 0 0 0,0-1-1 0 0,0 1 1 0 0,1-1 0 0 0,-1 1 0 0 0,1-1-1 0 0,-1 0 1 0 0,1 1 0 0 0,0-1-1 0 0,-1 0 1 0 0,1 1 0 0 0,0-1 0 0 0,0 0-1 0 0,0 0 1 0 0,0 0 0 0 0,0 0 0 0 0,2 2-1 0 0,0-1-11 0 0,0 0-1 0 0,1-1 0 0 0,-1 1 1 0 0,0-1-1 0 0,1 0 0 0 0,-1 0 1 0 0,1 0-1 0 0,-1 0 0 0 0,1 0 1 0 0,3-1-1 0 0,11 1-12 0 0,-1-1-1 0 0,1-1 1 0 0,21-4 0 0 0,-38 5-27 0 0,16-2-80 0 0,40-6 197 0 0,62-2 1 0 0,-103 10-429 0 0,0 0 0 0 0,0 1 0 0 0,0 1 0 0 0,0 1 0 0 0,-1 0 0 0 0,1 1 0 0 0,-1 0 0 0 0,27 12 0 0 0,-40-15 137 0 0,0-1 0 0 0,0 1 0 0 0,-1 0-1 0 0,1 0 1 0 0,0 0 0 0 0,0 0-1 0 0,-1 0 1 0 0,1 1 0 0 0,0-1-1 0 0,-1 1 1 0 0,0-1 0 0 0,1 1 0 0 0,-1-1-1 0 0,0 1 1 0 0,0 0 0 0 0,0-1-1 0 0,0 1 1 0 0,0 0 0 0 0,0 0-1 0 0,0 0 1 0 0,-1 0 0 0 0,1 0 0 0 0,-1 0-1 0 0,1 0 1 0 0,-1 0 0 0 0,0 0-1 0 0,1 0 1 0 0,-1 0 0 0 0,-1 4-1 0 0,-1 0-3017 0 0</inkml:trace>
</inkml:ink>
</file>

<file path=ppt/ink/ink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6:24.0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 23 9322 0 0,'0'0'200'0'0,"-1"0"0"0"0,1 0 1 0 0,-1 0-1 0 0,1-1 0 0 0,-1 1 0 0 0,1 0 1 0 0,-1-1-1 0 0,1 1 0 0 0,-1-1 0 0 0,1 1 0 0 0,0 0 1 0 0,-1-1-1 0 0,1 1 0 0 0,-1-1 0 0 0,1 1 1 0 0,0-1-1 0 0,0 1 0 0 0,-1-1 0 0 0,1 0 0 0 0,0 1 1 0 0,0-1-1 0 0,0 1 0 0 0,-1-1 0 0 0,1 1 0 0 0,0-1 1 0 0,0 0-1 0 0,0 1 0 0 0,0-1 0 0 0,0 1 1 0 0,0-1-1 0 0,0 0 0 0 0,1 0 0 0 0,19-1 2326 0 0,1 2-2889 0 0,-10-1 388 0 0,8-1-40 0 0,1 0 0 0 0,-1 2 0 0 0,35 3 0 0 0,-47-1-5 0 0,-1-1 0 0 0,1 1-1 0 0,-1 0 1 0 0,0 0 0 0 0,0 1-1 0 0,0-1 1 0 0,0 1 0 0 0,0 1 0 0 0,0-1-1 0 0,-1 1 1 0 0,1 0 0 0 0,-1 1 0 0 0,0-1-1 0 0,8 11 1 0 0,-8-8 44 0 0,0 0 0 0 0,0 0-1 0 0,-1 0 1 0 0,0 1 0 0 0,0 0 0 0 0,-1 0-1 0 0,0 0 1 0 0,0 0 0 0 0,-1 0 0 0 0,0 1-1 0 0,-1-1 1 0 0,0 1 0 0 0,0-1-1 0 0,-1 15 1 0 0,0-6-353 0 0,-2 0 0 0 0,-4 20 0 0 0,-11 32-5321 0 0,16-58 1161 0 0,2-12 1123 0 0</inkml:trace>
</inkml:ink>
</file>

<file path=ppt/ink/ink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6:24.3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 1 10842 0 0,'-2'1'278'0'0,"0"1"-1"0"0,0 0 1 0 0,0 0-1 0 0,0 0 1 0 0,0-1-1 0 0,1 2 1 0 0,-1-1-1 0 0,1 0 1 0 0,0 0-1 0 0,-1 0 1 0 0,1 1 0 0 0,0-1-1 0 0,0 1 1 0 0,1-1-1 0 0,-1 1 1 0 0,0-1-1 0 0,1 1 1 0 0,0-1-1 0 0,-1 4 1 0 0,-1 56 1453 0 0,2-50-1440 0 0,2 27-57 0 0,2-1 1 0 0,17 71 0 0 0,2 15-221 0 0,-10-27-353 0 0,6 56-1833 0 0,-11 1-3485 0 0,-8-133 3828 0 0,-2-34 701 0 0,0-36 832 0 0,2-61 2657 0 0,-2 80-715 0 0,1 1 0 0 0,2 0 1 0 0,1-1-1 0 0,2 1 1 0 0,9-40-1 0 0,-12 63-1620 0 0,1 0 0 0 0,0 0 0 0 0,0 1 0 0 0,0-1 0 0 0,1 0 1 0 0,0 1-1 0 0,0 0 0 0 0,0 0 0 0 0,1 0 0 0 0,0 0 0 0 0,0 0 0 0 0,0 1 0 0 0,8-7 0 0 0,-10 10-354 0 0,-1 1 0 0 0,0 0 0 0 0,1 0 0 0 0,-1 0-1 0 0,0 0 1 0 0,1 0 0 0 0,-1 0 0 0 0,0 0 0 0 0,1 0 0 0 0,-1 0-1 0 0,0 1 1 0 0,0-1 0 0 0,1 1 0 0 0,-1-1 0 0 0,0 1-1 0 0,0-1 1 0 0,1 1 0 0 0,-1 0 0 0 0,0-1 0 0 0,0 1-1 0 0,0 0 1 0 0,0 0 0 0 0,1 1 0 0 0,26 28-5654 0 0,-23-24 4496 0 0,2 2-1462 0 0</inkml:trace>
  <inkml:trace contextRef="#ctx0" brushRef="#br0" timeOffset="1">341 504 7122 0 0,'12'-10'3169'0'0,"-10"9"-2721"0"0,-1 0 0 0 0,1 0 0 0 0,-1-1 0 0 0,1 1 0 0 0,-1 0 0 0 0,1-1 0 0 0,-1 0 0 0 0,0 1 0 0 0,1-1 1 0 0,-1 0-1 0 0,0 1 0 0 0,0-1 0 0 0,-1 0 0 0 0,2-2 0 0 0,6-17 36 0 0,-5 14-2830 0 0,0 1-3671 0 0,-2 4 1069 0 0</inkml:trace>
</inkml:ink>
</file>

<file path=ppt/ink/ink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6:59.9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3 112 7922 0 0,'-1'-1'32'0'0,"0"-1"1"0"0,1 0 0 0 0,0 0-1 0 0,-1 0 1 0 0,1 0 0 0 0,0 0 0 0 0,0 0-1 0 0,0 0 1 0 0,0 0 0 0 0,1 1-1 0 0,-1-1 1 0 0,0 0 0 0 0,1 0-1 0 0,-1 0 1 0 0,1 0 0 0 0,0 1-1 0 0,0-1 1 0 0,-1 0 0 0 0,1 0-1 0 0,0 1 1 0 0,0-1 0 0 0,1 1 0 0 0,0-2-1 0 0,0 1-16 0 0,1 1 0 0 0,-1 0 1 0 0,0-1-1 0 0,1 1 0 0 0,-1 0 0 0 0,1 0 0 0 0,-1 0 0 0 0,1 1 0 0 0,0-1 1 0 0,-1 1-1 0 0,1-1 0 0 0,0 1 0 0 0,-1 0 0 0 0,5 0 0 0 0,9 2-13 0 0,0 0 0 0 0,-1 1-1 0 0,1 0 1 0 0,17 7 0 0 0,-30-9 13 0 0,44 15 6 0 0,-17-6 96 0 0,1 0 0 0 0,-1-2 1 0 0,1-2-1 0 0,47 5 0 0 0,5-11 143 0 0,144-20 0 0 0,-46 3-129 0 0,-45 9-96 0 0,350-31 205 0 0,-431 33-251 0 0,0 2 0 0 0,0 2 0 0 0,1 3 0 0 0,-1 3 0 0 0,-1 2 0 0 0,99 23 0 0 0,-84-14 229 0 0,1-3 0 0 0,-1-3 0 0 0,2-4 0 0 0,-1-2 0 0 0,90-8 1 0 0,502-14 596 0 0,-402 24-546 0 0,119-2 483 0 0,379-41 888 0 0,-555 35-1373 0 0,-138 5-137 0 0,1-3 1 0 0,106-15-1 0 0,-137 11 138 0 0,0 2-1 0 0,55 2 1 0 0,-53 2 80 0 0,0-2 0 0 0,38-6-1 0 0,-74 7-337 0 0,1 0 46 0 0,1 0 0 0 0,0 0 1 0 0,-1-1-1 0 0,1 1 0 0 0,-1-1 0 0 0,1 1 0 0 0,-1-1 0 0 0,1 0 0 0 0,-1 0 0 0 0,0 0 1 0 0,1 0-1 0 0,-1-1 0 0 0,0 1 0 0 0,0-1 0 0 0,0 1 0 0 0,0-1 0 0 0,0 0 0 0 0,0 1 1 0 0,1-4-1 0 0,0-4 1189 0 0,-2 3-4053 0 0,-7 14-6848 0 0,3-3 5565 0 0</inkml:trace>
</inkml:ink>
</file>

<file path=ppt/ink/ink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7:01.6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2787 1376 7546 0 0,'-2'-1'26'0'0,"0"0"0"0"0,0 0 0 0 0,0 0 0 0 0,0 0 0 0 0,0 0 0 0 0,0 0 0 0 0,-1 1 0 0 0,1-1 0 0 0,0 1 0 0 0,0-1 0 0 0,0 1 0 0 0,-1 0 0 0 0,1 0 0 0 0,0 0 1 0 0,-1 0-1 0 0,1 1 0 0 0,0-1 0 0 0,-3 1 0 0 0,-50 13 165 0 0,35-8-108 0 0,-29 3 68 0 0,-1-2 0 0 0,0-2 0 0 0,-95-4 0 0 0,-55 4 29 0 0,145 1-176 0 0,-479 60 254 0 0,-76-9 739 0 0,464-56-724 0 0,1-7 1 0 0,-175-28-1 0 0,293 30-217 0 0,0-1-1 0 0,0-2 0 0 0,1 0 0 0 0,0-2 0 0 0,0-1 0 0 0,-33-18 0 0 0,49 22-12 0 0,0 0-1 0 0,0-1 1 0 0,0-1 0 0 0,1 1-1 0 0,0-2 1 0 0,1 1-1 0 0,0-1 1 0 0,0 0-1 0 0,1-1 1 0 0,0 0 0 0 0,0 0-1 0 0,1 0 1 0 0,1-1-1 0 0,0 0 1 0 0,0 0-1 0 0,-5-23 1 0 0,6 13-19 0 0,1-1 0 0 0,0 0 0 0 0,2 1 0 0 0,1-1 0 0 0,1 0 1 0 0,0 0-1 0 0,2 0 0 0 0,0 1 0 0 0,2-1 0 0 0,0 1 0 0 0,15-37 0 0 0,6-2 18 0 0,2 1-1 0 0,58-91 0 0 0,-62 115-16 0 0,1 1 0 0 0,57-61 0 0 0,74-46 38 0 0,-113 104-88 0 0,2 1 0 0 0,1 3 0 0 0,2 1 0 0 0,1 3 0 0 0,66-29 0 0 0,-22 23-25 0 0,2 5 0 0 0,0 3 1 0 0,2 5-1 0 0,151-16 0 0 0,-79 26-66 0 0,310 17 0 0 0,-15 44 40 0 0,-394-36 59 0 0,-1 3 0 0 0,-1 2 1 0 0,-1 4-1 0 0,103 48 0 0 0,-98-31-35 0 0,-2 4 1 0 0,-3 2-1 0 0,-1 4 1 0 0,103 97 0 0 0,-157-135 40 0 0,0 2 1 0 0,-1 0-1 0 0,0 0 1 0 0,-1 0 0 0 0,0 2-1 0 0,-1-1 1 0 0,8 19-1 0 0,-14-25 2 0 0,0 0 0 0 0,0 1 0 0 0,-1-1 0 0 0,0 1 0 0 0,0 0-1 0 0,-1 0 1 0 0,0 0 0 0 0,0 0 0 0 0,-1-1 0 0 0,-1 1 0 0 0,1 0 0 0 0,-2 0 0 0 0,1 0-1 0 0,-1 0 1 0 0,-4 11 0 0 0,-1-2 15 0 0,-1-2-1 0 0,0 1 1 0 0,-1-1-1 0 0,-1-1 0 0 0,0 1 1 0 0,-18 18-1 0 0,-82 76 152 0 0,-3-12 508 0 0,-234 155-1 0 0,295-221-479 0 0,-2-1-1 0 0,0-3 0 0 0,-2-2 1 0 0,-104 32-1 0 0,129-49-272 0 0,-47 14-825 0 0,31-1-3850 0 0,39-17 633 0 0</inkml:trace>
</inkml:ink>
</file>

<file path=ppt/ink/ink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7:53.7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148 641 5905 0 0,'0'-6'1058'0'0,"1"12"-10"0"0,-1-1-620 0 0,0 0 1 0 0,1 0-1 0 0,0 0 1 0 0,0-1-1 0 0,0 1 0 0 0,0 0 1 0 0,1-1-1 0 0,4 8 1 0 0,0-9-101 0 0,1 0 1 0 0,0-1 0 0 0,1 0 0 0 0,-1 0 0 0 0,0-1 0 0 0,0 0 0 0 0,1-1 0 0 0,-1 1 0 0 0,14-2 0 0 0,21 3-6 0 0,241 47 36 0 0,128 14-239 0 0,-303-56-65 0 0,181-10 1 0 0,380-35 149 0 0,-320 45-79 0 0,-303-7 2 0 0,1-1 0 0 0,85-15 1 0 0,90-32 101 0 0,-122 24-135 0 0,-37 10 33 0 0,105-26 107 0 0,-135 30-161 0 0,0-1 0 0 0,59-30-1 0 0,-67 28 6 0 0,0 0 0 0 0,-1-2 0 0 0,-1-1 0 0 0,0-2 0 0 0,-1 0 0 0 0,-1 0-1 0 0,29-35 1 0 0,-45 47-31 0 0,-1-1 0 0 0,0 0-1 0 0,-1-1 1 0 0,0 1-1 0 0,0-1 1 0 0,0 1 0 0 0,-1-1-1 0 0,0 0 1 0 0,-1 0 0 0 0,1 0-1 0 0,-1-15 1 0 0,-1-6 1 0 0,-1 1 1 0 0,-5-29-1 0 0,5 52-45 0 0,0 1 0 0 0,-1-1 0 0 0,1 1-1 0 0,-1 0 1 0 0,0-1 0 0 0,-1 1-1 0 0,1 0 1 0 0,-1 1 0 0 0,1-1 0 0 0,-1 0-1 0 0,0 1 1 0 0,0-1 0 0 0,-1 1-1 0 0,1 0 1 0 0,-1 0 0 0 0,0 1 0 0 0,0-1-1 0 0,0 1 1 0 0,0-1 0 0 0,0 1-1 0 0,-7-2 1 0 0,-12-5 0 0 0,0 1 0 0 0,-44-9 0 0 0,54 14-7 0 0,-116-24 37 0 0,-2 6 1 0 0,-1 5-1 0 0,-153 2 0 0 0,-488 15 16 0 0,290-4 68 0 0,179-2-67 0 0,-160 2 93 0 0,107 44 3 0 0,277-28-134 0 0,60-10-25 0 0,0 1 0 0 0,1 0 0 0 0,-1 2 0 0 0,1 1 0 0 0,-24 11 1 0 0,36-15 6 0 0,1 1 1 0 0,-1-1 0 0 0,1 1 0 0 0,0 1 0 0 0,0-1 0 0 0,0 1 0 0 0,0 0 0 0 0,1 1 0 0 0,0-1 0 0 0,0 1 0 0 0,1 0-1 0 0,-1 0 1 0 0,1 1 0 0 0,1-1 0 0 0,-1 1 0 0 0,1 0 0 0 0,-3 9 0 0 0,5-9 10 0 0,0 0 0 0 0,0 0 0 0 0,0 0 0 0 0,1 0 0 0 0,1 0 0 0 0,-1 0-1 0 0,1 0 1 0 0,0 0 0 0 0,1 0 0 0 0,-1 0 0 0 0,1 0 0 0 0,1-1 0 0 0,-1 1 0 0 0,1-1 0 0 0,0 1 0 0 0,1-1 0 0 0,0 0 0 0 0,0 0 0 0 0,0-1 0 0 0,0 1 0 0 0,9 7 0 0 0,-2-2 25 0 0,1 0 0 0 0,0 0 1 0 0,1-1-1 0 0,0 0 1 0 0,1-2-1 0 0,0 1 0 0 0,0-2 1 0 0,21 9-1 0 0,48 10-1197 0 0,-27-11-4780 0 0,-30-8 394 0 0,-14-3 1337 0 0</inkml:trace>
</inkml:ink>
</file>

<file path=ppt/ink/ink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7:20.2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20 180 8034 0 0,'-2'-2'264'0'0,"1"0"0"0"0,-1 1 1 0 0,0-1-1 0 0,1 0 0 0 0,-1 0 0 0 0,1 0 1 0 0,0 0-1 0 0,0 0 0 0 0,0 0 1 0 0,0 0-1 0 0,0 0 0 0 0,0 0 0 0 0,0 0 1 0 0,1-1-1 0 0,-1 1 0 0 0,1 0 0 0 0,-1-1 1 0 0,1 1-1 0 0,0 0 0 0 0,0-1 1 0 0,0 1-1 0 0,0 0 0 0 0,1-1 0 0 0,-1 1 1 0 0,1 0-1 0 0,-1 0 0 0 0,1-1 1 0 0,0 1-1 0 0,0 0 0 0 0,0 0 0 0 0,2-3 1 0 0,-1 2-196 0 0,0 1 0 0 0,0-1 1 0 0,0 1-1 0 0,1-1 1 0 0,-1 1-1 0 0,1 0 0 0 0,-1 0 1 0 0,1 1-1 0 0,0-1 1 0 0,0 0-1 0 0,0 1 0 0 0,0 0 1 0 0,0-1-1 0 0,0 1 0 0 0,0 1 1 0 0,1-1-1 0 0,-1 0 1 0 0,0 1-1 0 0,0-1 0 0 0,1 1 1 0 0,5 1-1 0 0,18 2 7 0 0,0 2 0 0 0,-1 1 1 0 0,31 10-1 0 0,-25-6-69 0 0,42 7 0 0 0,-62-15-62 0 0,-1-1 0 0 0,1 0 0 0 0,0-1 0 0 0,-1 0 0 0 0,1-1 0 0 0,0 0 0 0 0,17-5 0 0 0,-10 1-374 0 0,0-1 1 0 0,0-1 0 0 0,22-12-1 0 0,-34 16-159 0 0,0-1 0 0 0,-1 0 0 0 0,0 0 0 0 0,1-1 0 0 0,-2 0 0 0 0,1 0 0 0 0,-1 0 0 0 0,1 0 0 0 0,-1-1 0 0 0,-1 0 0 0 0,8-12 0 0 0,-11 17 403 0 0,-1 0 0 0 0,1 0 0 0 0,-1 0 0 0 0,1 0 0 0 0,-1 0 1 0 0,0 0-1 0 0,0 0 0 0 0,1 0 0 0 0,-1 0 0 0 0,0 0 0 0 0,0 0 0 0 0,0 0 0 0 0,0 0 0 0 0,0 0 0 0 0,0-1 1 0 0,-1 0-1 0 0,-2-3-2877 0 0</inkml:trace>
</inkml:ink>
</file>

<file path=ppt/ink/ink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7:20.8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83 12259 0 0,'0'0'134'0'0,"0"0"1"0"0,-1 0-1 0 0,1-1 1 0 0,0 1-1 0 0,-1 0 0 0 0,1 0 1 0 0,0 0-1 0 0,0-1 1 0 0,-1 1-1 0 0,1 0 1 0 0,0 0-1 0 0,0-1 1 0 0,0 1-1 0 0,0 0 1 0 0,-1 0-1 0 0,1-1 1 0 0,0 1-1 0 0,0 0 1 0 0,0-1-1 0 0,0 1 1 0 0,0 0-1 0 0,0-1 0 0 0,0 1 1 0 0,0 0-1 0 0,0-1 1 0 0,0 1-1 0 0,0 0 1 0 0,0 0-1 0 0,0-1 1 0 0,0 1-1 0 0,0 0 1 0 0,0-1-1 0 0,0 1 1 0 0,0 0-1 0 0,0-1 1 0 0,0 1-1 0 0,0 0 1 0 0,1-1-1 0 0,-1 1 1 0 0,0 0-1 0 0,0 0 0 0 0,0-1 1 0 0,1 1-1 0 0,-1 0 1 0 0,0 0-1 0 0,0-1 1 0 0,1 1-1 0 0,22-5 1395 0 0,29 6-1749 0 0,-26 2 124 0 0,0 1 1 0 0,-1 1 0 0 0,0 1 0 0 0,0 1 0 0 0,-1 1-1 0 0,1 1 1 0 0,-2 1 0 0 0,1 2 0 0 0,36 23-1 0 0,-56-32 89 0 0,-1 0-1 0 0,1 0 0 0 0,-1 0 1 0 0,1 0-1 0 0,-1 0 1 0 0,0 1-1 0 0,0-1 0 0 0,-1 1 1 0 0,1 0-1 0 0,-1 0 0 0 0,0 0 1 0 0,0 0-1 0 0,0 0 0 0 0,-1 1 1 0 0,1-1-1 0 0,-1 0 1 0 0,0 1-1 0 0,0-1 0 0 0,-1 1 1 0 0,1-1-1 0 0,-1 1 0 0 0,0 0 1 0 0,0-1-1 0 0,0 1 0 0 0,-1-1 1 0 0,0 1-1 0 0,0-1 1 0 0,0 1-1 0 0,0-1 0 0 0,-3 5 1 0 0,-5 12 42 0 0,0-1 0 0 0,-2 0 0 0 0,-1 0 0 0 0,-25 32 0 0 0,22-31-50 0 0,-119 142 407 0 0,114-140-249 0 0,2 5 122 0 0,18-28-245 0 0,0 0-1 0 0,0 0 1 0 0,0 0 0 0 0,0 0 0 0 0,0 0-1 0 0,0 0 1 0 0,0 0 0 0 0,0 0 0 0 0,1 1-1 0 0,-1-1 1 0 0,0 0 0 0 0,0 0 0 0 0,0 0-1 0 0,0 0 1 0 0,7-17 245 0 0,5-20 25 0 0,-1 0 0 0 0,-2 0 0 0 0,6-57 0 0 0,-1-118 323 0 0,-7 79-494 0 0,-6 123-123 0 0,0 3 6 0 0,0-1-1 0 0,0 0 0 0 0,-1 0 0 0 0,0 0 0 0 0,-1 0 0 0 0,0 0 0 0 0,0 0 1 0 0,-5-15-1 0 0,6 23-18 0 0,-1 0-1 0 0,1 0 1 0 0,-1 0 0 0 0,0 0-1 0 0,1 0 1 0 0,-1 0 0 0 0,1-1 0 0 0,-1 1-1 0 0,1 0 1 0 0,-1 0 0 0 0,1 1 0 0 0,-1-1-1 0 0,1 0 1 0 0,-1 0 0 0 0,1 0 0 0 0,-1 0-1 0 0,0 0 1 0 0,1 1 0 0 0,-1-1 0 0 0,1 0-1 0 0,0 0 1 0 0,-1 1 0 0 0,1-1 0 0 0,-1 0-1 0 0,1 1 1 0 0,-1-1 0 0 0,1 0 0 0 0,0 1-1 0 0,-1-1 1 0 0,1 1 0 0 0,0-1 0 0 0,-1 1-1 0 0,1-1 1 0 0,0 0 0 0 0,-1 2 0 0 0,-14 15-693 0 0,5-2-388 0 0,1 1 0 0 0,1 0 0 0 0,-9 22 0 0 0,11-23-1363 0 0,1 1 0 0 0,0 0 1 0 0,-3 30-1 0 0,6-31-1225 0 0</inkml:trace>
</inkml:ink>
</file>

<file path=ppt/ink/ink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7:21.2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57 3 9442 0 0,'-2'0'474'0'0,"0"-1"-1"0"0,-1 1 1 0 0,1-1 0 0 0,0 1-1 0 0,-1 0 1 0 0,1 0 0 0 0,0 0 0 0 0,-1 0-1 0 0,1 0 1 0 0,0 0 0 0 0,-1 1-1 0 0,1-1 1 0 0,0 1 0 0 0,0-1-1 0 0,0 1 1 0 0,-4 2 0 0 0,4-2-408 0 0,1 0-1 0 0,0 0 1 0 0,0 1 0 0 0,0-1 0 0 0,0 0 0 0 0,0 1-1 0 0,0-1 1 0 0,0 0 0 0 0,0 1 0 0 0,1-1 0 0 0,-1 1-1 0 0,0 0 1 0 0,1-1 0 0 0,0 1 0 0 0,-1-1 0 0 0,1 1 0 0 0,0 0-1 0 0,0-1 1 0 0,0 1 0 0 0,0 0 0 0 0,0-1 0 0 0,0 1-1 0 0,0 0 1 0 0,1 2 0 0 0,27 237 57 0 0,-13-98-2541 0 0,-14-131 1560 0 0,5 30-2309 0 0,-5-40 2810 0 0,-1-1 0 0 0,0 1 0 0 0,1-1 0 0 0,0 0 0 0 0,-1 1 1 0 0,1-1-1 0 0,0 0 0 0 0,-1 1 0 0 0,1-1 0 0 0,0 0 0 0 0,0 0 0 0 0,0 0 0 0 0,2 2 0 0 0,-3-3 304 0 0,1 0 0 0 0,-1 0-1 0 0,0 0 1 0 0,0 0 0 0 0,1 0 0 0 0,-1 0-1 0 0,0 1 1 0 0,1-1 0 0 0,-1 0 0 0 0,0 0-1 0 0,1 0 1 0 0,-1 0 0 0 0,0-1 0 0 0,0 1-1 0 0,1 0 1 0 0,-1 0 0 0 0,0 0 0 0 0,1 0 0 0 0,-1 0-1 0 0,0 0 1 0 0,0 0 0 0 0,1 0 0 0 0,-1-1-1 0 0,0 1 1 0 0,0 0 0 0 0,1 0 0 0 0,-1 0-1 0 0,0-1 1 0 0,0 1 0 0 0,1 0 0 0 0,-1 0-1 0 0,0 0 1 0 0,0-1 0 0 0,0 1 0 0 0,0 0-1 0 0,1-1 1 0 0,2-5-2879 0 0</inkml:trace>
</inkml:ink>
</file>

<file path=ppt/ink/ink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7:22.1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91 1 8762 0 0,'0'9'7899'0'0,"7"36"-5875"0"0,63 271-1153 0 0,-70-315-871 0 0,3 15-134 0 0,-1 1-1 0 0,-1 0 0 0 0,0-1 1 0 0,-3 28-1 0 0,1-36 74 0 0,0 1-1 0 0,-1-1 0 0 0,0 0 0 0 0,0-1 1 0 0,0 1-1 0 0,-1 0 0 0 0,-1 0 0 0 0,1-1 1 0 0,-1 0-1 0 0,0 0 0 0 0,-8 10 1 0 0,11-16 37 0 0,1 0 1 0 0,-1 0 0 0 0,0 0 0 0 0,0 0-1 0 0,0-1 1 0 0,1 1 0 0 0,-1 0 0 0 0,0-1 0 0 0,0 1-1 0 0,0 0 1 0 0,0-1 0 0 0,0 1 0 0 0,0-1-1 0 0,0 0 1 0 0,0 1 0 0 0,0-1 0 0 0,0 0 0 0 0,0 1-1 0 0,0-1 1 0 0,-1 0 0 0 0,1 0 0 0 0,0 0-1 0 0,0 0 1 0 0,0 0 0 0 0,0 0 0 0 0,-2-1 0 0 0,1 0-7 0 0,0 0 1 0 0,0 0 0 0 0,0 0 0 0 0,0 0-1 0 0,0-1 1 0 0,1 1 0 0 0,-1-1 0 0 0,0 1 0 0 0,0-1-1 0 0,1 0 1 0 0,-1 1 0 0 0,0-3 0 0 0,-6-8-37 0 0,1-1 0 0 0,0 1 1 0 0,-6-18-1 0 0,11 24 61 0 0,-9-20 94 0 0,2-1 0 0 0,-7-28 0 0 0,14 45 78 0 0,0 1 1 0 0,1-1-1 0 0,-1 1 1 0 0,2-1-1 0 0,-1 1 1 0 0,2-1-1 0 0,-1 0 0 0 0,1 1 1 0 0,4-18-1 0 0,-2 22-130 0 0,-1 1 0 0 0,1-1 0 0 0,0 0 0 0 0,0 1 0 0 0,0-1 0 0 0,1 1 0 0 0,-1 0-1 0 0,1 0 1 0 0,0 1 0 0 0,0-1 0 0 0,1 1 0 0 0,-1 0 0 0 0,1 0 0 0 0,-1 0 0 0 0,1 1-1 0 0,8-4 1 0 0,11-3-66 0 0,0 0 0 0 0,29-6-1 0 0,-37 11 37 0 0,52-9-139 0 0,-45 9-1083 0 0,37-11 1 0 0,-60 15 1136 0 0,0 0 0 0 0,1 0 0 0 0,-1 0 0 0 0,0 0 0 0 0,0 0 1 0 0,0 0-1 0 0,0 0 0 0 0,0 0 0 0 0,1 0 0 0 0,-1 0 0 0 0,0 0 0 0 0,0 0 0 0 0,0 0 0 0 0,0 0 0 0 0,0 1 0 0 0,1-1 0 0 0,-1 0 0 0 0,0 0 0 0 0,0 0 0 0 0,0 0 0 0 0,0 0 0 0 0,0 0 0 0 0,0 0 0 0 0,1 0 0 0 0,-1 0 0 0 0,0 0 0 0 0,0 1 1 0 0,0-1-1 0 0,0 0 0 0 0,0 0 0 0 0,0 0 0 0 0,0 0 0 0 0,0 0 0 0 0,0 0 0 0 0,0 1 0 0 0,0-1 0 0 0,0 0 0 0 0,0 0 0 0 0,0 0 0 0 0,1 0 0 0 0,-1 0 0 0 0,0 1 0 0 0,0-1 0 0 0,-1 0 0 0 0,1 0 0 0 0,0 0 0 0 0,0 0 0 0 0,0 1 0 0 0,0-1 1 0 0,0 0-1 0 0,0 0 0 0 0,-3 14-1780 0 0,-6 12 360 0 0,2-13 1443 0 0,-1 0 1 0 0,-1 0 0 0 0,0-1-1 0 0,-1 0 1 0 0,0-1 0 0 0,-12 11-1 0 0,15-16 465 0 0,-3 6 1286 0 0,9-9 298 0 0,20-12 1381 0 0,3-1-3129 0 0,-3 3-82 0 0,-6 1-161 0 0,-1 1 0 0 0,1 1 0 0 0,0 0-1 0 0,0 0 1 0 0,0 2 0 0 0,1-1 0 0 0,-1 2-1 0 0,0 0 1 0 0,25 1 0 0 0,-37 0-59 0 0,0 0 0 0 0,0 0 0 0 0,0 0 0 0 0,0 1 0 0 0,0-1-1 0 0,0 0 1 0 0,-1 0 0 0 0,1 1 0 0 0,0-1 0 0 0,0 1 0 0 0,0-1 0 0 0,-1 0 0 0 0,1 1 0 0 0,0 0 0 0 0,0-1 0 0 0,-1 1 0 0 0,1-1-1 0 0,0 1 1 0 0,-1 0 0 0 0,1-1 0 0 0,-1 1 0 0 0,1 0 0 0 0,-1 0 0 0 0,1-1 0 0 0,-1 1 0 0 0,0 0 0 0 0,1 0 0 0 0,-1 0 0 0 0,0 0-1 0 0,0 1 1 0 0,1 0-94 0 0,-2 1 1 0 0,1-1-1 0 0,0 1 0 0 0,-1-1 0 0 0,1 1 0 0 0,-1 0 0 0 0,1-1 0 0 0,-1 0 0 0 0,0 1 0 0 0,-2 3 1 0 0,-3 5-179 0 0,-1 0 0 0 0,0-1 0 0 0,-11 12 1 0 0,13-16 597 0 0,0 0 1 0 0,1 1 0 0 0,0-1 0 0 0,0 1 0 0 0,0 0 0 0 0,1 0-1 0 0,0 0 1 0 0,0 0 0 0 0,0 1 0 0 0,1-1 0 0 0,-1 9-1 0 0,3-14-200 0 0,0 1-1 0 0,-1 0 1 0 0,1-1-1 0 0,1 1 0 0 0,-1 0 1 0 0,0-1-1 0 0,1 1 1 0 0,-1-1-1 0 0,1 1 0 0 0,0-1 1 0 0,0 1-1 0 0,0-1 1 0 0,0 1-1 0 0,0-1 0 0 0,1 0 1 0 0,-1 1-1 0 0,0-1 1 0 0,1 0-1 0 0,0 0 0 0 0,0 0 1 0 0,0 0-1 0 0,0 0 0 0 0,0-1 1 0 0,0 1-1 0 0,0-1 1 0 0,0 1-1 0 0,0-1 0 0 0,1 0 1 0 0,-1 0-1 0 0,1 0 1 0 0,-1 0-1 0 0,1 0 0 0 0,-1 0 1 0 0,5 0-1 0 0,-3 0-27 0 0,0-1 0 0 0,1 1 0 0 0,-1-1 0 0 0,0 0 0 0 0,0 0 0 0 0,0-1 0 0 0,0 1 0 0 0,0-1-1 0 0,0 0 1 0 0,0 0 0 0 0,0 0 0 0 0,0 0 0 0 0,0-1 0 0 0,6-3 0 0 0,-8 4-29 0 0,1-1-1 0 0,-1 1 1 0 0,0-1 0 0 0,1 0-1 0 0,-1 1 1 0 0,0-1 0 0 0,0 0-1 0 0,0 0 1 0 0,0 0 0 0 0,-1-1-1 0 0,1 1 1 0 0,-1 0 0 0 0,1-1-1 0 0,-1 1 1 0 0,0-1 0 0 0,0 1-1 0 0,0-1 1 0 0,0 0 0 0 0,0 1-1 0 0,-1-1 1 0 0,1 0 0 0 0,0-4-1 0 0,-1-1-1 0 0,-1 0 0 0 0,0 0 0 0 0,0 0 0 0 0,-1 0 0 0 0,1 0-1 0 0,-6-11 1 0 0,6 15 6 0 0,0 1-1 0 0,-1-1 0 0 0,0 1 0 0 0,0 0 1 0 0,0 0-1 0 0,0-1 0 0 0,0 2 0 0 0,-1-1 0 0 0,1 0 1 0 0,-1 0-1 0 0,1 1 0 0 0,-1-1 0 0 0,0 1 1 0 0,0 0-1 0 0,-1 0 0 0 0,-5-3 0 0 0,7 5-11 0 0,0 0-1 0 0,1 0 0 0 0,-1 0 1 0 0,0 0-1 0 0,0 0 0 0 0,0 0 0 0 0,0 0 1 0 0,0 1-1 0 0,0-1 0 0 0,1 1 0 0 0,-1-1 1 0 0,0 1-1 0 0,0 0 0 0 0,1 0 0 0 0,-1 0 1 0 0,0 0-1 0 0,1 0 0 0 0,-1 0 1 0 0,1 0-1 0 0,-1 0 0 0 0,1 1 0 0 0,0-1 1 0 0,0 0-1 0 0,-1 1 0 0 0,1-1 0 0 0,0 1 1 0 0,0 0-1 0 0,0-1 0 0 0,1 1 0 0 0,-2 2 1 0 0,0 0-340 0 0,0-1 0 0 0,0 1 0 0 0,0-1 0 0 0,1 1 0 0 0,0 0 0 0 0,0-1 0 0 0,0 1 0 0 0,0 0 0 0 0,0 0-1 0 0,1 0 1 0 0,-1 0 0 0 0,1 0 0 0 0,0 0 0 0 0,1 4 0 0 0,0-7-24 0 0,0 1 0 0 0,-1-1 0 0 0,1 0 0 0 0,0 0 0 0 0,1 1 0 0 0,-1-1 0 0 0,0 0 0 0 0,0 0 0 0 0,0 0-1 0 0,1 0 1 0 0,-1-1 0 0 0,0 1 0 0 0,1 0 0 0 0,-1-1 0 0 0,1 1 0 0 0,-1 0 0 0 0,0-1 0 0 0,1 0 0 0 0,0 1 0 0 0,-1-1-1 0 0,1 0 1 0 0,2 0 0 0 0,1-1-2641 0 0</inkml:trace>
</inkml:ink>
</file>

<file path=ppt/ink/ink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7:23.2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97 7298 0 0,'1'-9'1495'0'0,"-1"1"1"0"0,1-1-1 0 0,1 0 1 0 0,-1 1-1 0 0,1 0 1 0 0,5-12-1 0 0,-7 18-1438 0 0,1 1-1 0 0,-1 0 0 0 0,1-1 1 0 0,-1 1-1 0 0,1 0 1 0 0,-1 0-1 0 0,1 0 0 0 0,0-1 1 0 0,-1 1-1 0 0,1 0 0 0 0,0 0 1 0 0,0 0-1 0 0,0 0 1 0 0,0 0-1 0 0,0 1 0 0 0,0-1 1 0 0,0 0-1 0 0,0 0 1 0 0,1 1-1 0 0,-1-1 0 0 0,0 0 1 0 0,0 1-1 0 0,1-1 0 0 0,-1 1 1 0 0,0 0-1 0 0,1-1 1 0 0,-1 1-1 0 0,0 0 0 0 0,1 0 1 0 0,-1 0-1 0 0,0 0 0 0 0,1 0 1 0 0,-1 0-1 0 0,0 0 1 0 0,1 0-1 0 0,-1 1 0 0 0,0-1 1 0 0,1 1-1 0 0,-1-1 1 0 0,0 1-1 0 0,0-1 0 0 0,0 1 1 0 0,1-1-1 0 0,-1 1 0 0 0,0 0 1 0 0,0 0-1 0 0,0 0 1 0 0,0 0-1 0 0,0 0 0 0 0,1 1 1 0 0,2 2-92 0 0,-1 0 0 0 0,0 0 1 0 0,-1 0-1 0 0,1 0 0 0 0,-1 1 1 0 0,1-1-1 0 0,-1 1 0 0 0,0-1 1 0 0,-1 1-1 0 0,1 0 0 0 0,-1-1 1 0 0,0 1-1 0 0,0 0 0 0 0,0 6 1 0 0,0 3-95 0 0,0 1 1 0 0,-1-1 0 0 0,-3 25-1 0 0,-6 15 28 0 0,5-36 193 0 0,1 0 0 0 0,0 0 0 0 0,2 0-1 0 0,0 1 1 0 0,3 28 0 0 0,-2-45-84 0 0,0-1-1 0 0,0 0 1 0 0,0 0 0 0 0,0 0 0 0 0,1 0 0 0 0,-1 1 0 0 0,1-1 0 0 0,-1 0 0 0 0,1 0 0 0 0,-1 0-1 0 0,1 0 1 0 0,-1 0 0 0 0,1 0 0 0 0,0 0 0 0 0,0 0 0 0 0,-1 0 0 0 0,1-1 0 0 0,0 1 0 0 0,0 0 0 0 0,0 0-1 0 0,0-1 1 0 0,0 1 0 0 0,0 0 0 0 0,0-1 0 0 0,0 1 0 0 0,2 0 0 0 0,0-1 1 0 0,0 0 1 0 0,-1 1-1 0 0,1-1 0 0 0,0 0 1 0 0,0 0-1 0 0,0-1 0 0 0,-1 1 1 0 0,1 0-1 0 0,0-1 1 0 0,0 0-1 0 0,2-1 0 0 0,3 0-294 0 0,0-2-1 0 0,-1 1 0 0 0,1-1 1 0 0,-1 0-1 0 0,0-1 1 0 0,13-10-1 0 0,-17 12-328 0 0,1-1-1 0 0,-1 0 1 0 0,0 0 0 0 0,0 0 0 0 0,-1 0-1 0 0,1 0 1 0 0,-1 0 0 0 0,0-1 0 0 0,0 1-1 0 0,0-1 1 0 0,-1 1 0 0 0,1-1 0 0 0,-1 0-1 0 0,0 0 1 0 0,-1 0 0 0 0,1-8 0 0 0,-6-32-1322 0 0,-7-1 4407 0 0,11 41-1926 0 0,-1-3 797 0 0,-1 0 1 0 0,2 0-1 0 0,-1 0 1 0 0,1 0-1 0 0,0 0 1 0 0,1-14-1 0 0,0 20-1249 0 0,1-1 0 0 0,-1 1-1 0 0,1 0 1 0 0,0-1 0 0 0,0 1 0 0 0,0 0-1 0 0,0 0 1 0 0,0 0 0 0 0,0 0-1 0 0,0 0 1 0 0,1 0 0 0 0,-1 0 0 0 0,1 0-1 0 0,0 0 1 0 0,-1 0 0 0 0,1 1 0 0 0,0-1-1 0 0,0 1 1 0 0,0 0 0 0 0,0-1 0 0 0,0 1-1 0 0,0 0 1 0 0,1 0 0 0 0,-1 0 0 0 0,0 0-1 0 0,5 0 1 0 0,3-2-133 0 0,0 1 1 0 0,0 0-1 0 0,0 1 0 0 0,0 0 0 0 0,0 1 0 0 0,16 1 0 0 0,-24-1-87 0 0,1 0 0 0 0,-1 1-1 0 0,1-1 1 0 0,-1 1-1 0 0,0 0 1 0 0,1-1 0 0 0,-1 1-1 0 0,0 0 1 0 0,0 1-1 0 0,1-1 1 0 0,-1 0 0 0 0,0 1-1 0 0,0-1 1 0 0,2 3-1 0 0,-3-3-83 0 0,0 1-1 0 0,0-1 0 0 0,-1 1 0 0 0,1-1 1 0 0,0 1-1 0 0,-1 0 0 0 0,1-1 0 0 0,-1 1 1 0 0,1 0-1 0 0,-1-1 0 0 0,0 1 0 0 0,0 0 1 0 0,0 0-1 0 0,0-1 0 0 0,0 1 0 0 0,0 0 1 0 0,0 0-1 0 0,0-1 0 0 0,-1 1 0 0 0,1 0 0 0 0,-1 0 1 0 0,-1 2-1 0 0,0 2-264 0 0,0-1-1 0 0,-1 1 1 0 0,0-1-1 0 0,0 1 1 0 0,0-1-1 0 0,-1 0 1 0 0,1 0-1 0 0,-1 0 1 0 0,-1-1 0 0 0,1 0-1 0 0,-1 1 1 0 0,1-2-1 0 0,-10 7 1 0 0,-29 12 1301 0 0,-3-7 4661 0 0,40-12-1524 0 0,21-3-2826 0 0,28-6-947 0 0,-25 2-170 0 0,1 0 0 0 0,0 1-1 0 0,0 1 1 0 0,21 0 0 0 0,-40 2-21 0 0,1 0 0 0 0,-1 0 0 0 0,0 0-1 0 0,0 0 1 0 0,1 0 0 0 0,-1 0 0 0 0,0 0-1 0 0,0 0 1 0 0,1 0 0 0 0,-1 1 0 0 0,0-1 0 0 0,0 0-1 0 0,0 0 1 0 0,1 0 0 0 0,-1 0 0 0 0,0 0-1 0 0,0 0 1 0 0,1 0 0 0 0,-1 0 0 0 0,0 1-1 0 0,0-1 1 0 0,0 0 0 0 0,0 0 0 0 0,1 0 0 0 0,-1 0-1 0 0,0 1 1 0 0,0-1 0 0 0,0 0 0 0 0,0 0-1 0 0,0 0 1 0 0,1 1 0 0 0,-1-1 0 0 0,0 0-1 0 0,0 0 1 0 0,0 1 0 0 0,0-1 0 0 0,0 0-1 0 0,0 0 1 0 0,0 1 0 0 0,0-1 0 0 0,0 0 0 0 0,0 0-1 0 0,0 1 1 0 0,0-1 0 0 0,0 0 0 0 0,0 0-1 0 0,0 0 1 0 0,0 1 0 0 0,0-1 0 0 0,-1 0-1 0 0,1 0 1 0 0,0 1 0 0 0,0-1 0 0 0,0 0-1 0 0,0 0 1 0 0,0 0 0 0 0,-1 1 0 0 0,-10 16 18 0 0,6-10 13 0 0,2-2-17 0 0,1 0 0 0 0,0 0 0 0 0,1 1 0 0 0,-1-1 0 0 0,1 1 0 0 0,0-1 0 0 0,0 1 0 0 0,1-1 0 0 0,0 1 0 0 0,0 0 0 0 0,0-1 0 0 0,2 11 0 0 0,-2-15-11 0 0,0 1 1 0 0,1-1-1 0 0,-1 1 0 0 0,0-1 0 0 0,0 1 1 0 0,1-1-1 0 0,-1 1 0 0 0,1-1 0 0 0,0 1 1 0 0,-1-1-1 0 0,1 0 0 0 0,0 1 0 0 0,0-1 1 0 0,0 0-1 0 0,0 0 0 0 0,0 1 1 0 0,0-1-1 0 0,0 0 0 0 0,0 0 0 0 0,0 0 1 0 0,1 0-1 0 0,-1 0 0 0 0,0-1 0 0 0,1 1 1 0 0,-1 0-1 0 0,0-1 0 0 0,1 1 0 0 0,-1-1 1 0 0,1 1-1 0 0,-1-1 0 0 0,1 1 0 0 0,-1-1 1 0 0,1 0-1 0 0,0 0 0 0 0,-1 0 0 0 0,1 0 1 0 0,-1 0-1 0 0,1 0 0 0 0,-1-1 0 0 0,1 1 1 0 0,-1 0-1 0 0,1-1 0 0 0,-1 1 0 0 0,1-1 1 0 0,-1 1-1 0 0,1-1 0 0 0,-1 0 0 0 0,2-1 1 0 0,6-2-50 0 0,-3 1 35 0 0,-1 1 0 0 0,1-1-1 0 0,0 0 1 0 0,-1 0-1 0 0,0-1 1 0 0,0 1 0 0 0,0-1-1 0 0,0 0 1 0 0,0-1 0 0 0,-1 1-1 0 0,0-1 1 0 0,5-7-1 0 0,-11 26 66 0 0,1-1 0 0 0,0 0 0 0 0,1 1 0 0 0,0-1 0 0 0,1 0 0 0 0,1 1-1 0 0,0-1 1 0 0,4 14 0 0 0,-5-25-44 0 0,-1 0 0 0 0,1 0-1 0 0,0 0 1 0 0,0-1 0 0 0,0 1 0 0 0,0 0 0 0 0,0-1-1 0 0,0 1 1 0 0,0-1 0 0 0,0 1 0 0 0,0-1-1 0 0,1 0 1 0 0,-1 1 0 0 0,1-1 0 0 0,-1 0-1 0 0,3 1 1 0 0,-3-1-140 0 0,0-1 0 0 0,0 0 0 0 0,0 0 0 0 0,0 1 0 0 0,1-1 0 0 0,-1 0 0 0 0,0 0 0 0 0,0 0 0 0 0,0 0 0 0 0,0 0 0 0 0,1 0 0 0 0,-1-1 0 0 0,0 1 0 0 0,0 0 0 0 0,0 0 0 0 0,0-1 0 0 0,0 1 0 0 0,0-1 1 0 0,2 0-1 0 0,0-2-538 0 0,1 1 0 0 0,-1-1 1 0 0,0 0-1 0 0,0 0 0 0 0,0 0 1 0 0,-1 0-1 0 0,1 0 0 0 0,-1 0 1 0 0,0-1-1 0 0,0 1 0 0 0,0-1 1 0 0,0 0-1 0 0,1-4 1 0 0,4-9-786 0 0,-6 8-1503 0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6:47:14.1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102 1 7874 0 0,'-5'1'153'0'0,"-1"1"0"0"0,1-1 0 0 0,0 1 0 0 0,0 1 0 0 0,0-1 0 0 0,0 1 0 0 0,0 0 1 0 0,1 0-1 0 0,-1 0 0 0 0,1 1 0 0 0,0 0 0 0 0,0-1 0 0 0,0 1 0 0 0,1 1 0 0 0,-1-1 0 0 0,1 0 0 0 0,0 1 1 0 0,0 0-1 0 0,0 0 0 0 0,-3 9 0 0 0,4-7-47 0 0,0 1 1 0 0,0 0-1 0 0,0-1 1 0 0,1 1-1 0 0,0 0 0 0 0,1 0 1 0 0,0 0-1 0 0,0 0 1 0 0,1 0-1 0 0,-1 0 0 0 0,2-1 1 0 0,-1 1-1 0 0,6 14 1 0 0,36 93 1029 0 0,-16-48-278 0 0,31 125 0 0 0,-47-139-725 0 0,24 96-707 0 0,-33-145 21 0 0,-1-1 1 0 0,1 0-1 0 0,0 0 1 0 0,0 0-1 0 0,0 0 1 0 0,0 0-1 0 0,1 0 1 0 0,2 2-1 0 0,16 22-2695 0 0,-19-19 48 0 0</inkml:trace>
</inkml:ink>
</file>

<file path=ppt/ink/ink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7:23.5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 61 9170 0 0,'-4'-6'1305'0'0,"2"3"-601"0"0,1-1 0 0 0,-1 1 0 0 0,1 0 0 0 0,-1-1 0 0 0,1 1-1 0 0,0-1 1 0 0,-1-4 0 0 0,2 7-643 0 0,0 0 1 0 0,1 0-1 0 0,-1 0 0 0 0,0 0 1 0 0,0 1-1 0 0,0-1 0 0 0,1 0 0 0 0,-1 0 1 0 0,0 0-1 0 0,1 0 0 0 0,-1 1 0 0 0,1-1 1 0 0,-1 0-1 0 0,1 0 0 0 0,-1 1 1 0 0,1-1-1 0 0,0 0 0 0 0,-1 1 0 0 0,1-1 1 0 0,0 1-1 0 0,0-1 0 0 0,-1 1 0 0 0,1-1 1 0 0,0 1-1 0 0,0-1 0 0 0,0 1 1 0 0,-1 0-1 0 0,1-1 0 0 0,0 1 0 0 0,0 0 1 0 0,0 0-1 0 0,0 0 0 0 0,0 0 1 0 0,0 0-1 0 0,0 0 0 0 0,-1 0 0 0 0,2 0 1 0 0,6-1-21 0 0,-1 0-1 0 0,1 1 1 0 0,-1 0 0 0 0,1 0 0 0 0,0 1 0 0 0,-1 0 0 0 0,1 0 0 0 0,-1 0 0 0 0,0 1 0 0 0,0 0 0 0 0,1 1 0 0 0,10 5 0 0 0,-13-5-44 0 0,0 1 0 0 0,-1 0 0 0 0,1-1 0 0 0,-1 2 1 0 0,0-1-1 0 0,0 0 0 0 0,0 1 0 0 0,0 0 0 0 0,-1 0 1 0 0,0 0-1 0 0,0 0 0 0 0,0 0 0 0 0,-1 1 0 0 0,1-1 0 0 0,-1 1 1 0 0,1 9-1 0 0,1 6 10 0 0,-1 0 0 0 0,-1 0 0 0 0,-1 0 0 0 0,-2 37 0 0 0,-1-6 190 0 0,2-31-186 0 0,-1-12-285 0 0,1 0 1 0 0,0 1-1 0 0,1-1 1 0 0,2 13-1 0 0,-3-14-1554 0 0,-1 6-1756 0 0,3-11-2994 0 0,-1-4 3719 0 0</inkml:trace>
</inkml:ink>
</file>

<file path=ppt/ink/ink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7:23.9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1 146 6393 0 0,'4'-12'1322'0'0,"1"0"0"0"0,1 0 0 0 0,0 1 0 0 0,12-17 0 0 0,-15 24-725 0 0,1 0-1 0 0,0 0 1 0 0,0 0 0 0 0,0 1 0 0 0,0-1 0 0 0,9-4 0 0 0,21-7-637 0 0,-9 7 66 0 0,-19 5-155 0 0,1 0 0 0 0,-1 1 0 0 0,0 0 0 0 0,1 0-1 0 0,-1 0 1 0 0,1 1 0 0 0,0 0 0 0 0,-1 1 0 0 0,1-1 0 0 0,0 1 0 0 0,-1 0 0 0 0,9 2 0 0 0,-14-2 38 0 0,-1 0 0 0 0,0 0 1 0 0,0 0-1 0 0,0 0 0 0 0,1 1 1 0 0,-1-1-1 0 0,0 0 0 0 0,0 0 1 0 0,0 0-1 0 0,0 0 0 0 0,1 0 1 0 0,-1 1-1 0 0,0-1 0 0 0,0 0 1 0 0,0 0-1 0 0,0 0 0 0 0,0 0 1 0 0,0 1-1 0 0,1-1 0 0 0,-1 0 1 0 0,0 0-1 0 0,0 0 0 0 0,0 1 1 0 0,0-1-1 0 0,0 0 0 0 0,0 0 1 0 0,0 1-1 0 0,0-1 0 0 0,0 0 1 0 0,0 0-1 0 0,0 0 0 0 0,0 1 1 0 0,0-1-1 0 0,0 0 0 0 0,0 0 1 0 0,0 0-1 0 0,0 1 0 0 0,-1-1 1 0 0,1 0-1 0 0,0 0 0 0 0,-8 13-2601 0 0,-11 6 214 0 0,5-10 1681 0 0,9-5-2070 0 0</inkml:trace>
</inkml:ink>
</file>

<file path=ppt/ink/ink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7:24.2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6 152 6089 0 0,'0'0'59'0'0,"-1"0"-1"0"0,1 1 1 0 0,-1-1-1 0 0,1 1 1 0 0,-1-1 0 0 0,1 1-1 0 0,0-1 1 0 0,-1 1-1 0 0,1-1 1 0 0,0 1-1 0 0,-1-1 1 0 0,1 1-1 0 0,0 0 1 0 0,0-1-1 0 0,0 1 1 0 0,-1-1 0 0 0,1 1-1 0 0,0 0 1 0 0,0-1-1 0 0,0 1 1 0 0,0 0-1 0 0,0-1 1 0 0,0 1-1 0 0,0-1 1 0 0,0 1-1 0 0,0 0 1 0 0,1-1 0 0 0,-1 1-1 0 0,0-1 1 0 0,0 1-1 0 0,0 0 1 0 0,1-1-1 0 0,-1 1 1 0 0,0-1-1 0 0,1 1 1 0 0,-1-1 0 0 0,0 1-1 0 0,1-1 1 0 0,-1 1-1 0 0,1-1 1 0 0,-1 1-1 0 0,1-1 1 0 0,-1 0-1 0 0,1 1 1 0 0,-1-1-1 0 0,1 0 1 0 0,-1 1 0 0 0,1-1-1 0 0,-1 0 1 0 0,1 0-1 0 0,0 0 1 0 0,-1 1-1 0 0,1-1 1 0 0,0 0-1 0 0,0 0 1 0 0,35 8 3159 0 0,-35-7-3261 0 0,3-1 63 0 0,0 1-1 0 0,0-1 1 0 0,0 0 0 0 0,0 0 0 0 0,-1 0 0 0 0,1-1-1 0 0,0 1 1 0 0,0-1 0 0 0,0 0 0 0 0,0 0 0 0 0,-1 0 0 0 0,1-1-1 0 0,-1 1 1 0 0,1-1 0 0 0,-1 0 0 0 0,1 0 0 0 0,-1 0 0 0 0,0 0-1 0 0,0-1 1 0 0,0 1 0 0 0,0-1 0 0 0,3-3 0 0 0,-1-1-195 0 0,0 0 0 0 0,-1 0 1 0 0,0 0-1 0 0,0-1 0 0 0,-1 1 1 0 0,0-1-1 0 0,0 0 0 0 0,-1 0 0 0 0,3-11 1 0 0,-3 3 354 0 0,0 0 1 0 0,-1-21-1 0 0,-1 37 30 0 0,0 0-24 0 0,2 3 67 0 0,-1 1 0 0 0,1 0 0 0 0,-1 0 0 0 0,0 0 0 0 0,0 0 0 0 0,0-1-1 0 0,-1 1 1 0 0,1 0 0 0 0,-1 0 0 0 0,0 5 0 0 0,2 13 226 0 0,0-6-252 0 0,-1 0 0 0 0,-1 29 0 0 0,-1-30-809 0 0,1 0-1 0 0,0 0 0 0 0,4 18 0 0 0,-4-32 428 0 0,0-1 1 0 0,0 1-1 0 0,0-1 0 0 0,1 1 0 0 0,-1-1 0 0 0,0 1 1 0 0,0-1-1 0 0,0 1 0 0 0,1-1 0 0 0,-1 1 0 0 0,0-1 1 0 0,1 0-1 0 0,-1 1 0 0 0,0-1 0 0 0,1 1 0 0 0,-1-1 1 0 0,1 0-1 0 0,-1 1 0 0 0,0-1 0 0 0,1 0 1 0 0,-1 1-1 0 0,1-1 0 0 0,-1 0 0 0 0,1 0 0 0 0,-1 0 1 0 0,1 1-1 0 0,-1-1 0 0 0,1 0 0 0 0,-1 0 0 0 0,1 0 1 0 0,-1 0-1 0 0,1 0 0 0 0,-1 0 0 0 0,1 0 0 0 0,0 0 1 0 0,-1 0-1 0 0,1 0 0 0 0,-1 0 0 0 0,1-1 0 0 0,-1 1 1 0 0,1 0-1 0 0,13-8-1407 0 0,-8 1-1286 0 0</inkml:trace>
</inkml:ink>
</file>

<file path=ppt/ink/ink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7:24.5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1 103 5673 0 0,'5'-12'6416'0'0,"-4"27"-148"0"0,-1 10-5406 0 0,3-4-770 0 0,-1 0 1 0 0,-1 32-1 0 0,1 8-2092 0 0,-1-50 233 0 0,0-1-1 0 0,1 1 1 0 0,5 16-1 0 0,5-3-2506 0 0,-8-20 1059 0 0</inkml:trace>
  <inkml:trace contextRef="#ctx0" brushRef="#br0" timeOffset="1">260 0 9962 0 0,'-3'0'579'0'0,"0"1"0"0"0,0-1-1 0 0,-1 1 1 0 0,1-1 0 0 0,0 1 0 0 0,0 0 0 0 0,0 0-1 0 0,0 1 1 0 0,0-1 0 0 0,0 0 0 0 0,0 1-1 0 0,-4 3 1 0 0,1 0-302 0 0,0 0 1 0 0,1 0-1 0 0,0 0 0 0 0,0 0 1 0 0,-5 9-1 0 0,-3 7-1000 0 0,2-1 0 0 0,-15 34 0 0 0,25-51 739 0 0,-7 14-2238 0 0,1 1 0 0 0,1-1 1 0 0,0 1-1 0 0,-4 24 0 0 0,10-35-729 0 0</inkml:trace>
</inkml:ink>
</file>

<file path=ppt/ink/ink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7:24.9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46 7298 0 0,'0'-3'614'0'0,"0"0"0"0"0,1 0 0 0 0,-1 0 0 0 0,1 0 0 0 0,0 1 0 0 0,0-1 0 0 0,0 0 0 0 0,0 1 0 0 0,0-1 0 0 0,0 1 0 0 0,3-4 0 0 0,-4 6-521 0 0,0-1 0 0 0,1 0 1 0 0,-1 0-1 0 0,1 1 0 0 0,-1-1 0 0 0,1 1 0 0 0,0-1 1 0 0,-1 0-1 0 0,1 1 0 0 0,0-1 0 0 0,-1 1 0 0 0,1 0 0 0 0,0-1 1 0 0,-1 1-1 0 0,1-1 0 0 0,0 1 0 0 0,0 0 0 0 0,0 0 1 0 0,-1-1-1 0 0,1 1 0 0 0,0 0 0 0 0,0 0 0 0 0,0 0 0 0 0,0 0 1 0 0,-1 0-1 0 0,1 0 0 0 0,0 0 0 0 0,0 0 0 0 0,0 1 1 0 0,-1-1-1 0 0,1 0 0 0 0,0 0 0 0 0,0 1 0 0 0,0-1 1 0 0,-1 0-1 0 0,1 1 0 0 0,0-1 0 0 0,-1 1 0 0 0,1-1 0 0 0,1 1 1 0 0,7 9-485 0 0,1-1-1 0 0,-1 2 1 0 0,-1-1 0 0 0,0 1 0 0 0,0 0 0 0 0,9 19 0 0 0,-10-16-2080 0 0,2 0 1 0 0,0-1-1 0 0,21 25 1 0 0,-25-34-444 0 0</inkml:trace>
</inkml:ink>
</file>

<file path=ppt/ink/ink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7:25.2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 17 7746 0 0,'-2'-7'2014'0'0,"-1"-3"2513"0"0,4 15-2313 0 0,2 2-2194 0 0,0 1 0 0 0,1-1-1 0 0,0-1 1 0 0,1 1 0 0 0,-1 0 0 0 0,7 5 0 0 0,3 6-94 0 0,-8-9-226 0 0,0 1-1 0 0,0 0 1 0 0,-1 0-1 0 0,0 0 1 0 0,-1 0-1 0 0,0 1 1 0 0,0-1-1 0 0,2 19 1 0 0,-5-25 197 0 0,0 1 0 0 0,-1-1 0 0 0,0 1 0 0 0,0-1 0 0 0,0 1 0 0 0,-1-1 0 0 0,0 1 0 0 0,1-1 0 0 0,-1 0 1 0 0,-1 1-1 0 0,1-1 0 0 0,-1 0 0 0 0,0 0 0 0 0,1 0 0 0 0,-2 0 0 0 0,1 0 0 0 0,0 0 0 0 0,-1-1 0 0 0,0 1 1 0 0,0-1-1 0 0,0 0 0 0 0,0 0 0 0 0,0 0 0 0 0,-6 4 0 0 0,0-1 14 0 0,-33 27 599 0 0,40-31-326 0 0,0 0 1 0 0,0 0-1 0 0,0 0 0 0 0,0 1 1 0 0,1-1-1 0 0,-1 0 1 0 0,1 1-1 0 0,-1-1 1 0 0,1 1-1 0 0,0-1 0 0 0,0 1 1 0 0,0 0-1 0 0,0-1 1 0 0,1 1-1 0 0,-1 5 0 0 0,1-7-128 0 0,0 0 0 0 0,0-1 0 0 0,0 1 0 0 0,0 0 0 0 0,0 0-1 0 0,0 0 1 0 0,0-1 0 0 0,1 1 0 0 0,-1 0 0 0 0,0 0 0 0 0,1-1-1 0 0,-1 1 1 0 0,0 0 0 0 0,1 0 0 0 0,-1-1 0 0 0,1 1 0 0 0,-1-1-1 0 0,1 1 1 0 0,-1 0 0 0 0,1-1 0 0 0,0 1 0 0 0,-1-1 0 0 0,1 1-1 0 0,0-1 1 0 0,0 1 0 0 0,24 3 563 0 0,-17-5-558 0 0,0 0 1 0 0,0 0-1 0 0,-1-1 0 0 0,10-3 0 0 0,-5 1-805 0 0,-1-1 0 0 0,22-13-1 0 0,-28 15-65 0 0,-1 0 0 0 0,0 0 0 0 0,0 0 0 0 0,0 0 1 0 0,0-1-1 0 0,-1 1 0 0 0,0-1 0 0 0,1 0 0 0 0,-1 0 0 0 0,2-5 0 0 0,-3 4-2124 0 0</inkml:trace>
</inkml:ink>
</file>

<file path=ppt/ink/ink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7:25.7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 1 7722 0 0,'-2'0'246'0'0,"1"0"0"0"0,-1 1 0 0 0,1-1 0 0 0,0 1 0 0 0,-1-1 0 0 0,1 1 0 0 0,0 0 0 0 0,-1 0 0 0 0,1-1 0 0 0,0 1-1 0 0,0 0 1 0 0,0 0 0 0 0,0 0 0 0 0,-1 0 0 0 0,2 0 0 0 0,-1 0 0 0 0,0 1 0 0 0,0-1 0 0 0,0 0 0 0 0,0 0 0 0 0,1 1 0 0 0,-1-1 0 0 0,1 0 0 0 0,-1 1 0 0 0,1-1 0 0 0,-1 1 0 0 0,1-1 0 0 0,0 1 0 0 0,0-1 0 0 0,0 1 0 0 0,0-1 0 0 0,0 3 0 0 0,-1 3-119 0 0,1-1-1 0 0,0 0 0 0 0,0 1 1 0 0,1-1-1 0 0,0 0 0 0 0,2 9 1 0 0,-2-13-124 0 0,-1 1 1 0 0,1-1 0 0 0,-1 0 0 0 0,1 0 0 0 0,0 0-1 0 0,0 0 1 0 0,0 0 0 0 0,0 0 0 0 0,0 0 0 0 0,0-1-1 0 0,0 1 1 0 0,1 0 0 0 0,-1-1 0 0 0,1 1 0 0 0,-1-1-1 0 0,1 1 1 0 0,0-1 0 0 0,-1 0 0 0 0,1 1 0 0 0,0-1-1 0 0,0 0 1 0 0,0 0 0 0 0,0-1 0 0 0,0 1 0 0 0,0 0-1 0 0,0-1 1 0 0,0 1 0 0 0,0-1 0 0 0,1 1 0 0 0,-1-1-1 0 0,0 0 1 0 0,0 0 0 0 0,0 0 0 0 0,0 0 0 0 0,1 0-1 0 0,-1-1 1 0 0,0 1 0 0 0,0-1 0 0 0,0 1 0 0 0,0-1-1 0 0,0 0 1 0 0,0 0 0 0 0,3-1 0 0 0,9-6-116 0 0,0-1 1 0 0,0 0-1 0 0,-1-1 1 0 0,22-19-1 0 0,-15 11-74 0 0,-20 18 185 0 0,0 0-1 0 0,0 0 0 0 0,1 0 0 0 0,-1 0 0 0 0,0 0 0 0 0,0 0 1 0 0,0 0-1 0 0,0 0 0 0 0,1 0 0 0 0,-1 0 0 0 0,0 0 0 0 0,0 0 1 0 0,0 0-1 0 0,0 0 0 0 0,1 0 0 0 0,-1 0 0 0 0,0 0 0 0 0,0 0 1 0 0,0 0-1 0 0,0 0 0 0 0,1 0 0 0 0,-1 0 0 0 0,0 0 1 0 0,0 0-1 0 0,0 0 0 0 0,0 0 0 0 0,1 0 0 0 0,-1 0 0 0 0,0 0 1 0 0,0 1-1 0 0,0-1 0 0 0,0 0 0 0 0,0 0 0 0 0,0 0 0 0 0,1 0 1 0 0,-1 0-1 0 0,0 0 0 0 0,0 1 0 0 0,0-1 0 0 0,0 0 0 0 0,0 0 1 0 0,0 0-1 0 0,0 0 0 0 0,0 1 0 0 0,0-1 0 0 0,0 0 0 0 0,0 0 1 0 0,0 0-1 0 0,0 0 0 0 0,0 1 0 0 0,0-1 0 0 0,0 0 0 0 0,0 0 1 0 0,0 0-1 0 0,0 0 0 0 0,0 1 0 0 0,3 20 209 0 0,-3-16-162 0 0,0 0-1 0 0,1 1 0 0 0,-1-1 1 0 0,1 0-1 0 0,1 0 1 0 0,-1 0-1 0 0,1 0 1 0 0,3 7-1 0 0,-4-10-11 0 0,0 0 1 0 0,1-1-1 0 0,-1 1 0 0 0,1 0 1 0 0,0-1-1 0 0,-1 1 0 0 0,1-1 0 0 0,0 1 1 0 0,0-1-1 0 0,0 0 0 0 0,0 0 0 0 0,0 0 1 0 0,0 0-1 0 0,1 0 0 0 0,-1 0 0 0 0,0-1 1 0 0,0 1-1 0 0,1-1 0 0 0,-1 0 0 0 0,0 1 1 0 0,0-1-1 0 0,1 0 0 0 0,-1 0 0 0 0,0 0 1 0 0,1-1-1 0 0,-1 1 0 0 0,0-1 1 0 0,0 1-1 0 0,1-1 0 0 0,-1 0 0 0 0,0 0 1 0 0,3-1-1 0 0,-1 0-30 0 0,-1 0 0 0 0,0 0 1 0 0,1 0-1 0 0,-1-1 0 0 0,0 1 1 0 0,-1-1-1 0 0,1 1 0 0 0,0-1 1 0 0,-1 0-1 0 0,1 0 0 0 0,-1 0 1 0 0,0-1-1 0 0,0 1 0 0 0,-1 0 1 0 0,1-1-1 0 0,0 1 0 0 0,-1-1 1 0 0,0 0-1 0 0,1-4 0 0 0,-2 6-56 0 0,1 1-1 0 0,-1 0 1 0 0,0 0-1 0 0,0-1 1 0 0,0 1-1 0 0,0 0 1 0 0,0-1-1 0 0,-1 1 0 0 0,1 0 1 0 0,0 0-1 0 0,-1 0 1 0 0,1-1-1 0 0,0 1 1 0 0,-1 0-1 0 0,0 0 1 0 0,1 0-1 0 0,-1 0 1 0 0,0 0-1 0 0,1 0 0 0 0,-1 0 1 0 0,0 0-1 0 0,0 0 1 0 0,0 0-1 0 0,0 0 1 0 0,0 0-1 0 0,0 1 1 0 0,0-1-1 0 0,0 0 0 0 0,0 1 1 0 0,0-1-1 0 0,0 1 1 0 0,0-1-1 0 0,-1 1 1 0 0,1-1-1 0 0,0 1 1 0 0,0 0-1 0 0,-1 0 0 0 0,1 0 1 0 0,0-1-1 0 0,0 1 1 0 0,-1 1-1 0 0,1-1 1 0 0,0 0-1 0 0,-2 0 1 0 0,-2 0-211 0 0,0 1 1 0 0,-1 0 0 0 0,1 0 0 0 0,0 0 0 0 0,0 0 0 0 0,0 1 0 0 0,0-1 0 0 0,0 1 0 0 0,-6 4-1 0 0,-7 6 122 0 0,1 1 0 0 0,1 1-1 0 0,0 0 1 0 0,0 1 0 0 0,-19 26-1 0 0,28-32 457 0 0,1-1 0 0 0,0 1 0 0 0,0 1-1 0 0,1-1 1 0 0,1 1 0 0 0,-1 0 0 0 0,2 0-1 0 0,-1 0 1 0 0,1 1 0 0 0,1-1 0 0 0,0 1-1 0 0,-1 20 1 0 0,3-30-249 0 0,0 0 0 0 0,0 0-1 0 0,0 0 1 0 0,0-1 0 0 0,0 1-1 0 0,0 0 1 0 0,1 0 0 0 0,-1 0 0 0 0,0 0-1 0 0,1 0 1 0 0,-1 0 0 0 0,0 0 0 0 0,1 0-1 0 0,-1-1 1 0 0,1 1 0 0 0,-1 0-1 0 0,1 0 1 0 0,0 0 0 0 0,-1-1 0 0 0,1 1-1 0 0,0 0 1 0 0,0-1 0 0 0,-1 1 0 0 0,3 0-1 0 0,-1 0 27 0 0,0 0-1 0 0,0-1 1 0 0,1 1-1 0 0,-1 0 1 0 0,0-1-1 0 0,1 0 1 0 0,-1 1-1 0 0,1-1 1 0 0,-1 0-1 0 0,3-1 1 0 0,8 0 144 0 0,0-2 0 0 0,26-7 1 0 0,-29 7-221 0 0,16-5-107 0 0,0-1-1 0 0,31-16 0 0 0,-58 29 238 0 0,0 0 0 0 0,1 0 0 0 0,-1 0 0 0 0,1 0 0 0 0,0 0 0 0 0,0 0 0 0 0,0 0 0 0 0,1 5 0 0 0,5 52 451 0 0,-6-56-673 0 0,-1 36 26 0 0,-1-13-1135 0 0,5-1-3354 0 0,6-13-2622 0 0,-5-12 2655 0 0</inkml:trace>
</inkml:ink>
</file>

<file path=ppt/ink/ink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7:26.2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 27 11602 0 0,'-9'-25'7558'0'0,"9"25"-7525"0"0,0 0 0 0 0,0 0 0 0 0,0 0 0 0 0,0-1 0 0 0,-1 1 0 0 0,1 0-1 0 0,0 0 1 0 0,0 0 0 0 0,0 0 0 0 0,0 0 0 0 0,0 0 0 0 0,0 0 0 0 0,0 0 0 0 0,0 0 0 0 0,0 0-1 0 0,-1 0 1 0 0,1 0 0 0 0,0 0 0 0 0,0 0 0 0 0,0 0 0 0 0,0 0 0 0 0,0 0 0 0 0,0 0 0 0 0,0 0 0 0 0,-1 0-1 0 0,1 0 1 0 0,0 0 0 0 0,0 0 0 0 0,0 0 0 0 0,0 0 0 0 0,0 0 0 0 0,0 0 0 0 0,0 0 0 0 0,-1 0-1 0 0,1 0 1 0 0,0 0 0 0 0,0 0 0 0 0,0 0 0 0 0,0 0 0 0 0,0 0 0 0 0,0 0 0 0 0,0 1 0 0 0,0-1-1 0 0,0 0 1 0 0,0 0 0 0 0,-1 0 0 0 0,1 0 0 0 0,0 0 0 0 0,0 0 0 0 0,0 0 0 0 0,0 0 0 0 0,0 1-1 0 0,-4 15 147 0 0,2 15-302 0 0,0 0 1 0 0,4 32 0 0 0,4 21-4342 0 0,-3-45-590 0 0,2-11 244 0 0,-2-21 1424 0 0</inkml:trace>
</inkml:ink>
</file>

<file path=ppt/ink/ink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7:26.6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96 10 9706 0 0,'-3'-9'4681'0'0,"4"8"-1323"0"0,8 16-2226 0 0,-1 13-1570 0 0,0 0 0 0 0,-2 0 0 0 0,-1 0 0 0 0,-2 1 0 0 0,0 0 0 0 0,-2-1 0 0 0,-5 56 0 0 0,4-82 347 0 0,-12 64-2147 0 0,10-60 2052 0 0,1-1 1 0 0,-1 1 0 0 0,0-1-1 0 0,-1 1 1 0 0,1-1 0 0 0,-1 0-1 0 0,0 0 1 0 0,0-1 0 0 0,-6 8-1 0 0,8-12 184 0 0,1 1 1 0 0,-1-1-1 0 0,1 1 0 0 0,-1-1 0 0 0,1 1 0 0 0,-1-1 0 0 0,0 0 0 0 0,1 1 0 0 0,-1-1 0 0 0,1 0 0 0 0,-1 0 0 0 0,0 1 1 0 0,1-1-1 0 0,-1 0 0 0 0,0 0 0 0 0,1 0 0 0 0,-1 0 0 0 0,0 0 0 0 0,1 0 0 0 0,-1 0 0 0 0,0 0 0 0 0,1 0 1 0 0,-1 0-1 0 0,0 0 0 0 0,1 0 0 0 0,-1-1 0 0 0,0 1 0 0 0,0-1 0 0 0,-18-16 235 0 0,-5-26 835 0 0,18 30-540 0 0,2 0 0 0 0,-1 0 0 0 0,1-1 0 0 0,1 1 1 0 0,1-1-1 0 0,0 1 0 0 0,0-1 0 0 0,2 0 0 0 0,-1 0 0 0 0,3-17 0 0 0,-1 31-529 0 0,-1-1 0 0 0,0 0-1 0 0,0 0 1 0 0,1 0 0 0 0,-1 0 0 0 0,1 1-1 0 0,-1-1 1 0 0,0 0 0 0 0,1 0-1 0 0,0 1 1 0 0,-1-1 0 0 0,1 0-1 0 0,-1 1 1 0 0,1-1 0 0 0,0 1 0 0 0,-1-1-1 0 0,1 1 1 0 0,0-1 0 0 0,0 1-1 0 0,0-1 1 0 0,-1 1 0 0 0,1 0 0 0 0,0-1-1 0 0,0 1 1 0 0,0 0 0 0 0,0 0-1 0 0,-1 0 1 0 0,1 0 0 0 0,0-1 0 0 0,0 1-1 0 0,0 0 1 0 0,0 1 0 0 0,0-1-1 0 0,0 0 1 0 0,0 0 0 0 0,-1 0 0 0 0,1 0-1 0 0,0 1 1 0 0,0-1 0 0 0,1 1-1 0 0,42 18-2567 0 0,-26-11 186 0 0,-15-7 1983 0 0,0 0 0 0 0,0 0 1 0 0,0 0-1 0 0,0-1 0 0 0,0 1 0 0 0,1-1 0 0 0,-1 0 0 0 0,0 0 0 0 0,0 0 0 0 0,0 0 1 0 0,1-1-1 0 0,-1 1 0 0 0,0-1 0 0 0,0 0 0 0 0,0 0 0 0 0,0 0 0 0 0,0 0 0 0 0,4-2 1 0 0,-1-2-2467 0 0</inkml:trace>
</inkml:ink>
</file>

<file path=ppt/ink/ink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7:26.9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 33 6401 0 0,'0'-15'-658'0'0,"2"-1"5003"0"0,-2 16-4252 0 0,0 0 1 0 0,0 0-1 0 0,0 0 0 0 0,0 0 1 0 0,0 0-1 0 0,0 0 1 0 0,0 0-1 0 0,0 0 1 0 0,0 0-1 0 0,0 0 0 0 0,0 0 1 0 0,0 0-1 0 0,0 0 1 0 0,1 0-1 0 0,-1 0 1 0 0,0 0-1 0 0,0 0 1 0 0,0 0-1 0 0,0 0 0 0 0,0 0 1 0 0,0-1-1 0 0,0 1 1 0 0,0 0-1 0 0,0 0 1 0 0,0 0-1 0 0,0 0 1 0 0,0 0-1 0 0,0 0 0 0 0,0 0 1 0 0,0 0-1 0 0,0 0 1 0 0,0 0-1 0 0,0 0 1 0 0,0 0-1 0 0,1 0 0 0 0,-1 0 1 0 0,0 0-1 0 0,0 0 1 0 0,0 0-1 0 0,0 0 1 0 0,0 0-1 0 0,0-1 1 0 0,0 1-1 0 0,0 0 0 0 0,0 0 1 0 0,3 18 737 0 0,-3 0-1274 0 0,0-1 1 0 0,-1 1-1 0 0,-1-1 0 0 0,0 1 1 0 0,-1-1-1 0 0,-7 21 1 0 0,4-18-898 0 0,2 1 1 0 0,0 0-1 0 0,-1 33 0 0 0,5-53 1346 0 0,0 0 0 0 0,-1 0 0 0 0,1 1 1 0 0,0-1-1 0 0,0 0 0 0 0,0 0 0 0 0,1 0 0 0 0,-1 0 0 0 0,0 0 0 0 0,0 1 1 0 0,1-1-1 0 0,-1 0 0 0 0,0 0 0 0 0,1 0 0 0 0,-1 0 0 0 0,1 0 0 0 0,0 0 0 0 0,-1 0 1 0 0,1 0-1 0 0,0 0 0 0 0,0-1 79 0 0,0 0 1 0 0,0 0-1 0 0,0 0 0 0 0,0 0 0 0 0,-1-1 1 0 0,1 1-1 0 0,0 0 0 0 0,0-1 1 0 0,0 1-1 0 0,-1-1 0 0 0,1 1 1 0 0,0-1-1 0 0,-1 1 0 0 0,1-1 1 0 0,0 1-1 0 0,-1-1 0 0 0,1 0 1 0 0,-1 1-1 0 0,1-1 0 0 0,-1 0 1 0 0,1 1-1 0 0,-1-1 0 0 0,1 0 1 0 0,-1 0-1 0 0,0 0 0 0 0,1 0 1 0 0,2-6 149 0 0,1 1 1 0 0,0 0 0 0 0,0 0 0 0 0,1 0 0 0 0,0 0 0 0 0,0 1 0 0 0,0 0 0 0 0,1 0-1 0 0,-1 0 1 0 0,1 1 0 0 0,0 0 0 0 0,1 0 0 0 0,8-4 0 0 0,-15 8-316 0 0,1 0 1 0 0,-1 0 0 0 0,0 0-1 0 0,1 0 1 0 0,-1 0-1 0 0,0 0 1 0 0,1 0 0 0 0,-1 0-1 0 0,0 0 1 0 0,1 0 0 0 0,-1 0-1 0 0,0 0 1 0 0,1 0 0 0 0,-1 0-1 0 0,0 0 1 0 0,1 0-1 0 0,-1 0 1 0 0,0 1 0 0 0,1-1-1 0 0,-1 0 1 0 0,0 0 0 0 0,1 0-1 0 0,-1 1 1 0 0,0-1 0 0 0,0 0-1 0 0,1 0 1 0 0,-1 1-1 0 0,0-1 1 0 0,0 0 0 0 0,0 0-1 0 0,1 1 1 0 0,-1-1 0 0 0,0 0-1 0 0,0 1 1 0 0,0-1 0 0 0,0 0-1 0 0,0 1 1 0 0,0-1-1 0 0,1 0 1 0 0,-1 1 0 0 0,0-1-1 0 0,0 0 1 0 0,0 1 0 0 0,0-1-1 0 0,0 0 1 0 0,0 1-1 0 0,0-1 1 0 0,-1 1 0 0 0,-3 18-2807 0 0,1-13-9 0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6:47:20.0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284 43 7082 0 0,'-4'-3'142'0'0,"1"0"1"0"0,-1 1-1 0 0,0 0 1 0 0,0 0-1 0 0,0 0 1 0 0,-1 0-1 0 0,1 1 1 0 0,0-1-1 0 0,-1 1 1 0 0,1 0-1 0 0,-1 0 1 0 0,1 1-1 0 0,-1-1 1 0 0,1 1-1 0 0,-1 0 1 0 0,1 0-1 0 0,-1 1 1 0 0,-6 1-1 0 0,8-1-145 0 0,0 0-1 0 0,0 0 0 0 0,0 0 1 0 0,0 1-1 0 0,0-1 0 0 0,0 1 1 0 0,0 0-1 0 0,1 0 0 0 0,-1 0 1 0 0,1 0-1 0 0,0 1 0 0 0,-1-1 1 0 0,1 1-1 0 0,0-1 0 0 0,0 1 0 0 0,1 0 1 0 0,-1-1-1 0 0,0 1 0 0 0,1 0 1 0 0,0 0-1 0 0,0 0 0 0 0,-1 0 1 0 0,2 1-1 0 0,-1-1 0 0 0,0 0 1 0 0,0 5-1 0 0,0 6-19 0 0,-1-5 22 0 0,0 1 0 0 0,1-1 0 0 0,1 1 0 0 0,-1-1 0 0 0,2 1 0 0 0,-1 0 0 0 0,1-1 0 0 0,4 16 0 0 0,-4-23 6 0 0,-1-1 0 0 0,1 0-1 0 0,-1 1 1 0 0,1-1 0 0 0,0 0 0 0 0,0 0 0 0 0,0 1-1 0 0,0-1 1 0 0,0 0 0 0 0,0 0 0 0 0,0 0 0 0 0,0 0-1 0 0,0 0 1 0 0,0 0 0 0 0,1-1 0 0 0,-1 1 0 0 0,0 0 0 0 0,1-1-1 0 0,-1 1 1 0 0,0-1 0 0 0,1 1 0 0 0,-1-1 0 0 0,1 1-1 0 0,-1-1 1 0 0,1 0 0 0 0,-1 0 0 0 0,0 0 0 0 0,1 0-1 0 0,-1 0 1 0 0,1 0 0 0 0,-1 0 0 0 0,1 0 0 0 0,-1-1-1 0 0,1 1 1 0 0,-1-1 0 0 0,0 1 0 0 0,1-1 0 0 0,-1 1-1 0 0,0-1 1 0 0,1 0 0 0 0,-1 0 0 0 0,2-1 0 0 0,2-1-8 0 0,0 0 0 0 0,0-1 1 0 0,0 1-1 0 0,-1-1 0 0 0,1 0 1 0 0,-1 0-1 0 0,0-1 0 0 0,-1 1 1 0 0,6-8-1 0 0,-4 2-32 0 0,0 0 1 0 0,0 0-1 0 0,-1 0 0 0 0,0-1 0 0 0,-1 0 1 0 0,0 1-1 0 0,1-18 0 0 0,-3 25 34 0 0,-1 1 1 0 0,0-1-1 0 0,0 0 0 0 0,0 0 1 0 0,0 1-1 0 0,-1-1 0 0 0,1 0 1 0 0,-1 0-1 0 0,0 1 0 0 0,0-1 1 0 0,0 1-1 0 0,0-1 0 0 0,0 0 0 0 0,0 1 1 0 0,-1 0-1 0 0,1-1 0 0 0,-1 1 1 0 0,1 0-1 0 0,-1 0 0 0 0,0 0 1 0 0,0 0-1 0 0,0 0 0 0 0,0 0 1 0 0,-1 1-1 0 0,1-1 0 0 0,0 1 1 0 0,-1-1-1 0 0,1 1 0 0 0,-1 0 0 0 0,1 0 1 0 0,-1 0-1 0 0,0 0 0 0 0,1 0 1 0 0,-1 1-1 0 0,-5-1 0 0 0,1 0-17 0 0,0 0 0 0 0,-1 1 0 0 0,0 0 0 0 0,1 0 0 0 0,-1 1 0 0 0,1 0 0 0 0,0 0 0 0 0,-1 1 0 0 0,1 0 0 0 0,0 0-1 0 0,0 1 1 0 0,0 0 0 0 0,0 0 0 0 0,-11 7 0 0 0,6-2-367 0 0,1 0 1 0 0,0 1-1 0 0,0 0 0 0 0,1 0 1 0 0,1 1-1 0 0,-1 1 0 0 0,-8 12 1 0 0,12-16-2506 0 0</inkml:trace>
</inkml:ink>
</file>

<file path=ppt/ink/ink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7:27.2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 1 5545 0 0,'-1'0'409'0'0,"0"0"-1"0"0,0 0 1 0 0,0 0-1 0 0,0 0 1 0 0,1 0-1 0 0,-1 0 1 0 0,0 0-1 0 0,0 0 1 0 0,0 0-1 0 0,0 1 1 0 0,0-1 0 0 0,1 0-1 0 0,-1 1 1 0 0,0-1-1 0 0,0 0 1 0 0,1 1-1 0 0,-1-1 1 0 0,0 1-1 0 0,0-1 1 0 0,1 1-1 0 0,-1 0 1 0 0,1-1-1 0 0,-1 1 1 0 0,0 0-1 0 0,0 1 1 0 0,1-2-314 0 0,0 1 0 0 0,0 0 0 0 0,1-1 0 0 0,-1 1 0 0 0,0-1 0 0 0,0 1 0 0 0,1-1 0 0 0,-1 1 0 0 0,0 0 0 0 0,1-1 0 0 0,-1 1-1 0 0,0-1 1 0 0,1 1 0 0 0,-1-1 0 0 0,1 0 0 0 0,-1 1 0 0 0,1-1 0 0 0,-1 1 0 0 0,1-1 0 0 0,-1 0 0 0 0,1 1 0 0 0,-1-1 0 0 0,1 0 0 0 0,-1 0 0 0 0,1 0 0 0 0,0 1 0 0 0,-1-1 0 0 0,1 0 0 0 0,0 0 0 0 0,-1 0 0 0 0,1 0 0 0 0,-1 0 0 0 0,1 0 0 0 0,0 0 0 0 0,0 0 0 0 0,112 13-2467 0 0,-105-12 273 0 0,0-1 0 0 0,0 1-1 0 0,1-2 1 0 0,15-1-1 0 0,-16 0-1600 0 0</inkml:trace>
</inkml:ink>
</file>

<file path=ppt/ink/ink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7:28.0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87 48 9658 0 0,'-4'0'340'0'0,"0"1"-1"0"0,0 0 1 0 0,0 0-1 0 0,0 0 1 0 0,0 1-1 0 0,0 0 1 0 0,1-1 0 0 0,-1 1-1 0 0,1 0 1 0 0,-1 1-1 0 0,1-1 1 0 0,0 1-1 0 0,0-1 1 0 0,0 1 0 0 0,0 0-1 0 0,0 0 1 0 0,1 0-1 0 0,-1 1 1 0 0,-3 6-1 0 0,4-8-303 0 0,0 1 0 0 0,1 0 0 0 0,-1 0-1 0 0,1-1 1 0 0,-1 1 0 0 0,1 0-1 0 0,0 0 1 0 0,0 0 0 0 0,1 1 0 0 0,-1-1-1 0 0,0 0 1 0 0,1 0 0 0 0,0 0 0 0 0,0 0-1 0 0,0 1 1 0 0,0-1 0 0 0,0 0 0 0 0,1 0-1 0 0,-1 0 1 0 0,1 0 0 0 0,0 0-1 0 0,0 0 1 0 0,0 0 0 0 0,0 0 0 0 0,3 5-1 0 0,-2-7-52 0 0,0 1-1 0 0,0 0 0 0 0,0-1 1 0 0,0 0-1 0 0,1 1 1 0 0,-1-1-1 0 0,0 0 0 0 0,1 0 1 0 0,-1 0-1 0 0,0-1 0 0 0,1 1 1 0 0,-1 0-1 0 0,1-1 0 0 0,-1 0 1 0 0,1 1-1 0 0,-1-1 0 0 0,1 0 1 0 0,-1 0-1 0 0,1-1 1 0 0,-1 1-1 0 0,1 0 0 0 0,-1-1 1 0 0,6-1-1 0 0,7-3-282 0 0,-1 0-1 0 0,24-11 1 0 0,-28 12-1 0 0,7-6-67 0 0,-14 8 299 0 0,0 0 0 0 0,0 0 0 0 0,1 0 1 0 0,-1 0-1 0 0,1 1 0 0 0,-1-1 0 0 0,8-1 0 0 0,-31 40 221 0 0,18-35-130 0 0,1 1 0 0 0,0-1 0 0 0,-1 0 0 0 0,1 0 0 0 0,0 1-1 0 0,1-1 1 0 0,-1 0 0 0 0,0 1 0 0 0,1-1 0 0 0,-1 1 0 0 0,1-1 0 0 0,-1 1 0 0 0,1 0 0 0 0,0-1 0 0 0,0 1 0 0 0,1-1 0 0 0,-1 1 0 0 0,0-1 0 0 0,1 1 0 0 0,0-1-1 0 0,-1 1 1 0 0,1-1 0 0 0,0 0 0 0 0,0 1 0 0 0,0-1 0 0 0,1 0 0 0 0,-1 0 0 0 0,1 0 0 0 0,-1 0 0 0 0,1 0 0 0 0,-1 0 0 0 0,1 0 0 0 0,0 0 0 0 0,0-1 0 0 0,0 1-1 0 0,0-1 1 0 0,0 1 0 0 0,0-1 0 0 0,1 0 0 0 0,-1 0 0 0 0,0 0 0 0 0,1 0 0 0 0,-1 0 0 0 0,1 0 0 0 0,-1-1 0 0 0,1 1 0 0 0,-1-1 0 0 0,1 0 0 0 0,-1 0 0 0 0,1 0-1 0 0,-1 0 1 0 0,1 0 0 0 0,-1 0 0 0 0,1-1 0 0 0,2 0 0 0 0,1-1-100 0 0,0 0 0 0 0,-1 0 0 0 0,1 0 0 0 0,-1-1 0 0 0,0 1 0 0 0,0-1 0 0 0,0-1 0 0 0,0 1 0 0 0,0-1 0 0 0,4-5 0 0 0,-7 8-12 0 0,-1 0 1 0 0,0 0-1 0 0,1 0 1 0 0,-1 0-1 0 0,0-1 1 0 0,0 1-1 0 0,0 0 1 0 0,0-1-1 0 0,0 1 1 0 0,0-1-1 0 0,-1 1 0 0 0,1-1 1 0 0,0 1-1 0 0,-1-1 1 0 0,1 0-1 0 0,-1 1 1 0 0,0-1-1 0 0,1 0 1 0 0,-1 1-1 0 0,0-1 1 0 0,0 0-1 0 0,0 0 0 0 0,0 1 1 0 0,0-1-1 0 0,-1 0 1 0 0,1 1-1 0 0,0-1 1 0 0,-1 0-1 0 0,1 1 1 0 0,-1-1-1 0 0,0 0 0 0 0,1 1 1 0 0,-1-1-1 0 0,0 1 1 0 0,0-1-1 0 0,0 1 1 0 0,-2-3-1 0 0,1 3 105 0 0,0 0 0 0 0,0 0 0 0 0,0 0-1 0 0,0 0 1 0 0,0 0 0 0 0,-1 0 0 0 0,1 0 0 0 0,0 1-1 0 0,0-1 1 0 0,0 1 0 0 0,-1 0 0 0 0,1-1-1 0 0,0 1 1 0 0,-1 0 0 0 0,1 0 0 0 0,0 1 0 0 0,0-1-1 0 0,-1 0 1 0 0,1 1 0 0 0,0-1 0 0 0,0 1 0 0 0,0 0-1 0 0,0 0 1 0 0,0 0 0 0 0,-1 0 0 0 0,2 0 0 0 0,-1 0-1 0 0,0 0 1 0 0,0 1 0 0 0,-2 1 0 0 0,-1 1 198 0 0,0 0 0 0 0,0-1 0 0 0,1 2 0 0 0,-1-1 0 0 0,1 0 1 0 0,0 1-1 0 0,0 0 0 0 0,0 0 0 0 0,1 0 0 0 0,-4 7 0 0 0,5-5-53 0 0,0 1 0 0 0,0-1-1 0 0,1 1 1 0 0,0-1 0 0 0,0 1-1 0 0,0 0 1 0 0,1 0-1 0 0,1-1 1 0 0,-1 1 0 0 0,1 0-1 0 0,0-1 1 0 0,5 15-1 0 0,-5-19-142 0 0,-1-1-1 0 0,1 1 0 0 0,0-1 1 0 0,1 1-1 0 0,-1-1 0 0 0,0 0 0 0 0,1 0 1 0 0,-1 1-1 0 0,1-1 0 0 0,0 0 0 0 0,-1-1 1 0 0,1 1-1 0 0,0 0 0 0 0,0 0 0 0 0,0-1 1 0 0,1 1-1 0 0,-1-1 0 0 0,0 0 1 0 0,0 0-1 0 0,1 1 0 0 0,-1-1 0 0 0,1-1 1 0 0,-1 1-1 0 0,1 0 0 0 0,-1-1 0 0 0,1 1 1 0 0,0-1-1 0 0,-1 0 0 0 0,1 0 0 0 0,-1 0 1 0 0,1 0-1 0 0,0 0 0 0 0,-1-1 1 0 0,1 1-1 0 0,-1-1 0 0 0,1 1 0 0 0,-1-1 1 0 0,1 0-1 0 0,-1 0 0 0 0,3-2 0 0 0,3 0-220 0 0,-1-1 0 0 0,0 0 0 0 0,0-1-1 0 0,-1 0 1 0 0,1 0 0 0 0,-1 0-1 0 0,0 0 1 0 0,-1-1 0 0 0,1 0-1 0 0,-1 0 1 0 0,0-1 0 0 0,-1 0 0 0 0,1 0-1 0 0,3-8 1 0 0,4-12-448 0 0,0-1 0 0 0,11-40 1 0 0,-21 62 708 0 0,14-67 404 0 0,0-3 3132 0 0,-15 75-3572 0 0,0 0 1 0 0,-1 1-1 0 0,1-1 0 0 0,-1 0 0 0 0,1 1 1 0 0,0-1-1 0 0,0 0 0 0 0,0 1 0 0 0,-1-1 1 0 0,1 1-1 0 0,0-1 0 0 0,0 1 0 0 0,0 0 1 0 0,0-1-1 0 0,0 1 0 0 0,0 0 0 0 0,0-1 1 0 0,0 1-1 0 0,-1 0 0 0 0,1 0 0 0 0,0 0 1 0 0,0 0-1 0 0,0 0 0 0 0,0 0 0 0 0,0 0 0 0 0,0 0 1 0 0,0 1-1 0 0,0-1 0 0 0,0 0 0 0 0,0 0 1 0 0,0 1-1 0 0,0-1 0 0 0,0 1 0 0 0,-1-1 1 0 0,1 1-1 0 0,1 0 0 0 0,38 21-274 0 0,-37-21 267 0 0,4 4-210 0 0,-1-1 0 0 0,1 1 0 0 0,-1 0-1 0 0,1 1 1 0 0,-2 0 0 0 0,9 9 0 0 0,-12-13 160 0 0,-1 0 0 0 0,0-1 0 0 0,0 1-1 0 0,0 0 1 0 0,0 0 0 0 0,0 0 0 0 0,0 0 0 0 0,0 0 0 0 0,0 0 0 0 0,-1 0 0 0 0,1 1-1 0 0,-1-1 1 0 0,0 0 0 0 0,0 0 0 0 0,0 0 0 0 0,0 0 0 0 0,0 1 0 0 0,0-1 0 0 0,0 0 0 0 0,-1 0-1 0 0,1 0 1 0 0,-1 0 0 0 0,1 0 0 0 0,-1 0 0 0 0,0 0 0 0 0,0 0 0 0 0,0 0 0 0 0,-2 4-1 0 0,-26 30-232 0 0,19-24 552 0 0,0 1 0 0 0,1 0 0 0 0,0 0 0 0 0,-8 18 0 0 0,15-26-138 0 0,0-1 1 0 0,0 1-1 0 0,1-1 1 0 0,0 1-1 0 0,0-1 1 0 0,0 1-1 0 0,1 0 1 0 0,0-1-1 0 0,-1 1 1 0 0,2 0-1 0 0,-1 0 1 0 0,0-1 0 0 0,1 1-1 0 0,0 0 1 0 0,0-1-1 0 0,0 1 1 0 0,1-1-1 0 0,0 1 1 0 0,2 3-1 0 0,-3-5-97 0 0,0-1 0 0 0,0 0 0 0 0,1 0 0 0 0,-1 0 0 0 0,1 0 0 0 0,-1 0-1 0 0,1 0 1 0 0,0 0 0 0 0,0 0 0 0 0,0 0 0 0 0,0-1 0 0 0,0 1 0 0 0,0-1 0 0 0,0 1 0 0 0,1-1 0 0 0,-1 0 0 0 0,0 0-1 0 0,1 0 1 0 0,-1 0 0 0 0,1-1 0 0 0,-1 1 0 0 0,1-1 0 0 0,-1 1 0 0 0,1-1 0 0 0,-1 0 0 0 0,1 0 0 0 0,0 0 0 0 0,-1 0 0 0 0,1-1-1 0 0,-1 1 1 0 0,1 0 0 0 0,-1-1 0 0 0,1 0 0 0 0,-1 0 0 0 0,1 0 0 0 0,-1 0 0 0 0,0 0 0 0 0,5-3 0 0 0,0 0-411 0 0,0 0 1 0 0,0-1 0 0 0,-1 1 0 0 0,0-1-1 0 0,7-7 1 0 0,-8 7-987 0 0,0-1 0 0 0,0 1-1 0 0,-1-1 1 0 0,0 0 0 0 0,4-7 0 0 0,-3 3-1213 0 0,0-3-1871 0 0</inkml:trace>
</inkml:ink>
</file>

<file path=ppt/ink/ink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7:28.3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25 116 11234 0 0,'-13'-4'4194'0'0,"2"0"1611"0"0,25-5-4014 0 0,39-10-1586 0 0,101-22 0 0 0,-13 14-6111 0 0,-134 27 4713 0 0,-7-1 1011 0 0,0 1-1 0 0,0 0 1 0 0,0 0-1 0 0,0 0 0 0 0,0 0 1 0 0,-1 0-1 0 0,1 0 1 0 0,0 0-1 0 0,0 0 1 0 0,0 0-1 0 0,0-1 0 0 0,0 1 1 0 0,0 0-1 0 0,0 0 1 0 0,0 0-1 0 0,0 0 1 0 0,0 0-1 0 0,0 0 0 0 0,-1-1 1 0 0,1 1-1 0 0,0 0 1 0 0,0 0-1 0 0,0 0 0 0 0,0 0 1 0 0,0 0-1 0 0,0-1 1 0 0,0 1-1 0 0,0 0 1 0 0,0 0-1 0 0,0 0 0 0 0,0 0 1 0 0,1 0-1 0 0,-1-1 1 0 0,0 1-1 0 0,0 0 1 0 0,0 0-1 0 0,0 0 0 0 0,0 0 1 0 0,0 0-1 0 0,0 0 1 0 0,0-1-1 0 0,0 1 1 0 0,0 0-1 0 0,0 0 0 0 0,1 0 1 0 0,-1 0-1 0 0,0 0 1 0 0,0 0-1 0 0,0 0 1 0 0,0 0-1 0 0,0 0 0 0 0,0 0 1 0 0,1 0-1 0 0,-1-1 1 0 0,0 1-1 0 0,0 0 1 0 0,0 0-1 0 0,0 0 0 0 0,1 0 1 0 0,-3-2 113 0 0,1-1-2722 0 0</inkml:trace>
</inkml:ink>
</file>

<file path=ppt/ink/ink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7:28.7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49 25 4369 0 0,'-1'0'433'0'0,"1"-1"0"0"0,-1 0 0 0 0,0 0 0 0 0,1 0 0 0 0,-1 0 0 0 0,1 0 1 0 0,0 0-1 0 0,-1 0 0 0 0,1 0 0 0 0,0 0 0 0 0,-1 0 0 0 0,1 0 0 0 0,0 0 0 0 0,0 0 0 0 0,0 0 0 0 0,0 0 0 0 0,0 0 1 0 0,0-1-1 0 0,0 1 0 0 0,0 0 0 0 0,0 0 0 0 0,1-1 0 0 0,0 2-248 0 0,0 0-1 0 0,-1-1 1 0 0,1 1 0 0 0,0 0-1 0 0,0 0 1 0 0,0 0 0 0 0,-1 0 0 0 0,1 0-1 0 0,0 0 1 0 0,0 0 0 0 0,0 0-1 0 0,-1 1 1 0 0,1-1 0 0 0,0 0-1 0 0,0 0 1 0 0,-1 1 0 0 0,1-1-1 0 0,0 0 1 0 0,0 1 0 0 0,-1-1 0 0 0,2 1-1 0 0,3 2-146 0 0,0 1-1 0 0,0-1 0 0 0,0 1 1 0 0,-1-1-1 0 0,1 1 0 0 0,-1 1 1 0 0,5 6-1 0 0,-6-5-136 0 0,0 1 0 0 0,0 0 0 0 0,-1 0 0 0 0,0 0 0 0 0,0 0 0 0 0,-1 0 0 0 0,0 1 1 0 0,0-1-1 0 0,-1 0 0 0 0,0 1 0 0 0,-1 7 0 0 0,-2 16 31 0 0,-10 40 0 0 0,4-27 259 0 0,6-31-8 0 0,0 1 0 0 0,-1-1 0 0 0,0 0 0 0 0,-1 0 0 0 0,-1 0 0 0 0,0-1 0 0 0,-1 0 0 0 0,0 0 0 0 0,-1-1 0 0 0,-11 14 1 0 0,0 3-1583 0 0,14-12-2190 0 0,5-15 3358 0 0,0-1 1 0 0,1 1-1 0 0,-1-1 0 0 0,0 0 1 0 0,0 1-1 0 0,0-1 1 0 0,0 1-1 0 0,0-1 0 0 0,0 0 1 0 0,1 1-1 0 0,-1-1 1 0 0,0 0-1 0 0,0 1 0 0 0,0-1 1 0 0,1 0-1 0 0,-1 1 1 0 0,0-1-1 0 0,1 0 1 0 0,-1 0-1 0 0,0 1 0 0 0,0-1 1 0 0,1 0-1 0 0,-1 0 1 0 0,1 1-1 0 0,-1-1 0 0 0,0 0 1 0 0,1 0-1 0 0,-1 0 1 0 0,0 0-1 0 0,1 0 0 0 0,-1 0 1 0 0,1 1-1 0 0,4-1-3368 0 0</inkml:trace>
</inkml:ink>
</file>

<file path=ppt/ink/ink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7:29.3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115 78 7762 0 0,'-4'0'412'0'0,"-57"4"5122"0"0,58-4-5235 0 0,0 0-1 0 0,0 1 1 0 0,1-1-1 0 0,-1 1 0 0 0,0 0 1 0 0,0 0-1 0 0,1 0 1 0 0,-1 0-1 0 0,1 0 1 0 0,-1 1-1 0 0,1-1 1 0 0,0 1-1 0 0,-1-1 1 0 0,1 1-1 0 0,0 0 0 0 0,0 0 1 0 0,0 0-1 0 0,-2 3 1 0 0,3-3-255 0 0,1 0-1 0 0,0-1 1 0 0,0 1 0 0 0,0 0 0 0 0,0-1-1 0 0,1 1 1 0 0,-1-1 0 0 0,0 1 0 0 0,1 0 0 0 0,-1-1-1 0 0,1 1 1 0 0,0-1 0 0 0,-1 1 0 0 0,1-1-1 0 0,0 1 1 0 0,0-1 0 0 0,0 0 0 0 0,0 0 0 0 0,0 1-1 0 0,0-1 1 0 0,0 0 0 0 0,0 0 0 0 0,1 0-1 0 0,1 2 1 0 0,35 25 78 0 0,-24-20-298 0 0,0 1 0 0 0,1-2 0 0 0,0 0 0 0 0,19 5 0 0 0,-34-12 125 0 0,1 0-1 0 0,-1 0 1 0 0,0 1 0 0 0,1-1-1 0 0,-1 0 1 0 0,0 0 0 0 0,1 0-1 0 0,-1 0 1 0 0,0 0 0 0 0,1 0-1 0 0,-1 0 1 0 0,0 0 0 0 0,1 0-1 0 0,-1 0 1 0 0,0 0 0 0 0,0-1 0 0 0,1 1-1 0 0,-1 0 1 0 0,0 0 0 0 0,1 0-1 0 0,-1 0 1 0 0,0 0 0 0 0,1-1-1 0 0,-1 1 1 0 0,0 0 0 0 0,0 0-1 0 0,1 0 1 0 0,-1-1 0 0 0,0 1-1 0 0,0 0 1 0 0,0 0 0 0 0,1-1-1 0 0,-1 1 1 0 0,0 0 0 0 0,0 0 0 0 0,0-1-1 0 0,0 1 1 0 0,0 0 0 0 0,1-1-1 0 0,-2-17-1295 0 0,-12-19 319 0 0,13 35 1022 0 0,-5-8 304 0 0,2 0 0 0 0,-1 0 0 0 0,1-1 1 0 0,1 1-1 0 0,0-1 0 0 0,1 1 1 0 0,0-1-1 0 0,0-21 0 0 0,2 30-195 0 0,0 0 0 0 0,0 0 0 0 0,0 0 0 0 0,0 1-1 0 0,1-1 1 0 0,-1 0 0 0 0,0 1 0 0 0,1-1 0 0 0,-1 1 0 0 0,1-1 0 0 0,-1 1-1 0 0,1 0 1 0 0,0 0 0 0 0,0 0 0 0 0,0 0 0 0 0,-1 0 0 0 0,1 0 0 0 0,0 0 0 0 0,0 0-1 0 0,0 1 1 0 0,0-1 0 0 0,1 1 0 0 0,2-1 0 0 0,58-5-131 0 0,-51 5 161 0 0,6-1-234 0 0,0 1 0 0 0,0 1 0 0 0,0 1 0 0 0,0 0 0 0 0,0 2 0 0 0,0 0-1 0 0,-1 0 1 0 0,1 2 0 0 0,31 12 0 0 0,-50-16 108 0 0,0-1-1 0 0,0 0 0 0 0,1 1 1 0 0,-1-1-1 0 0,0 1 1 0 0,1-1-1 0 0,-1 1 0 0 0,0-1 1 0 0,1 1-1 0 0,-1 0 0 0 0,0-1 1 0 0,1 1-1 0 0,-1 0 1 0 0,1 0-1 0 0,0-1 0 0 0,-1 1 1 0 0,1 0-1 0 0,-1 0 1 0 0,1 0-1 0 0,0 0 0 0 0,0-1 1 0 0,-1 1-1 0 0,1 1 1 0 0,-7 31 121 0 0,7-18-430 0 0,-1-1 0 0 0,0 0 0 0 0,-5 24 0 0 0,4-30-679 0 0,0 0 0 0 0,-1-1 0 0 0,-1 1 0 0 0,1 0 0 0 0,-1-1 0 0 0,-1 0 0 0 0,-8 12 0 0 0,-19 29-4036 0 0,24-38 2073 0 0</inkml:trace>
</inkml:ink>
</file>

<file path=ppt/ink/ink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7:29.7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79 58 6553 0 0,'-13'-5'1925'0'0,"-23"-7"4451"0"0,34 11-6078 0 0,1 1 0 0 0,0 0 1 0 0,-1-1-1 0 0,1 1 0 0 0,0 0 0 0 0,-1 0 0 0 0,1 0 0 0 0,-1 0 0 0 0,1 0 0 0 0,0 0 0 0 0,-1 0 1 0 0,1 0-1 0 0,-1 0 0 0 0,1 1 0 0 0,0-1 0 0 0,-1 1 0 0 0,1-1 0 0 0,0 1 0 0 0,-3 1 0 0 0,4 0-260 0 0,1 1-1 0 0,-1 0 0 0 0,0 0 1 0 0,1-1-1 0 0,0 1 0 0 0,0 0 1 0 0,-1-1-1 0 0,2 1 0 0 0,-1-1 1 0 0,0 1-1 0 0,0-1 0 0 0,4 5 1 0 0,-1 2-26 0 0,0-1-27 0 0,1-1 0 0 0,-1 1 1 0 0,1-1-1 0 0,1 1 0 0 0,-1-1 1 0 0,11 9-1 0 0,-14-14-7 0 0,-1 0 0 0 0,1 0 1 0 0,0 0-1 0 0,0 0 0 0 0,0-1 0 0 0,0 1 0 0 0,1-1 0 0 0,-1 0 1 0 0,0 1-1 0 0,1-1 0 0 0,-1 0 0 0 0,1-1 0 0 0,-1 1 0 0 0,1 0 1 0 0,-1-1-1 0 0,1 1 0 0 0,0-1 0 0 0,-1 0 0 0 0,1 1 1 0 0,0-1-1 0 0,-1-1 0 0 0,1 1 0 0 0,-1 0 0 0 0,1-1 0 0 0,0 1 1 0 0,3-2-1 0 0,-5 1 19 0 0,1 0 0 0 0,-1 0 1 0 0,0 0-1 0 0,1 0 1 0 0,-1-1-1 0 0,0 1 0 0 0,0 0 1 0 0,0-1-1 0 0,0 1 1 0 0,0 0-1 0 0,0-1 0 0 0,0 1 1 0 0,-1-1-1 0 0,1 0 0 0 0,0 1 1 0 0,-1-1-1 0 0,1 0 1 0 0,-1 1-1 0 0,0-1 0 0 0,1-3 1 0 0,-2-43 38 0 0,1 8 232 0 0,0 37-225 0 0,0 1 0 0 0,1-1 1 0 0,-1 1-1 0 0,1-1 0 0 0,0 1 0 0 0,0-1 0 0 0,-1 1 1 0 0,1 0-1 0 0,1-1 0 0 0,-1 1 0 0 0,0 0 0 0 0,1 0 0 0 0,-1 0 1 0 0,1 0-1 0 0,0 0 0 0 0,-1 0 0 0 0,1 0 0 0 0,0 0 0 0 0,3-1 1 0 0,-3 2-36 0 0,0 0 0 0 0,1 1 1 0 0,-1-1-1 0 0,1 1 0 0 0,-1-1 0 0 0,1 1 1 0 0,-1 0-1 0 0,1 0 0 0 0,-1 0 1 0 0,1 0-1 0 0,-1 1 0 0 0,1-1 1 0 0,-1 1-1 0 0,0-1 0 0 0,1 1 0 0 0,-1 0 1 0 0,0 0-1 0 0,1 0 0 0 0,2 3 1 0 0,6 1-25 0 0,12 6-1669 0 0,38 15 0 0 0,-55-24 777 0 0,-1 0-1 0 0,1-1 1 0 0,0 1-1 0 0,1-1 1 0 0,-1-1 0 0 0,0 1-1 0 0,0-1 1 0 0,0 0-1 0 0,0 0 1 0 0,1-1-1 0 0,-1 1 1 0 0,7-3-1 0 0,-2-2-151 0 0,-6 1-1768 0 0</inkml:trace>
</inkml:ink>
</file>

<file path=ppt/ink/ink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7:30.7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 38 8170 0 0,'0'0'221'0'0,"-1"-1"1"0"0,0 1-1 0 0,1 0 1 0 0,-1-1 0 0 0,1 1-1 0 0,-1-1 1 0 0,1 1-1 0 0,-1-1 1 0 0,1 1-1 0 0,-1-1 1 0 0,1 1 0 0 0,0-1-1 0 0,-1 0 1 0 0,1 1-1 0 0,0-1 1 0 0,-1 1-1 0 0,1-1 1 0 0,0 0 0 0 0,0 0-1 0 0,-1 1 1 0 0,1-1-1 0 0,0 0 1 0 0,0 1-1 0 0,0-1 1 0 0,0 0 0 0 0,0 1-1 0 0,0-1 1 0 0,0 0-1 0 0,0 0 1 0 0,1 1-1 0 0,-1-1 1 0 0,0 0 0 0 0,0 1-1 0 0,0-1 1 0 0,1 0-1 0 0,-1 1 1 0 0,0-1-1 0 0,1 0 1 0 0,2-1-27 0 0,-1 1-1 0 0,0 0 1 0 0,0-1 0 0 0,1 1 0 0 0,-1 0-1 0 0,1 1 1 0 0,-1-1 0 0 0,1 0 0 0 0,-1 1-1 0 0,6-1 1 0 0,11-1-265 0 0,0 1-1 0 0,21 3 0 0 0,-33-2 50 0 0,-1 1 0 0 0,1 0 0 0 0,-1 0 0 0 0,0 1 0 0 0,0-1 0 0 0,1 1 0 0 0,-1 1 0 0 0,0-1 0 0 0,-1 1 0 0 0,1 0 0 0 0,9 7-1 0 0,-13-8-4 0 0,0 0-1 0 0,0-1 0 0 0,-1 1 0 0 0,1 0 1 0 0,0 1-1 0 0,-1-1 0 0 0,1 0 0 0 0,-1 0 1 0 0,1 1-1 0 0,-1-1 0 0 0,0 1 0 0 0,0-1 0 0 0,0 1 1 0 0,-1-1-1 0 0,1 1 0 0 0,-1 0 0 0 0,1-1 1 0 0,-1 1-1 0 0,0 0 0 0 0,0-1 0 0 0,0 1 0 0 0,0 0 1 0 0,0-1-1 0 0,-1 1 0 0 0,1 0 0 0 0,-1-1 1 0 0,0 1-1 0 0,0-1 0 0 0,0 1 0 0 0,-1 2 0 0 0,-4 7 137 0 0,-1-1 1 0 0,0 0-1 0 0,-1 0 0 0 0,0-1 0 0 0,-1 1 0 0 0,-9 8 0 0 0,10-12 102 0 0,0 1 0 0 0,0 1 0 0 0,1 0 1 0 0,0 0-1 0 0,1 0 0 0 0,0 1 0 0 0,1-1 1 0 0,0 2-1 0 0,-6 13 0 0 0,10-19-170 0 0,0-1 1 0 0,0 1-1 0 0,0-1 0 0 0,1 1 1 0 0,0-1-1 0 0,0 1 0 0 0,0 0 1 0 0,0-1-1 0 0,1 1 0 0 0,-1-1 1 0 0,1 1-1 0 0,0-1 0 0 0,2 5 1 0 0,-2-7-46 0 0,0 0 0 0 0,0-1 1 0 0,0 1-1 0 0,0-1 1 0 0,0 1-1 0 0,1-1 0 0 0,-1 1 1 0 0,0-1-1 0 0,1 0 1 0 0,-1 0-1 0 0,1 1 0 0 0,0-1 1 0 0,-1 0-1 0 0,1 0 1 0 0,0-1-1 0 0,-1 1 0 0 0,1 0 1 0 0,0-1-1 0 0,0 1 1 0 0,0-1-1 0 0,0 1 0 0 0,0-1 1 0 0,0 0-1 0 0,-1 0 1 0 0,1 0-1 0 0,0 0 0 0 0,0 0 1 0 0,0 0-1 0 0,0 0 1 0 0,0-1-1 0 0,0 1 0 0 0,0-1 1 0 0,3-1-1 0 0,7-1-338 0 0,1-1-1 0 0,-1-1 1 0 0,17-8-1 0 0,-25 11-33 0 0,0-1 0 0 0,0 1 0 0 0,-1-1 0 0 0,1 0 0 0 0,-1 0 0 0 0,4-4 0 0 0,-6 6-57 0 0,0-1 0 0 0,1 0 1 0 0,-1 1-1 0 0,0-1 0 0 0,0 0 0 0 0,0 0 0 0 0,-1 1 0 0 0,1-1 0 0 0,0 0 1 0 0,-1 0-1 0 0,1 0 0 0 0,-1 0 0 0 0,0 0 0 0 0,1-3 0 0 0,-1 3 59 0 0,-1-1 0 0 0,1 1 0 0 0,0 0-1 0 0,-1 0 1 0 0,1-1 0 0 0,-1 1 0 0 0,0 0-1 0 0,0 0 1 0 0,0 0 0 0 0,0 0 0 0 0,0 0-1 0 0,-2-3 1 0 0,-19-19 2177 0 0,15 17-336 0 0,7 6-1270 0 0,0 1 0 0 0,0-1 1 0 0,0 1-1 0 0,0-1 0 0 0,0 1 0 0 0,0-1 0 0 0,0 0 1 0 0,0 1-1 0 0,0-1 0 0 0,0 1 0 0 0,1-1 1 0 0,-1 1-1 0 0,0-1 0 0 0,0 1 0 0 0,1-1 0 0 0,-1 1 1 0 0,0-1-1 0 0,1 1 0 0 0,-1-1 0 0 0,1 1 0 0 0,-1 0 1 0 0,0-1-1 0 0,1 1 0 0 0,-1 0 0 0 0,1-1 1 0 0,-1 1-1 0 0,1 0 0 0 0,-1-1 0 0 0,2 1 0 0 0,16-12 1157 0 0,-17 11-1166 0 0,11-5 54 0 0,1 1 0 0 0,-1 0 0 0 0,1 1 0 0 0,0 0 1 0 0,14-2-1 0 0,24-7 533 0 0,-51 12-730 0 0,1 1 1 0 0,0 0 0 0 0,0-1-1 0 0,-1 1 1 0 0,1 0 0 0 0,0 0-1 0 0,0 0 1 0 0,0 0 0 0 0,0 0-1 0 0,-1 0 1 0 0,1 0 0 0 0,0 0-1 0 0,0 0 1 0 0,0 0-1 0 0,-1 1 1 0 0,1-1 0 0 0,0 0-1 0 0,0 0 1 0 0,-1 1 0 0 0,1-1-1 0 0,0 0 1 0 0,0 1 0 0 0,-1-1-1 0 0,1 1 1 0 0,0-1 0 0 0,-1 1-1 0 0,1-1 1 0 0,0 2 0 0 0,1 0-20 0 0,-1 1 0 0 0,0-1 1 0 0,0 0-1 0 0,0 0 1 0 0,0 1-1 0 0,0-1 0 0 0,-1 1 1 0 0,1-1-1 0 0,0 5 1 0 0,-1 6-216 0 0,1 0 0 0 0,-4 23 1 0 0,3-34 179 0 0,-1 40-1769 0 0,1-40 1393 0 0,0 1 1 0 0,0-1 0 0 0,0 0-1 0 0,0 0 1 0 0,1 1 0 0 0,-1-1-1 0 0,1 0 1 0 0,-1 0 0 0 0,1 0-1 0 0,0 0 1 0 0,0 0 0 0 0,0 0-1 0 0,0 0 1 0 0,0 0 0 0 0,1 0-1 0 0,1 2 1 0 0,-2-4 195 0 0,0 0 1 0 0,0 0-1 0 0,0 0 0 0 0,0 0 1 0 0,0 0-1 0 0,0 0 0 0 0,0 0 1 0 0,0-1-1 0 0,0 1 0 0 0,0 0 1 0 0,0-1-1 0 0,0 1 0 0 0,0-1 1 0 0,-1 1-1 0 0,1-1 0 0 0,0 1 1 0 0,0-1-1 0 0,0 1 0 0 0,-1-1 1 0 0,1 0-1 0 0,0 0 0 0 0,-1 1 0 0 0,1-1 1 0 0,0 0-1 0 0,-1 0 0 0 0,1 0 1 0 0,0-1-1 0 0,17-26 14 0 0,-6-1 682 0 0,-1 0 0 0 0,-1 0 0 0 0,9-46 0 0 0,-9 33 2157 0 0,0 13-245 0 0,-10 27-2226 0 0,0 1 0 0 0,1 0 0 0 0,-1-1 0 0 0,1 1 0 0 0,-1 0 0 0 0,1 0-1 0 0,0 0 1 0 0,-1 0 0 0 0,1-1 0 0 0,0 1 0 0 0,0 0 0 0 0,0 0 0 0 0,0 0 0 0 0,0 1-1 0 0,0-1 1 0 0,0 0 0 0 0,0 0 0 0 0,2-1 0 0 0,3 41-98 0 0,-6-24-992 0 0,1 0-1 0 0,6 28 1 0 0,-6-37 101 0 0,1 0 0 0 0,0 0 0 0 0,0 0 1 0 0,0 0-1 0 0,0 0 0 0 0,1-1 0 0 0,0 1 1 0 0,0-1-1 0 0,7 9 0 0 0,0-8-30 0 0,-5-5-1921 0 0</inkml:trace>
</inkml:ink>
</file>

<file path=ppt/ink/ink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7:31.0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0 188 5585 0 0,'1'-12'536'0'0,"0"-1"-1"0"0,1 1 1 0 0,3-12 0 0 0,8-14 4559 0 0,-13 37-4990 0 0,0 1 1 0 0,1-1-1 0 0,-1 1 1 0 0,0-1-1 0 0,0 0 0 0 0,1 1 1 0 0,-1-1-1 0 0,1 1 1 0 0,-1-1-1 0 0,0 1 1 0 0,1 0-1 0 0,-1-1 1 0 0,1 1-1 0 0,-1-1 0 0 0,1 1 1 0 0,-1 0-1 0 0,1-1 1 0 0,-1 1-1 0 0,1 0 1 0 0,-1 0-1 0 0,1 0 1 0 0,0-1-1 0 0,-1 1 0 0 0,1 0 1 0 0,-1 0-1 0 0,1 0 1 0 0,0 0-1 0 0,-1 0 1 0 0,1 0-1 0 0,0 0 1 0 0,-1 0-1 0 0,1 0 0 0 0,-1 0 1 0 0,1 0-1 0 0,0 0 1 0 0,-1 1-1 0 0,1-1 1 0 0,-1 0-1 0 0,1 0 1 0 0,-1 1-1 0 0,1-1 0 0 0,-1 0 1 0 0,1 1-1 0 0,-1-1 1 0 0,1 0-1 0 0,-1 1 1 0 0,1-1-1 0 0,-1 1 1 0 0,1-1-1 0 0,-1 1 0 0 0,0-1 1 0 0,1 1-1 0 0,-1-1 1 0 0,0 1-1 0 0,1 0 1 0 0,25 42-53 0 0,-19-30 141 0 0,1 1-185 0 0,1-1 1 0 0,1-1 0 0 0,14 16-1 0 0,-21-25-15 0 0,0 0 0 0 0,0-1 1 0 0,0 1-1 0 0,0-1 0 0 0,0 0 0 0 0,0 0 0 0 0,0 0 0 0 0,1 0 0 0 0,-1 0 0 0 0,1-1 0 0 0,0 1 0 0 0,-1-1 0 0 0,1 0 0 0 0,0 0 0 0 0,-1-1 0 0 0,1 1 0 0 0,0-1 1 0 0,0 0-1 0 0,6 0 0 0 0,-8-1-2 0 0,0 0 0 0 0,-1 0 0 0 0,1 0 0 0 0,0 0 0 0 0,-1 0 0 0 0,1-1 0 0 0,-1 1 0 0 0,1 0 0 0 0,-1-1 0 0 0,0 0 1 0 0,1 1-1 0 0,-1-1 0 0 0,0 0 0 0 0,0 1 0 0 0,0-1 0 0 0,0 0 0 0 0,-1 0 0 0 0,1 0 0 0 0,0 0 0 0 0,-1 0 0 0 0,1 0 0 0 0,-1 0 1 0 0,0 0-1 0 0,0 0 0 0 0,0-4 0 0 0,1-5-58 0 0,0 0 1 0 0,-1 0-1 0 0,-2-15 1 0 0,-1 8-95 0 0,0-1 0 0 0,-7-18 1 0 0,9 33 136 0 0,0 0-1 0 0,-1 0 1 0 0,1 0 0 0 0,-1 0 0 0 0,0 0 0 0 0,0 0-1 0 0,0 1 1 0 0,-1-1 0 0 0,1 0 0 0 0,-1 1 0 0 0,0 0-1 0 0,0 0 1 0 0,0 0 0 0 0,-6-5 0 0 0,7 7 18 0 0,1 1 1 0 0,0 0-1 0 0,0-1 1 0 0,-1 1-1 0 0,1 0 1 0 0,0-1-1 0 0,-1 1 1 0 0,1 0-1 0 0,0 0 0 0 0,-1 0 1 0 0,1 0-1 0 0,0 0 1 0 0,-1 0-1 0 0,1 1 1 0 0,0-1-1 0 0,0 0 1 0 0,-1 1-1 0 0,1-1 1 0 0,0 1-1 0 0,-3 1 1 0 0,1 0 24 0 0,0 0 1 0 0,0 0 0 0 0,0 0 0 0 0,1 1 0 0 0,-1 0-1 0 0,0-1 1 0 0,-3 6 0 0 0,3-3-549 0 0,-1 0 0 0 0,1-1 0 0 0,1 1 0 0 0,-1 0 0 0 0,1 1 0 0 0,0-1 0 0 0,0 0 0 0 0,0 1 0 0 0,1-1 0 0 0,-2 9 0 0 0,3-11-233 0 0,0-2 383 0 0,0 1 0 0 0,0-1 0 0 0,0 0 0 0 0,0 0 0 0 0,0 1 0 0 0,1-1 0 0 0,-1 0 0 0 0,0 1 0 0 0,1-1 0 0 0,-1 0 0 0 0,0 0 0 0 0,2 3 0 0 0,1-1-2945 0 0</inkml:trace>
</inkml:ink>
</file>

<file path=ppt/ink/ink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7:31.3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8706 0 0,'5'17'8890'0'0,"14"10"-6311"0"0,4 6-2560 0 0,-17-19 31 0 0,-1 0-1 0 0,-1 1 1 0 0,0-1 0 0 0,0 1 0 0 0,1 24 0 0 0,-2 76-1739 0 0,-4-71-928 0 0,1-43 2321 0 0,0-1-1 0 0,0 1 0 0 0,0 0 0 0 0,1 0 1 0 0,-1 0-1 0 0,0 0 0 0 0,0-1 0 0 0,0 1 1 0 0,1 0-1 0 0,-1 0 0 0 0,0-1 0 0 0,1 1 1 0 0,-1 0-1 0 0,0-1 0 0 0,1 1 0 0 0,-1 0 1 0 0,1-1-1 0 0,-1 1 0 0 0,1 0 0 0 0,0-1 1 0 0,-1 1-1 0 0,1-1 0 0 0,0 1 0 0 0,-1-1 1 0 0,1 1-1 0 0,0-1 0 0 0,-1 0 0 0 0,1 1 1 0 0,0-1-1 0 0,0 0 0 0 0,0 0 0 0 0,1 1 1 0 0,1-3-3282 0 0</inkml:trace>
</inkml:ink>
</file>

<file path=ppt/ink/ink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7:31.8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53 7658 0 0,'6'-1'8243'0'0,"18"-2"-5379"0"0,9-2-2980 0 0,-32 5 121 0 0,58-10-470 0 0,113-5 1 0 0,-156 10-1652 0 0,-16 5 2079 0 0,0-1 1 0 0,0 1 0 0 0,0 0-1 0 0,1-1 1 0 0,-1 1-1 0 0,0 0 1 0 0,0 0-1 0 0,0-1 1 0 0,0 1 0 0 0,0 0-1 0 0,0-1 1 0 0,0 1-1 0 0,0 0 1 0 0,0-1-1 0 0,0 1 1 0 0,0 0 0 0 0,0-1-1 0 0,0 1 1 0 0,0 0-1 0 0,0 0 1 0 0,0-1-1 0 0,-1 1 1 0 0,1 0 0 0 0,0-1-1 0 0,0 1 1 0 0,0 0-1 0 0,0 0 1 0 0,-1-1-1 0 0,1 1 1 0 0,0 0 0 0 0,0 0-1 0 0,0-1 1 0 0,-1 1-1 0 0,1 0 1 0 0,0 0-1 0 0,0 0 1 0 0,-1 0 0 0 0,1-1-1 0 0,0 1 1 0 0,-1 0-1 0 0,1 0 1 0 0,0 0-1 0 0,0 0 1 0 0,-1 0 0 0 0,1 0-1 0 0,0 0 1 0 0,-1 0-1 0 0,-1-1 72 0 0,1 1-1 0 0,-1-1 0 0 0,0 1 1 0 0,1 0-1 0 0,-1 0 1 0 0,0 0-1 0 0,1 0 0 0 0,-1 0 1 0 0,0 0-1 0 0,1 0 1 0 0,-1 1-1 0 0,0-1 0 0 0,1 1 1 0 0,-1-1-1 0 0,1 1 1 0 0,-1-1-1 0 0,1 1 0 0 0,-1 0 1 0 0,1 0-1 0 0,-1 0 0 0 0,1 0 1 0 0,-2 1-1 0 0,-33 31 2068 0 0,24-21-1441 0 0,2-4-264 0 0,0 2 0 0 0,0-1-1 0 0,1 1 1 0 0,0 1-1 0 0,1 0 1 0 0,0 0-1 0 0,1 0 1 0 0,0 1 0 0 0,1 0-1 0 0,-8 20 1 0 0,13-29-371 0 0,1-1 0 0 0,-1 0 0 0 0,1 0 0 0 0,0 0 1 0 0,0 0-1 0 0,-1 0 0 0 0,1 1 0 0 0,1-1 0 0 0,-1 0 0 0 0,0 0 1 0 0,0 0-1 0 0,1 0 0 0 0,0 0 0 0 0,-1 0 0 0 0,1 0 0 0 0,0 0 1 0 0,0 0-1 0 0,0 0 0 0 0,0 0 0 0 0,0 0 0 0 0,3 3 0 0 0,-1-3-1 0 0,0 1 0 0 0,0-1 0 0 0,0 0-1 0 0,0 1 1 0 0,0-1 0 0 0,1-1 0 0 0,-1 1-1 0 0,1-1 1 0 0,0 1 0 0 0,-1-1-1 0 0,6 1 1 0 0,3 0-101 0 0,-1 0-1 0 0,1-1 1 0 0,0-1-1 0 0,-1 1 0 0 0,1-2 1 0 0,0 0-1 0 0,13-3 1 0 0,2-1-518 0 0,-18 4-476 0 0,-1 0-1 0 0,1-1 1 0 0,0 0 0 0 0,11-5-1 0 0,-19 5-3919 0 0,-5 2 1823 0 0,-6 0 770 0 0,5 0-467 0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6:47:20.3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10 8466 0 0,'-6'-9'2770'0'0,"7"16"-2169"0"0,8 18-713 0 0,0-11 24 0 0,-1 0 1 0 0,0 0-1 0 0,-1 1 0 0 0,-1 0 0 0 0,0 0 0 0 0,-2 1 1 0 0,1-1-1 0 0,2 25 0 0 0,-5-27-228 0 0,-1-1 0 0 0,-1 1 0 0 0,0-1 0 0 0,-1 1 1 0 0,0-1-1 0 0,-1 1 0 0 0,0-1 0 0 0,-1 0 0 0 0,-1 0 0 0 0,0 0 0 0 0,-8 18 0 0 0,-3 1-713 0 0,11-24-1725 0 0</inkml:trace>
</inkml:ink>
</file>

<file path=ppt/ink/ink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7:32.1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37 106 7154 0 0,'-3'-1'568'0'0,"0"0"0"0"0,0-1 0 0 0,0 1 0 0 0,1-1 0 0 0,-1 0 0 0 0,1 0 0 0 0,-1 0 0 0 0,1 0 0 0 0,0 0 0 0 0,0-1 0 0 0,0 1 0 0 0,0-1 0 0 0,-2-3 0 0 0,4 5-442 0 0,0 0-1 0 0,-1 0 0 0 0,1 0 1 0 0,0-1-1 0 0,0 1 1 0 0,0 0-1 0 0,0 0 1 0 0,0 0-1 0 0,1-1 0 0 0,-1 1 1 0 0,0 0-1 0 0,1 0 1 0 0,-1 0-1 0 0,0-1 1 0 0,1 1-1 0 0,-1 0 0 0 0,1 0 1 0 0,0 0-1 0 0,-1 0 1 0 0,1 0-1 0 0,0 0 1 0 0,0 0-1 0 0,0 0 0 0 0,-1 0 1 0 0,1 1-1 0 0,0-1 1 0 0,0 0-1 0 0,0 1 1 0 0,0-1-1 0 0,0 0 0 0 0,1 1 1 0 0,-1-1-1 0 0,0 1 1 0 0,0-1-1 0 0,2 1 1 0 0,18-9-138 0 0,0 2 0 0 0,1 1 1 0 0,0 0-1 0 0,0 2 1 0 0,0 0-1 0 0,1 2 0 0 0,-1 0 1 0 0,1 1-1 0 0,28 4 1 0 0,-48-3-159 0 0,-1 0 1 0 0,1 0-1 0 0,-1 0 1 0 0,1 0 0 0 0,-1 1-1 0 0,1-1 1 0 0,-1 1 0 0 0,0 0-1 0 0,1 0 1 0 0,-1 0 0 0 0,0 0-1 0 0,0 0 1 0 0,0 0-1 0 0,0 1 1 0 0,0-1 0 0 0,0 0-1 0 0,0 1 1 0 0,0 0 0 0 0,3 3-1 0 0,-4-3-190 0 0,-1 0-1 0 0,1 0 1 0 0,-1 0 0 0 0,1 0-1 0 0,-1 1 1 0 0,0-1-1 0 0,1 0 1 0 0,-1 0-1 0 0,0 0 1 0 0,0 0 0 0 0,-1 1-1 0 0,1-1 1 0 0,0 0-1 0 0,-1 0 1 0 0,1 0-1 0 0,-1 0 1 0 0,0 0 0 0 0,0 0-1 0 0,0 0 1 0 0,0 0-1 0 0,0 0 1 0 0,-2 2-1 0 0,-11 18-1764 0 0,5-10-833 0 0</inkml:trace>
</inkml:ink>
</file>

<file path=ppt/ink/ink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7:32.4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 14 7066 0 0,'-1'1'336'0'0,"0"-1"1"0"0,0 0 0 0 0,0 0 0 0 0,0 1 0 0 0,0-1 0 0 0,0 0 0 0 0,0 1 0 0 0,0-1 0 0 0,1 1 0 0 0,-1 0-1 0 0,0-1 1 0 0,0 1 0 0 0,1 0 0 0 0,-1-1 0 0 0,0 1 0 0 0,1 0 0 0 0,-1 0 0 0 0,0-1 0 0 0,1 1 0 0 0,-1 0-1 0 0,1 0 1 0 0,-1 0 0 0 0,1 0 0 0 0,-1 2 0 0 0,1-3-190 0 0,1 1 0 0 0,-1 0 0 0 0,0-1-1 0 0,1 1 1 0 0,-1 0 0 0 0,0-1 0 0 0,1 1 0 0 0,-1-1 0 0 0,1 1-1 0 0,-1-1 1 0 0,1 1 0 0 0,-1 0 0 0 0,1-1 0 0 0,-1 0 0 0 0,1 1-1 0 0,0-1 1 0 0,-1 1 0 0 0,1-1 0 0 0,0 0 0 0 0,-1 0-1 0 0,1 1 1 0 0,0-1 0 0 0,-1 0 0 0 0,1 0 0 0 0,0 0 0 0 0,0 0-1 0 0,-1 1 1 0 0,1-1 0 0 0,0 0 0 0 0,-1 0 0 0 0,1-1 0 0 0,0 1-1 0 0,0 0 1 0 0,0 0 0 0 0,114-10 931 0 0,-57 3-2504 0 0,0 4-3432 0 0,4-1-5458 0 0,-55 3 7572 0 0</inkml:trace>
  <inkml:trace contextRef="#ctx0" brushRef="#br0" timeOffset="1">448 1 7346 0 0,'25'9'10211'0'0,"-18"-1"-8953"0"0,-12-6-4503 0 0,-7-1-3692 0 0,7-1 2017 0 0</inkml:trace>
</inkml:ink>
</file>

<file path=ppt/ink/ink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7:33.2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350 0 9578 0 0,'-6'2'389'0'0,"-1"-1"1"0"0,1 2-1 0 0,0-1 0 0 0,0 1 0 0 0,0 0 1 0 0,0 0-1 0 0,0 0 0 0 0,1 1 0 0 0,-1 0 1 0 0,-8 8-1 0 0,-11 7-73 0 0,-8 3-313 0 0,0 2 0 0 0,2 1 0 0 0,-49 50-1 0 0,18 0-2473 0 0,54-61 355 0 0,8-14 2010 0 0,-1 0 0 0 0,1 0 1 0 0,0 0-1 0 0,0 1 1 0 0,0-1-1 0 0,-1 0 0 0 0,1 1 1 0 0,0-1-1 0 0,0 0 0 0 0,0 1 1 0 0,0-1-1 0 0,-1 0 1 0 0,1 0-1 0 0,0 1 0 0 0,0-1 1 0 0,0 0-1 0 0,0 1 1 0 0,0-1-1 0 0,0 1 0 0 0,0-1 1 0 0,0 0-1 0 0,0 1 0 0 0,0-1 1 0 0,0 0-1 0 0,0 1 1 0 0,0-1-1 0 0,0 0 0 0 0,1 1 1 0 0,-1-1-1 0 0,0 0 1 0 0,0 0-1 0 0,0 1 0 0 0,0-1 1 0 0,0 0-1 0 0,1 1 0 0 0,-1-1 1 0 0,2 0-2738 0 0</inkml:trace>
</inkml:ink>
</file>

<file path=ppt/ink/ink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7:33.5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36 3809 0 0,'-1'-1'228'0'0,"1"1"1"0"0,0-1-1 0 0,-1 0 1 0 0,1 0-1 0 0,0 0 1 0 0,0 0-1 0 0,0 1 1 0 0,-1-1-1 0 0,1 0 1 0 0,0 0-1 0 0,0 0 1 0 0,0 0-1 0 0,0 1 1 0 0,1-1-1 0 0,-1 0 1 0 0,0 0-1 0 0,0 0 1 0 0,0 0-1 0 0,1 1 1 0 0,-1-1-1 0 0,0 0 1 0 0,1 0-1 0 0,-1 1 1 0 0,1-1-1 0 0,-1 0 1 0 0,1 1-1 0 0,-1-1 1 0 0,1 0-1 0 0,-1 1 1 0 0,1-1-1 0 0,0 1 1 0 0,-1-1-1 0 0,1 1 1 0 0,0-1-1 0 0,0 1 1 0 0,-1-1-1 0 0,1 1 1 0 0,0 0-1 0 0,0-1 1 0 0,0 1-1 0 0,0 0 1 0 0,4-2 9 0 0,-1 1-1 0 0,0 0 1 0 0,1 0 0 0 0,-1 0-1 0 0,1 0 1 0 0,5 1 0 0 0,3 0-227 0 0,74 3 786 0 0,-80-2-1121 0 0,0 0 0 0 0,-1 0-1 0 0,1 0 1 0 0,0 1 0 0 0,-1 0 0 0 0,0 1 0 0 0,1-1-1 0 0,-1 1 1 0 0,0 0 0 0 0,6 5 0 0 0,-11-7 162 0 0,0-1 0 0 0,-1 1 0 0 0,1-1 0 0 0,0 1 0 0 0,-1 0 0 0 0,1-1 0 0 0,-1 1 0 0 0,1 0 0 0 0,-1 0 0 0 0,0-1 0 0 0,1 1 0 0 0,-1 0 0 0 0,0 0 0 0 0,1 0 0 0 0,-1-1 0 0 0,0 1 0 0 0,0 0 0 0 0,0 0 0 0 0,0 0 0 0 0,0 0 0 0 0,0 0 0 0 0,0-1 0 0 0,0 1 0 0 0,0 0-1 0 0,0 0 1 0 0,0 0 0 0 0,-1 0 0 0 0,1-1 0 0 0,0 1 0 0 0,-1 0 0 0 0,1 0 0 0 0,0 0 0 0 0,-1-1 0 0 0,1 1 0 0 0,-1 0 0 0 0,1-1 0 0 0,-1 1 0 0 0,1 0 0 0 0,-1-1 0 0 0,-1 2 0 0 0,-2 0-2650 0 0</inkml:trace>
</inkml:ink>
</file>

<file path=ppt/ink/ink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7:33.8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199 16 6113 0 0,'-57'-12'595'0'0,"19"9"3577"0"0,39 11-4076 0 0,0 0 0 0 0,-1 0 0 0 0,0 0 0 0 0,-1 8 0 0 0,-3 6-150 0 0,-1-2 1 0 0,-12 31-1 0 0,15-45 46 0 0,-1 0-1 0 0,0 0 1 0 0,0 0 0 0 0,0-1-1 0 0,-1 1 1 0 0,0-1 0 0 0,0 0-1 0 0,0 0 1 0 0,0-1-1 0 0,-1 1 1 0 0,0-1 0 0 0,-9 6-1 0 0,13-9 68 0 0,1-1 0 0 0,-1 1 0 0 0,0-1-1 0 0,1 0 1 0 0,-1 1 0 0 0,0-1-1 0 0,1 0 1 0 0,-1 1 0 0 0,0-1 0 0 0,0 0-1 0 0,1 0 1 0 0,-1 0 0 0 0,0 0 0 0 0,0 0-1 0 0,0 0 1 0 0,1 0 0 0 0,-3 0-1 0 0,-2-9 1414 0 0,5 7-1405 0 0,0 1-1 0 0,0-1 1 0 0,0 0-1 0 0,1 0 0 0 0,-1 1 1 0 0,0-1-1 0 0,1 0 0 0 0,-1 1 1 0 0,1-1-1 0 0,0 0 0 0 0,-1 1 1 0 0,1-1-1 0 0,2-2 0 0 0,3-2-70 0 0,0 1 0 0 0,0-1-1 0 0,0 1 1 0 0,1 0 0 0 0,0 1-1 0 0,0 0 1 0 0,0 0 0 0 0,0 1-1 0 0,1-1 1 0 0,12-2 0 0 0,-5 2-895 0 0,-1 0 0 0 0,1 1 1 0 0,0 1-1 0 0,27 0 0 0 0,-41 1 737 0 0,0 1-1 0 0,0 0 0 0 0,0 0 0 0 0,0 1 0 0 0,0-1 0 0 0,0 0 0 0 0,0 0 0 0 0,1 0 0 0 0,-1 1 0 0 0,0-1 1 0 0,0 1-1 0 0,0-1 0 0 0,0 1 0 0 0,0-1 0 0 0,0 1 0 0 0,-1-1 0 0 0,1 1 0 0 0,0 0 0 0 0,0-1 0 0 0,0 1 0 0 0,0 0 1 0 0,-1 0-1 0 0,1 0 0 0 0,0 0 0 0 0,0 1 0 0 0,-1 1-2704 0 0</inkml:trace>
</inkml:ink>
</file>

<file path=ppt/ink/ink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7:34.2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 24 8418 0 0,'-15'1'3752'0'0,"13"1"-2508"0"0,11-2-762 0 0,53-11 89 0 0,-33 5-677 0 0,0 2 0 0 0,40-2-1 0 0,-59 6 36 0 0,73 4-1017 0 0,-75-4 961 0 0,-1 2 1 0 0,1-1-1 0 0,0 1 0 0 0,-1 0 0 0 0,0 1 0 0 0,0 0 1 0 0,1 0-1 0 0,8 6 0 0 0,-48 35 1656 0 0,8-3-7338 0 0,19-29 4044 0 0,3-7-1189 0 0</inkml:trace>
</inkml:ink>
</file>

<file path=ppt/ink/ink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7:34.7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 43 11562 0 0,'-7'-4'1783'0'0,"3"2"570"0"0,6 2-903 0 0,27-1-651 0 0,-1-7-738 0 0,85-16 89 0 0,-103 23-531 0 0,1-1-1 0 0,0 2 0 0 0,0 0 1 0 0,0 0-1 0 0,0 1 0 0 0,0 0 1 0 0,-1 1-1 0 0,14 4 0 0 0,-23-6 276 0 0,-1 0 0 0 0,1 0 0 0 0,-1 0 0 0 0,1 0 0 0 0,-1 0 0 0 0,1 0-1 0 0,0 0 1 0 0,-1 0 0 0 0,1 1 0 0 0,-1-1 0 0 0,1 0 0 0 0,-1 0 0 0 0,1 1 0 0 0,-1-1 0 0 0,1 0 0 0 0,-1 1-1 0 0,1-1 1 0 0,-1 0 0 0 0,0 1 0 0 0,1-1 0 0 0,-1 1 0 0 0,1-1 0 0 0,-1 1 0 0 0,0-1 0 0 0,0 1-1 0 0,1-1 1 0 0,-1 1 0 0 0,0-1 0 0 0,0 1 0 0 0,1-1 0 0 0,-1 1 0 0 0,0-1 0 0 0,0 1 0 0 0,0 0 0 0 0,0 0-1 0 0,-1 0-52 0 0,0 0 0 0 0,0 0 0 0 0,0 1-1 0 0,0-1 1 0 0,0 0 0 0 0,0 0-1 0 0,0 0 1 0 0,0-1 0 0 0,0 1-1 0 0,-1 0 1 0 0,1 0 0 0 0,0-1-1 0 0,-2 1 1 0 0,-47 16-828 0 0,9-10 1244 0 0,26-5 619 0 0,0 0 0 0 0,0 1 1 0 0,-16 7-1 0 0,22-8-154 0 0,0 2 1 0 0,0 0 0 0 0,1 0-1 0 0,-1 0 1 0 0,1 1 0 0 0,-11 9 0 0 0,16-12-647 0 0,1 1 1 0 0,0-1-1 0 0,0 1 1 0 0,0 0-1 0 0,0-1 1 0 0,0 1-1 0 0,0 0 1 0 0,1 0-1 0 0,0 0 1 0 0,-1 1 0 0 0,1-1-1 0 0,1 0 1 0 0,-1 0-1 0 0,0 1 1 0 0,1-1-1 0 0,-1 0 1 0 0,1 1-1 0 0,0-1 1 0 0,0 1-1 0 0,0-1 1 0 0,2 6 0 0 0,-2-6-78 0 0,1-1 0 0 0,0 1 1 0 0,-1 0-1 0 0,1-1 1 0 0,0 0-1 0 0,0 1 0 0 0,0-1 1 0 0,1 1-1 0 0,-1-1 1 0 0,1 0-1 0 0,-1 0 1 0 0,1 0-1 0 0,0 0 0 0 0,0 0 1 0 0,-1 0-1 0 0,1 0 1 0 0,1-1-1 0 0,-1 1 0 0 0,0-1 1 0 0,0 1-1 0 0,1-1 1 0 0,-1 0-1 0 0,0 0 1 0 0,1 0-1 0 0,-1 0 0 0 0,1 0 1 0 0,-1-1-1 0 0,1 1 1 0 0,0-1-1 0 0,-1 0 1 0 0,1 0-1 0 0,4 0 0 0 0,3 0-64 0 0,-1 0-1 0 0,1-1 0 0 0,-1-1 1 0 0,1 1-1 0 0,-1-1 1 0 0,0-1-1 0 0,16-6 0 0 0,22-21-38 0 0,-53 33 126 0 0,1 1 0 0 0,1-1-1 0 0,-1 1 1 0 0,1 0 0 0 0,-1 1-1 0 0,1-1 1 0 0,0 1-1 0 0,1 0 1 0 0,-1 0 0 0 0,1 0-1 0 0,-5 10 1 0 0,-25 67 319 0 0,28-70-321 0 0,3-5 82 0 0,-1 1 0 0 0,1 0 0 0 0,1-1 0 0 0,-1 1 0 0 0,1 0 0 0 0,0 16 1 0 0,1-22-85 0 0,0-1 0 0 0,0 0 1 0 0,0 1-1 0 0,1-1 0 0 0,-1 1 1 0 0,0-1-1 0 0,0 0 0 0 0,1 1 1 0 0,-1-1-1 0 0,1 0 0 0 0,-1 1 1 0 0,1-1-1 0 0,0 0 0 0 0,-1 0 1 0 0,1 0-1 0 0,0 0 0 0 0,0 1 1 0 0,0-1-1 0 0,0 0 0 0 0,0 0 1 0 0,0 0-1 0 0,0-1 1 0 0,0 1-1 0 0,0 0 0 0 0,0 0 1 0 0,1-1-1 0 0,-1 1 0 0 0,0 0 1 0 0,0-1-1 0 0,1 1 0 0 0,-1-1 1 0 0,0 0-1 0 0,1 1 0 0 0,-1-1 1 0 0,1 0-1 0 0,-1 0 0 0 0,0 0 1 0 0,1 0-1 0 0,-1 0 0 0 0,1 0 1 0 0,-1 0-1 0 0,0-1 1 0 0,1 1-1 0 0,-1 0 0 0 0,3-2 1 0 0,13-3-78 0 0,1-1 1 0 0,-1-1-1 0 0,0-1 1 0 0,25-16 0 0 0,24-22-6989 0 0,-56 35 1152 0 0,-9 7 2384 0 0</inkml:trace>
</inkml:ink>
</file>

<file path=ppt/ink/ink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7:35.2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 7 9922 0 0,'-15'-6'4446'0'0,"25"7"-2409"0"0,27 9-1629 0 0,-33-9-444 0 0,0 1 0 0 0,0-1 0 0 0,-1 1 0 0 0,1 0 1 0 0,-1 0-1 0 0,1 0 0 0 0,-1 0 0 0 0,0 1 0 0 0,0 0 0 0 0,0-1 0 0 0,0 1 0 0 0,0 0 1 0 0,-1 0-1 0 0,1 1 0 0 0,-1-1 0 0 0,0 0 0 0 0,0 1 0 0 0,0 0 0 0 0,0-1 0 0 0,1 6 1 0 0,-2-3-63 0 0,0-1 0 0 0,-1 0 0 0 0,1 0-1 0 0,-1 0 1 0 0,0 0 0 0 0,-1 1 0 0 0,1-1 0 0 0,-1 0 0 0 0,0 0 0 0 0,0 0 0 0 0,-1 0 0 0 0,0 0 0 0 0,0 0 0 0 0,0 0 0 0 0,-4 6 0 0 0,-37 68-15 0 0,43-78 114 0 0,-1-1 1 0 0,1 0 0 0 0,0 0-1 0 0,0 0 1 0 0,0 0-1 0 0,0 0 1 0 0,0 0-1 0 0,0 0 1 0 0,0 0 0 0 0,0 1-1 0 0,0-1 1 0 0,0 0-1 0 0,0 0 1 0 0,0 0 0 0 0,0 0-1 0 0,0 0 1 0 0,0 0-1 0 0,0 0 1 0 0,0 0 0 0 0,0 1-1 0 0,0-1 1 0 0,0 0-1 0 0,1 0 1 0 0,-1 0 0 0 0,0 0-1 0 0,0 0 1 0 0,0 0-1 0 0,0 0 1 0 0,0 0 0 0 0,0 0-1 0 0,0 0 1 0 0,0 1-1 0 0,0-1 1 0 0,0 0 0 0 0,0 0-1 0 0,0 0 1 0 0,1 0-1 0 0,-1 0 1 0 0,0 0 0 0 0,0 0-1 0 0,0 0 1 0 0,0 0-1 0 0,0 0 1 0 0,0 0 0 0 0,0 0-1 0 0,0 0 1 0 0,1 0-1 0 0,-1 0 1 0 0,0 0-1 0 0,0 0 1 0 0,0 0 0 0 0,0 0-1 0 0,0 0 1 0 0,0 0-1 0 0,0 0 1 0 0,0 0 0 0 0,1 0-1 0 0,-1 0 1 0 0,0 0-1 0 0,0 0 1 0 0,13-2 66 0 0,14-5 1 0 0,-14 2-168 0 0,1 0 0 0 0,-1 1 0 0 0,19-2-1 0 0,-29 5 74 0 0,0 0-1 0 0,0 1 0 0 0,0-1 1 0 0,0 1-1 0 0,0 0 0 0 0,0 0 1 0 0,0 0-1 0 0,0 0 1 0 0,0 1-1 0 0,0-1 0 0 0,0 1 1 0 0,-1 0-1 0 0,1 0 0 0 0,0 0 1 0 0,0 0-1 0 0,0 0 1 0 0,-1 1-1 0 0,1-1 0 0 0,-1 1 1 0 0,1 0-1 0 0,-1 0 1 0 0,3 2-1 0 0,-4-2 41 0 0,0 0-1 0 0,1 0 1 0 0,-1 0 0 0 0,-1 0 0 0 0,1 0-1 0 0,0 0 1 0 0,0 1 0 0 0,-1-1 0 0 0,0 0-1 0 0,1 0 1 0 0,-1 1 0 0 0,0-1 0 0 0,0 0-1 0 0,0 1 1 0 0,0-1 0 0 0,-1 0 0 0 0,1 1-1 0 0,0-1 1 0 0,-2 3 0 0 0,-19 46 1450 0 0,4-15 10 0 0,16-30-1190 0 0,0-1 1 0 0,1 1 0 0 0,-1 0 0 0 0,1-1-1 0 0,0 1 1 0 0,0 0 0 0 0,2 8 0 0 0,-2-12-270 0 0,0-1 1 0 0,0 1 0 0 0,1-1-1 0 0,-1 0 1 0 0,0 1 0 0 0,1-1 0 0 0,-1 0-1 0 0,0 0 1 0 0,1 1 0 0 0,0-1-1 0 0,-1 0 1 0 0,1 0 0 0 0,0 0-1 0 0,-1 0 1 0 0,1 0 0 0 0,0 0-1 0 0,0 0 1 0 0,0 0 0 0 0,0 0-1 0 0,0 0 1 0 0,0 0 0 0 0,0 0 0 0 0,0-1-1 0 0,1 1 1 0 0,-1 0 0 0 0,0-1-1 0 0,0 1 1 0 0,1-1 0 0 0,-1 1-1 0 0,0-1 1 0 0,1 0 0 0 0,-1 0-1 0 0,0 1 1 0 0,1-1 0 0 0,-1 0-1 0 0,0 0 1 0 0,1 0 0 0 0,0-1 0 0 0,5-1-556 0 0,-1 0 0 0 0,1 0 0 0 0,-1 0 0 0 0,0-1 0 0 0,0 0 0 0 0,6-5 0 0 0,32-23-8530 0 0,-37 24 5255 0 0</inkml:trace>
</inkml:ink>
</file>

<file path=ppt/ink/ink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7:36.0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71 35 9706 0 0,'-1'0'129'0'0,"0"0"0"0"0,0 0 1 0 0,0 0-1 0 0,0 0 0 0 0,0 0 0 0 0,-1 0 0 0 0,1 0 0 0 0,0 0 1 0 0,0 1-1 0 0,0-1 0 0 0,0 0 0 0 0,1 0 0 0 0,-1 1 0 0 0,0-1 1 0 0,0 1-1 0 0,0-1 0 0 0,0 1 0 0 0,0 0 0 0 0,0-1 0 0 0,1 1 1 0 0,-1 0-1 0 0,0-1 0 0 0,0 1 0 0 0,1 0 0 0 0,-1 0 0 0 0,1-1 1 0 0,-1 1-1 0 0,0 0 0 0 0,1 0 0 0 0,0 0 0 0 0,-1 0 0 0 0,1 0 1 0 0,0 0-1 0 0,-1 0 0 0 0,1 2 0 0 0,-15 41 702 0 0,14-40-589 0 0,-8 40 225 0 0,3 0 0 0 0,-3 69 0 0 0,8-89-392 0 0,1-23-71 0 0,-1 16 62 0 0,1 0 1 0 0,0-1-1 0 0,4 30 0 0 0,-3-43-60 0 0,-1 0 1 0 0,1 0-1 0 0,-1 1 1 0 0,1-1-1 0 0,0 0 1 0 0,0 0-1 0 0,1 0 1 0 0,-1 0-1 0 0,0-1 0 0 0,1 1 1 0 0,0 0-1 0 0,0 0 1 0 0,0-1-1 0 0,0 1 1 0 0,0-1-1 0 0,0 0 1 0 0,0 0-1 0 0,1 0 0 0 0,-1 0 1 0 0,1 0-1 0 0,0 0 1 0 0,0 0-1 0 0,-1-1 1 0 0,1 0-1 0 0,0 1 1 0 0,0-1-1 0 0,4 1 0 0 0,-2-2 21 0 0,0 0 0 0 0,-1-1 0 0 0,1 1 1 0 0,0-1-1 0 0,-1 0 0 0 0,1 0 0 0 0,0-1 0 0 0,-1 1 0 0 0,0-1 0 0 0,1 0 0 0 0,-1 0 0 0 0,0-1 0 0 0,0 1 0 0 0,0-1 0 0 0,6-5 0 0 0,2-2-13 0 0,0-1 0 0 0,0 0 0 0 0,13-17-1 0 0,-19 19 12 0 0,0 0-1 0 0,0 0 0 0 0,-1-1 1 0 0,-1 0-1 0 0,1 0 0 0 0,2-12 1 0 0,4-8 75 0 0,-8 25-44 0 0,-1 0-1 0 0,1 1 1 0 0,1-1 0 0 0,-1 0-1 0 0,1 1 1 0 0,7-7 0 0 0,-7 6 9 0 0,0 1-1 0 0,1-1 1 0 0,-2 0 0 0 0,8-10 0 0 0,-10 12-36 0 0,0 1 1 0 0,0 0-1 0 0,-1-1 1 0 0,1 1-1 0 0,-1 0 0 0 0,1-1 1 0 0,-1 1-1 0 0,0-1 1 0 0,1 1-1 0 0,-1-1 0 0 0,-1 1 1 0 0,1-1-1 0 0,0 1 1 0 0,-1-1-1 0 0,1 1 0 0 0,-2-5 1 0 0,-2-2 39 0 0,0 1 0 0 0,0-1-1 0 0,-1 1 1 0 0,0 0 0 0 0,-1 0 0 0 0,0 0 0 0 0,0 1 0 0 0,-8-8 0 0 0,-62-50-136 0 0,74 62 59 0 0,-10-8 813 0 0,-7-5-7150 0 0,19 16 6024 0 0,-1 0 0 0 0,0-1 0 0 0,0 1 0 0 0,1 0 0 0 0,-1 0 0 0 0,0 0 0 0 0,0 0 0 0 0,1 1 0 0 0,-1-1 0 0 0,0 0 0 0 0,0 0 0 0 0,1 0 0 0 0,-1 1 0 0 0,0-1 0 0 0,1 0 0 0 0,-1 0 0 0 0,0 1 0 0 0,1-1 0 0 0,-1 1 0 0 0,0-1 0 0 0,1 1 0 0 0,-1-1 0 0 0,1 1 0 0 0,-1-1 0 0 0,1 1 0 0 0,-1-1 0 0 0,1 1 0 0 0,-1 0 0 0 0,1-1 0 0 0,0 1 0 0 0,-1 1 0 0 0,-2 3-2339 0 0</inkml:trace>
</inkml:ink>
</file>

<file path=ppt/ink/ink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7:36.4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88 7298 0 0,'0'0'872'0'0,"13"-7"6627"0"0,16-8-5878 0 0,-12 4-1305 0 0,0 1 0 0 0,1 0 0 0 0,25-9-1 0 0,10 6-2619 0 0,-46 12 874 0 0,0 0 0 0 0,-1 1-1 0 0,1 0 1 0 0,0 0-1 0 0,10 2 1 0 0,-13-1 11 0 0,-2 0-1876 0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6:47:20.7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43 29 6609 0 0,'0'-1'24'0'0,"0"1"0"0"0,0-1-1 0 0,0 1 1 0 0,-1-1 0 0 0,1 0-1 0 0,0 1 1 0 0,0-1 0 0 0,0 1 0 0 0,-1-1-1 0 0,1 1 1 0 0,0 0 0 0 0,0-1-1 0 0,-1 1 1 0 0,1-1 0 0 0,0 1-1 0 0,-1-1 1 0 0,1 1 0 0 0,-1 0-1 0 0,1-1 1 0 0,0 1 0 0 0,-1 0-1 0 0,1-1 1 0 0,-1 1 0 0 0,1 0-1 0 0,-1 0 1 0 0,1 0 0 0 0,-1-1-1 0 0,1 1 1 0 0,-1 0 0 0 0,1 0 0 0 0,-1 0-1 0 0,0 0 1 0 0,1 0 0 0 0,-1 0-1 0 0,1 0 1 0 0,-1 0 0 0 0,0 0-1 0 0,0 1 29 0 0,0 0 0 0 0,0 1 1 0 0,0-1-1 0 0,0 0 0 0 0,0 1 0 0 0,0-1 0 0 0,0 1 0 0 0,1-1 0 0 0,-1 1 0 0 0,0-1 0 0 0,1 1 0 0 0,-1 1 1 0 0,-8 50 419 0 0,2 150-264 0 0,7-200-187 0 0,0-1 1 0 0,-1 0-1 0 0,2 0 0 0 0,-1 1 0 0 0,0-1 1 0 0,0 0-1 0 0,1 0 0 0 0,-1 0 0 0 0,1 0 1 0 0,0 1-1 0 0,-1-1 0 0 0,1 0 0 0 0,0 0 1 0 0,0 0-1 0 0,3 2 0 0 0,-3-3 8 0 0,0-1 0 0 0,0 1 0 0 0,0-1 0 0 0,0 1 0 0 0,0-1 0 0 0,1 0 0 0 0,-1 0 0 0 0,0 0 0 0 0,0 1 0 0 0,0-1 0 0 0,1 0 0 0 0,-1-1 0 0 0,0 1 0 0 0,0 0 0 0 0,0 0 0 0 0,1 0 0 0 0,-1-1 0 0 0,0 1 0 0 0,0-1 0 0 0,0 1 0 0 0,0-1 0 0 0,0 1 0 0 0,0-1 0 0 0,1 1 0 0 0,-2-1 0 0 0,1 0 0 0 0,0 0 0 0 0,0 0 0 0 0,1-1 0 0 0,30-22 2 0 0,-1-2 0 0 0,51-56 0 0 0,41-70-499 0 0,-122 152 485 0 0,11-19-54 0 0,-11 18 90 0 0,-1 1 0 0 0,1-1 0 0 0,-1 1-1 0 0,0-1 1 0 0,1 0 0 0 0,-1 1 0 0 0,0-1-1 0 0,1 0 1 0 0,-1 0 0 0 0,0 1 0 0 0,0-1 0 0 0,0 0-1 0 0,0 0 1 0 0,0 1 0 0 0,0-1 0 0 0,0 0 0 0 0,0 0-1 0 0,0 1 1 0 0,0-1 0 0 0,0 0 0 0 0,0 0-1 0 0,0 1 1 0 0,-1-2 0 0 0,1 2-31 0 0,-1-1-1 0 0,1 1 1 0 0,0 0-1 0 0,-1 0 1 0 0,1 0-1 0 0,0 0 1 0 0,-1 0 0 0 0,1 0-1 0 0,0 0 1 0 0,-1 0-1 0 0,1 0 1 0 0,0 0-1 0 0,-1 0 1 0 0,1 0 0 0 0,0 0-1 0 0,-1 0 1 0 0,1 0-1 0 0,0 0 1 0 0,-1 1 0 0 0,1-1-1 0 0,0 0 1 0 0,-1 0-1 0 0,1 0 1 0 0,0 1-1 0 0,-1-1 1 0 0,1 0 0 0 0,0 0-1 0 0,0 0 1 0 0,-1 1-1 0 0,1-1 1 0 0,0 0-1 0 0,0 1 1 0 0,0-1 0 0 0,-1 0-1 0 0,1 0 1 0 0,0 1-1 0 0,0-1 1 0 0,0 0-1 0 0,0 1 1 0 0,0-1 0 0 0,0 0-1 0 0,0 1 1 0 0,0-1-1 0 0,0 1 1 0 0,0-1-1 0 0,0 1 1 0 0,-8 21 107 0 0,7-19-34 0 0,-4 19-55 0 0,0 1 0 0 0,1-1 0 0 0,1 1 0 0 0,1-1 0 0 0,1 1 0 0 0,1 0 0 0 0,4 29 0 0 0,-4-49-18 0 0,1-1 0 0 0,-1 0 0 0 0,0 1 0 0 0,1-1 0 0 0,-1 1 0 0 0,1-1 0 0 0,0 0 0 0 0,0 1 0 0 0,0-1 0 0 0,0 0 0 0 0,0 0 0 0 0,0 0 0 0 0,3 3 0 0 0,-3-4-259 0 0,1 0 0 0 0,0 1 0 0 0,0-1 1 0 0,0-1-1 0 0,0 1 0 0 0,0 0 0 0 0,0 0 0 0 0,0-1 1 0 0,1 1-1 0 0,-1-1 0 0 0,0 0 0 0 0,0 1 0 0 0,0-1 1 0 0,1 0-1 0 0,2-1 0 0 0,7 1-4045 0 0,-12 0 1466 0 0</inkml:trace>
</inkml:ink>
</file>

<file path=ppt/ink/ink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7:36.7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 4 5353 0 0,'0'-1'159'0'0,"-1"1"1"0"0,1 0-1 0 0,-1-1 0 0 0,1 1 0 0 0,-1 0 0 0 0,1 0 1 0 0,-1-1-1 0 0,1 1 0 0 0,-1 0 0 0 0,1 0 0 0 0,-1 0 1 0 0,1 0-1 0 0,-1 0 0 0 0,1 0 0 0 0,-1 0 1 0 0,0 0-1 0 0,1 0 0 0 0,-1 0 0 0 0,1 0 0 0 0,-1 0 1 0 0,1 0-1 0 0,-1 0 0 0 0,1 0 0 0 0,-1 0 0 0 0,1 1 1 0 0,-1-1-1 0 0,1 0 0 0 0,-1 0 0 0 0,1 1 0 0 0,-1-1 1 0 0,1 0-1 0 0,-1 1 0 0 0,1-1 0 0 0,-1 1 1 0 0,1-1-1 0 0,0 0 0 0 0,-1 1 0 0 0,1-1 0 0 0,0 1 1 0 0,-1-1-1 0 0,1 1 0 0 0,0-1 0 0 0,0 1 0 0 0,0-1 1 0 0,-1 1-1 0 0,1-1 0 0 0,0 1 0 0 0,0 0 0 0 0,0-1 1 0 0,0 1-1 0 0,0-1 0 0 0,0 1 0 0 0,0-1 0 0 0,0 1 1 0 0,0-1-1 0 0,0 1 0 0 0,0-1 0 0 0,1 2 1 0 0,5 41 1800 0 0,-4-33-1691 0 0,5 71 13 0 0,-7-63-698 0 0,1 0 0 0 0,1 0-1 0 0,0-1 1 0 0,1 1 0 0 0,9 26-1 0 0,-12-43 277 0 0,1-1 0 0 0,-1 1 0 0 0,0-1-1 0 0,0 0 1 0 0,0 1 0 0 0,1-1 0 0 0,-1 1-1 0 0,0-1 1 0 0,0 1 0 0 0,1-1-1 0 0,-1 0 1 0 0,1 1 0 0 0,-1-1 0 0 0,0 0-1 0 0,1 1 1 0 0,-1-1 0 0 0,1 0-1 0 0,-1 0 1 0 0,0 1 0 0 0,1-1 0 0 0,-1 0-1 0 0,1 0 1 0 0,-1 0 0 0 0,1 0-1 0 0,-1 1 1 0 0,1-1 0 0 0,-1 0 0 0 0,1 0-1 0 0,-1 0 1 0 0,1 0 0 0 0,-1 0 0 0 0,1 0-1 0 0,-1 0 1 0 0,1-1 0 0 0,-1 1-1 0 0,1 0 1 0 0,0 0 0 0 0,15-11-3202 0 0,-8 3 143 0 0</inkml:trace>
</inkml:ink>
</file>

<file path=ppt/ink/ink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7:37.2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36 8 8122 0 0,'-2'1'473'0'0,"0"0"1"0"0,0 1-1 0 0,0-1 1 0 0,0 1-1 0 0,0-1 1 0 0,1 1-1 0 0,-1 0 1 0 0,0 0 0 0 0,1-1-1 0 0,-1 1 1 0 0,1 0-1 0 0,-2 4 1 0 0,1-1-80 0 0,0-1 1 0 0,0 0-1 0 0,1 1 1 0 0,0-1 0 0 0,0 1-1 0 0,0 5 1 0 0,0 1-180 0 0,1 0 1 0 0,0-1 0 0 0,1 1-1 0 0,0 0 1 0 0,4 11-1 0 0,27 152-248 0 0,-26-85-1789 0 0,-6-66-824 0 0,-7 40-1 0 0,10-124-1881 0 0,-6-15 6056 0 0,-1-19 4885 0 0,4 93-6320 0 0,0 1 0 0 0,0-1 1 0 0,0 1-1 0 0,0-1 1 0 0,1 1-1 0 0,-1-1 0 0 0,1 0 1 0 0,-1 1-1 0 0,1 0 0 0 0,0-1 1 0 0,-1 1-1 0 0,1-1 0 0 0,0 1 1 0 0,0 0-1 0 0,0-1 0 0 0,0 1 1 0 0,0 0-1 0 0,0 0 0 0 0,0 0 1 0 0,0 0-1 0 0,1 0 0 0 0,-1 0 1 0 0,0 0-1 0 0,1 0 1 0 0,-1 1-1 0 0,1-1 0 0 0,-1 0 1 0 0,0 1-1 0 0,1-1 0 0 0,0 1 1 0 0,-1 0-1 0 0,1-1 0 0 0,-1 1 1 0 0,1 0-1 0 0,-1 0 0 0 0,1 0 1 0 0,0 0-1 0 0,-1 0 0 0 0,2 1 1 0 0,10 0-235 0 0,0 0 0 0 0,0 1 0 0 0,22 7 0 0 0,-23-6 275 0 0,-1 0-430 0 0,23 4-1804 0 0,-12-9-2868 0 0,-22 2 4794 0 0,1-1 1 0 0,-1 0-1 0 0,1 0 0 0 0,-1 1 0 0 0,1-1 1 0 0,-1 0-1 0 0,0 0 0 0 0,1 0 0 0 0,-1 0 0 0 0,0 0 1 0 0,0 0-1 0 0,0 0 0 0 0,0 0 0 0 0,0 0 0 0 0,0 0 1 0 0,0 1-1 0 0,0-1 0 0 0,0 0 0 0 0,0 0 0 0 0,0 0 1 0 0,0 0-1 0 0,-1 0 0 0 0,1 0 0 0 0,0 0 1 0 0,-2-1-1 0 0,-7-26 285 0 0,0 8 9 0 0,2 0 0 0 0,-11-40 0 0 0,17 51 643 0 0,-1 0 0 0 0,1 0 0 0 0,1-1 0 0 0,0 1 0 0 0,1-14 0 0 0,-1 21-614 0 0,0 1-1 0 0,0 0 0 0 0,0 0 1 0 0,0-1-1 0 0,1 1 1 0 0,-1 0-1 0 0,0 0 1 0 0,1 0-1 0 0,-1-1 1 0 0,1 1-1 0 0,-1 0 1 0 0,1 0-1 0 0,-1 0 1 0 0,1 0-1 0 0,0 0 1 0 0,0 0-1 0 0,0 0 1 0 0,-1 0-1 0 0,1 0 1 0 0,0 1-1 0 0,0-1 1 0 0,0 0-1 0 0,0 0 1 0 0,0 1-1 0 0,0-1 0 0 0,1 1 1 0 0,-1-1-1 0 0,2 0 1 0 0,-1 1-85 0 0,1 0-1 0 0,0 0 1 0 0,-1 0-1 0 0,1 1 1 0 0,-1-1-1 0 0,1 1 1 0 0,-1-1 0 0 0,1 1-1 0 0,-1 0 1 0 0,0 0-1 0 0,1 0 1 0 0,-1 0 0 0 0,3 2-1 0 0,2 2-97 0 0,0-1 0 0 0,0 2 0 0 0,0-1-1 0 0,-1 1 1 0 0,1 0 0 0 0,-2 0 0 0 0,11 14-1 0 0,-13-16 46 0 0,-1 1 0 0 0,1-1 0 0 0,-1 1 0 0 0,0 0 0 0 0,-1 0 0 0 0,1 0 0 0 0,-1 0 0 0 0,1 10 0 0 0,-2-12 29 0 0,0 0 0 0 0,0 0 0 0 0,-1 0 0 0 0,1 0 0 0 0,-1 0 0 0 0,0-1 1 0 0,0 1-1 0 0,0 0 0 0 0,0 0 0 0 0,0-1 0 0 0,-1 1 0 0 0,1-1 0 0 0,-1 1 0 0 0,0-1 0 0 0,0 0 0 0 0,0 1 0 0 0,-3 2 1 0 0,-10 9 658 0 0,11-12-586 0 0,0 1 0 0 0,1 0 0 0 0,-1 0 0 0 0,1 0 0 0 0,0 1 0 0 0,-1-1 0 0 0,2 1 1 0 0,-1 0-1 0 0,0 0 0 0 0,1 0 0 0 0,0 0 0 0 0,0 0 0 0 0,0 0 0 0 0,0 1 0 0 0,1-1 0 0 0,-2 5 0 0 0,3-7-105 0 0,1-1 0 0 0,-1 0-1 0 0,0 0 1 0 0,1 0 0 0 0,-1 1-1 0 0,1-1 1 0 0,-1 0 0 0 0,1 0-1 0 0,-1 0 1 0 0,1 0 0 0 0,0 0-1 0 0,0 0 1 0 0,-1 0 0 0 0,1 0-1 0 0,0 0 1 0 0,0 0-1 0 0,0-1 1 0 0,0 1 0 0 0,0 0-1 0 0,0-1 1 0 0,0 1 0 0 0,0 0-1 0 0,0-1 1 0 0,1 1 0 0 0,-1-1-1 0 0,0 0 1 0 0,0 1 0 0 0,0-1-1 0 0,1 0 1 0 0,-1 0-1 0 0,0 0 1 0 0,0 1 0 0 0,2-2-1 0 0,47 0-415 0 0,-43 1 212 0 0,69-12-3215 0 0,-42 6-2074 0 0,-34 6 5391 0 0,1 0-1 0 0,-1 0 1 0 0,0-1 0 0 0,1 1-1 0 0,-1 0 1 0 0,0 0 0 0 0,0 0-1 0 0,1 0 1 0 0,-1 0 0 0 0,0 0-1 0 0,1 0 1 0 0,-1 0 0 0 0,0 0-1 0 0,0 0 1 0 0,1 0 0 0 0,-1 0-1 0 0,0 0 1 0 0,0 0 0 0 0,1 0-1 0 0,-1 1 1 0 0,0-1 0 0 0,1 0-1 0 0,-1 0 1 0 0,0 0 0 0 0,0 0-1 0 0,1 0 1 0 0,-1 1 0 0 0,0-1-1 0 0,0 0 1 0 0,0 0 0 0 0,1 1-1 0 0,-1-1 1 0 0,0 0 0 0 0,0 0-1 0 0,0 0 1 0 0,0 1 0 0 0,0-1-1 0 0,1 0 1 0 0,-1 1 0 0 0,0-1-1 0 0,0 0 1 0 0,0 0 0 0 0,0 1 0 0 0,0-1-1 0 0,0 0 1 0 0,0 0 0 0 0,0 1-1 0 0,-1 3-2737 0 0</inkml:trace>
</inkml:ink>
</file>

<file path=ppt/ink/ink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7:37.5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 85 6713 0 0,'-9'4'4930'0'0,"13"-5"-1747"0"0,19-8-521 0 0,-16 7-2417 0 0,123-40 897 0 0,-85 32-3355 0 0,1 2-3640 0 0,-43 8 5328 0 0,0-1-1 0 0,0 1 1 0 0,0-1 0 0 0,0 0-1 0 0,0 0 1 0 0,0 0 0 0 0,0 0-1 0 0,-1-1 1 0 0,4-1 0 0 0,-1-2-2294 0 0</inkml:trace>
</inkml:ink>
</file>

<file path=ppt/ink/ink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7:38.1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36 153 7474 0 0,'-1'0'430'0'0,"0"0"1"0"0,-1 0 0 0 0,1 1 0 0 0,0-1-1 0 0,-1 0 1 0 0,1 0 0 0 0,0 1 0 0 0,-1-1-1 0 0,1 1 1 0 0,0-1 0 0 0,0 1 0 0 0,0-1-1 0 0,-1 1 1 0 0,1 0 0 0 0,0-1 0 0 0,0 1-1 0 0,0 0 1 0 0,0 0 0 0 0,0 0 0 0 0,-1 2-1 0 0,1-1-143 0 0,-1 0-1 0 0,1 0 1 0 0,0 1-1 0 0,0-1 0 0 0,0 0 1 0 0,1 1-1 0 0,-1-1 1 0 0,1 1-1 0 0,-1-1 0 0 0,1 4 1 0 0,0 6-138 0 0,0 1 1 0 0,1-1-1 0 0,4 20 0 0 0,-4-28 80 0 0,0 3-181 0 0,15 59 136 0 0,-15-62-179 0 0,0 0 0 0 0,1 1 0 0 0,0-1 0 0 0,0 0 0 0 0,0 0 0 0 0,0-1 0 0 0,1 1 0 0 0,-1 0 0 0 0,1-1 0 0 0,0 1 0 0 0,0-1 0 0 0,6 4-1 0 0,-8-6-14 0 0,1 0 0 0 0,0-1 0 0 0,-1 1 0 0 0,1-1 0 0 0,0 0 0 0 0,0 1 0 0 0,-1-1 0 0 0,1 0 0 0 0,0 0 0 0 0,0 0 0 0 0,-1 0 0 0 0,1 0 0 0 0,0-1 0 0 0,0 1 0 0 0,-1-1 0 0 0,1 1 0 0 0,0-1 0 0 0,-1 1 0 0 0,1-1 0 0 0,0 0 0 0 0,-1 0 0 0 0,1 0 0 0 0,-1 0 0 0 0,0 0 0 0 0,1 0 0 0 0,-1 0 0 0 0,2-2 0 0 0,35-37-766 0 0,-36 38 716 0 0,11-14-358 0 0,-1-2 1 0 0,-1 0-1 0 0,0 0 0 0 0,-2-1 1 0 0,0 0-1 0 0,-1 0 0 0 0,9-34 0 0 0,-11 32 722 0 0,-2-1 0 0 0,0 0 0 0 0,-1 0-1 0 0,-1-24 1 0 0,-6 26 1061 0 0,0 12-306 0 0,4 8-1033 0 0,0 0 0 0 0,0 0 0 0 0,0-1 0 0 0,0 1 0 0 0,-1 0 0 0 0,1 0 0 0 0,0 0 0 0 0,0 0-1 0 0,0 0 1 0 0,0 0 0 0 0,-1 0 0 0 0,1 0 0 0 0,0 0 0 0 0,0 0 0 0 0,0 0 0 0 0,0 0 0 0 0,-1 1 0 0 0,1-1 0 0 0,0 0 0 0 0,0 0 0 0 0,0 0 0 0 0,0 0 0 0 0,0 0 0 0 0,-1 0 0 0 0,1 0 0 0 0,0 0 0 0 0,0 0-1 0 0,0 1 1 0 0,0-1 0 0 0,0 0 0 0 0,0 0 0 0 0,-1 0 0 0 0,1 0 0 0 0,0 0 0 0 0,0 1 0 0 0,0-1 0 0 0,0 0 0 0 0,0 0 0 0 0,0 0 0 0 0,0 0 0 0 0,0 0 0 0 0,0 1 0 0 0,0-1 0 0 0,0 0 0 0 0,-1 3-5 0 0,1 0 1 0 0,0 0 0 0 0,0 0 0 0 0,0 0 0 0 0,1 0 0 0 0,-1 0 0 0 0,1 0 0 0 0,-1 0 0 0 0,1 0-1 0 0,0 0 1 0 0,2 4 0 0 0,2 11 14 0 0,13 65 108 0 0,-11-53-120 0 0,-1 0-1 0 0,3 39 1 0 0,-7-32-69 0 0,2 23-809 0 0,-6 79 1 0 0,0-122 818 0 0,1-4-6116 0 0,1-29 908 0 0,-7-64 3311 0 0,4 50 3431 0 0,0-33 0 0 0,3 55-610 0 0,1-1-1 0 0,-1 0 0 0 0,2 0 1 0 0,-1 1-1 0 0,2-1 0 0 0,-1 0 1 0 0,1 1-1 0 0,4-10 0 0 0,-4 14-665 0 0,-1 1-1 0 0,1-1 0 0 0,-1 1 0 0 0,1 0 0 0 0,0 0 0 0 0,1 0 0 0 0,-1 0 0 0 0,0 1 1 0 0,1-1-1 0 0,0 1 0 0 0,-1 0 0 0 0,1 0 0 0 0,0 0 0 0 0,0 0 0 0 0,0 1 0 0 0,0-1 1 0 0,0 1-1 0 0,1 0 0 0 0,4 0 0 0 0,-6 0-229 0 0,1 1 0 0 0,0-1 0 0 0,0 1 1 0 0,0 0-1 0 0,0 0 0 0 0,-1 0 0 0 0,1 1 1 0 0,0-1-1 0 0,0 1 0 0 0,-1 0 0 0 0,1 0 0 0 0,0 0 1 0 0,-1 0-1 0 0,1 1 0 0 0,-1 0 0 0 0,1 0 0 0 0,-1 0 1 0 0,0 0-1 0 0,0 0 0 0 0,0 0 0 0 0,4 5 0 0 0,-6-5-194 0 0,0-1-1 0 0,0 1 0 0 0,0 0 1 0 0,0 0-1 0 0,-1 0 0 0 0,1-1 0 0 0,0 1 1 0 0,-1 0-1 0 0,0 0 0 0 0,1 0 1 0 0,-1 0-1 0 0,0 0 0 0 0,0 0 0 0 0,0 0 1 0 0,0 0-1 0 0,-1 2 0 0 0,-8 31-8942 0 0,5-27 4195 0 0</inkml:trace>
</inkml:ink>
</file>

<file path=ppt/ink/ink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7:38.4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74 18148 0 0,'0'0'120'0'0,"0"0"1"0"0,0-1-1 0 0,0 1 1 0 0,0 0-1 0 0,-1-1 1 0 0,1 1-1 0 0,0 0 1 0 0,0-1-1 0 0,0 1 1 0 0,0 0-1 0 0,0-1 1 0 0,0 1-1 0 0,1-1 1 0 0,-1 1-1 0 0,0 0 1 0 0,0-1-1 0 0,0 1 1 0 0,0 0-1 0 0,0-1 1 0 0,0 1-1 0 0,1 0 1 0 0,-1 0-1 0 0,0-1 1 0 0,0 1-1 0 0,0 0 1 0 0,1 0-1 0 0,-1-1 1 0 0,0 1-1 0 0,0 0 1 0 0,1 0 0 0 0,-1-1-1 0 0,1 1 1 0 0,18-19 703 0 0,23-14-2899 0 0,-36 30 1005 0 0,3-1-1992 0 0,-5 1-3422 0 0,-4 2 627 0 0</inkml:trace>
</inkml:ink>
</file>

<file path=ppt/ink/ink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7:43.2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21 6465 0 0,'0'0'5'0'0,"1"0"-1"0"0,-1 0 0 0 0,0 0 0 0 0,1 0 1 0 0,-1-1-1 0 0,0 1 0 0 0,0 0 0 0 0,1 0 1 0 0,-1 0-1 0 0,0 0 0 0 0,1-1 0 0 0,-1 1 0 0 0,0 0 1 0 0,0 0-1 0 0,1-1 0 0 0,-1 1 0 0 0,0 0 1 0 0,0 0-1 0 0,0-1 0 0 0,0 1 0 0 0,1 0 1 0 0,-1 0-1 0 0,0-1 0 0 0,0 1 0 0 0,0 0 1 0 0,0-1-1 0 0,0 1 0 0 0,0 0 0 0 0,0-1 1 0 0,0 1-1 0 0,0 0 0 0 0,0-1 0 0 0,0 1 1 0 0,0 0-1 0 0,0-1 0 0 0,0 1 0 0 0,0 0 0 0 0,0-1 1 0 0,0 1-1 0 0,0 0 0 0 0,0-1 0 0 0,0 1 1 0 0,0 0-1 0 0,-1 0 0 0 0,1-1 0 0 0,0 1 1 0 0,0 0-1 0 0,0-1 0 0 0,-1 1 0 0 0,1 0 1 0 0,0 0-1 0 0,0 0 0 0 0,-1-1 0 0 0,1 1 1 0 0,0 0-1 0 0,0 0 0 0 0,-1 0 0 0 0,1-1 1 0 0,0 1-1 0 0,-1 0 0 0 0,1 0 0 0 0,0 0 0 0 0,-1 0 1 0 0,1 0-1 0 0,-1 0 0 0 0,27-5-612 0 0,-12 10 7762 0 0,4 6-5008 0 0,-13-7-2075 0 0,0-1 0 0 0,0 0 0 0 0,0 0-1 0 0,1 0 1 0 0,-1-1 0 0 0,8 3 0 0 0,-8-5-39 0 0,1 0 1 0 0,-1 0-1 0 0,1 0 1 0 0,-1-1-1 0 0,1 1 0 0 0,-1-1 1 0 0,1-1-1 0 0,-1 1 1 0 0,0-1-1 0 0,0 0 1 0 0,1 0-1 0 0,5-4 1 0 0,18-6 64 0 0,-28 12-98 0 0,-1 0 1 0 0,0 0 0 0 0,1 0 0 0 0,-1 0-1 0 0,0 0 1 0 0,1 0 0 0 0,-1 0 0 0 0,0 0-1 0 0,1 0 1 0 0,-1 0 0 0 0,0 0 0 0 0,1 0 0 0 0,-1 0-1 0 0,0 0 1 0 0,1 0 0 0 0,-1 0 0 0 0,0 0-1 0 0,1 0 1 0 0,-1 1 0 0 0,0-1 0 0 0,0 0-1 0 0,1 0 1 0 0,-1 0 0 0 0,0 1 0 0 0,0-1 0 0 0,1 0-1 0 0,-1 0 1 0 0,0 1 0 0 0,0-1 0 0 0,1 0-1 0 0,-1 0 1 0 0,0 1 0 0 0,0-1 0 0 0,0 0 0 0 0,0 1-1 0 0,1-1 1 0 0,2 18-18 0 0,-5 18-2 0 0,-7 20 296 0 0,-22 75 0 0 0,21-100-478 0 0,-3 17-1165 0 0,9-18-3475 0 0,7-20 453 0 0,-1-11 1353 0 0</inkml:trace>
</inkml:ink>
</file>

<file path=ppt/ink/ink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7:43.6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8090 0 0,'16'0'4699'0'0,"31"4"-5199"0"0,-40-3 679 0 0,4 1-1346 0 0,0 0 0 0 0,-1 1 0 0 0,18 7-1 0 0,-8-3-1606 0 0,-16-5-67 0 0</inkml:trace>
</inkml:ink>
</file>

<file path=ppt/ink/ink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7:43.9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47 127 7098 0 0,'-28'-10'2802'0'0,"27"10"-2604"0"0,0-1 1 0 0,0 1 0 0 0,-1-1-1 0 0,1 1 1 0 0,0-1 0 0 0,0 0-1 0 0,0 1 1 0 0,0-1 0 0 0,0 0 0 0 0,1 0-1 0 0,-1 0 1 0 0,0 0 0 0 0,0 0-1 0 0,0 1 1 0 0,1-2 0 0 0,-1 1 0 0 0,1 0-1 0 0,-1 0 1 0 0,0 0 0 0 0,1 0-1 0 0,-1-2 1 0 0,2 3-185 0 0,-1-1 1 0 0,0 0-1 0 0,1 1 0 0 0,-1-1 0 0 0,1 1 1 0 0,-1-1-1 0 0,1 1 0 0 0,0-1 0 0 0,-1 1 1 0 0,1 0-1 0 0,-1-1 0 0 0,1 1 0 0 0,0-1 1 0 0,-1 1-1 0 0,1 0 0 0 0,0 0 0 0 0,0 0 1 0 0,-1-1-1 0 0,1 1 0 0 0,0 0 0 0 0,-1 0 1 0 0,1 0-1 0 0,0 0 0 0 0,0 0 0 0 0,1 0 1 0 0,25 0-77 0 0,-23 0 72 0 0,46 5-924 0 0,-41-3 170 0 0,1-1 0 0 0,-1 0 1 0 0,0 0-1 0 0,1-1 0 0 0,-1 0 0 0 0,1-1 0 0 0,-1 0 0 0 0,10-2 0 0 0,-18 2 744 0 0,-1 0-1 0 0,1 1 0 0 0,-1-1 0 0 0,1 0 0 0 0,-1 1 0 0 0,1-1 0 0 0,-1 0 0 0 0,0 0 0 0 0,1 1 0 0 0,-1-1 0 0 0,0 0 0 0 0,0 0 0 0 0,1 1 0 0 0,-1-1 0 0 0,0 0 0 0 0,0 0 0 0 0,0 0 0 0 0,0 0 0 0 0,0 1 0 0 0,0-1 0 0 0,0 0 0 0 0,-1 0 0 0 0,1 0 0 0 0,0 1 0 0 0,0-1 0 0 0,-1 0 0 0 0,1 0 0 0 0,-1 0 0 0 0,-9-31 561 0 0,7 25-29 0 0,-4-24 3412 0 0,14 50-947 0 0,-2 9-2942 0 0,-1 0 0 0 0,1 51-1 0 0,-1-5-2541 0 0,-3-57 539 0 0,2-1 1 0 0,5 22 0 0 0,-6-33 1237 0 0,0 0-2268 0 0</inkml:trace>
</inkml:ink>
</file>

<file path=ppt/ink/ink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7:44.2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 22 8202 0 0,'-9'-5'4903'0'0,"8"14"-3157"0"0,11 24-2018 0 0,-8-28 563 0 0,11 58-328 0 0,-7 33-4587 0 0,-3-31 520 0 0,-2-55 1104 0 0</inkml:trace>
  <inkml:trace contextRef="#ctx0" brushRef="#br0" timeOffset="1">235 0 9258 0 0,'-2'0'289'0'0,"0"1"1"0"0,0-1-1 0 0,0 1 0 0 0,1 0 1 0 0,-1-1-1 0 0,0 1 0 0 0,1 0 0 0 0,-1 0 1 0 0,0 0-1 0 0,1 0 0 0 0,-1 1 1 0 0,1-1-1 0 0,-1 0 0 0 0,1 1 1 0 0,0-1-1 0 0,0 1 0 0 0,-1-1 0 0 0,1 1 1 0 0,0-1-1 0 0,-1 4 0 0 0,-20 42 938 0 0,17-33-1061 0 0,-19 43-261 0 0,-8 30-5354 0 0,10-28 338 0 0,19-52 2153 0 0</inkml:trace>
</inkml:ink>
</file>

<file path=ppt/ink/ink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7:44.6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23 6753 0 0,'-1'-1'95'0'0,"1"1"0"0"0,0-1 0 0 0,0 1 0 0 0,-1-1 0 0 0,1 0 0 0 0,0 1 0 0 0,0-1-1 0 0,0 0 1 0 0,0 1 0 0 0,0-1 0 0 0,0 0 0 0 0,0 1 0 0 0,0-1 0 0 0,0 0 0 0 0,0 1 0 0 0,0-1-1 0 0,0 1 1 0 0,1-1 0 0 0,-1 0 0 0 0,0 1 0 0 0,0-1 0 0 0,1 1 0 0 0,-1-1 0 0 0,0 0-1 0 0,1 1 1 0 0,-1-1 0 0 0,1 1 0 0 0,-1-1 0 0 0,0 1 0 0 0,1-1 0 0 0,-1 1 0 0 0,1 0 0 0 0,0-1-1 0 0,-1 1 1 0 0,1 0 0 0 0,-1-1 0 0 0,1 1 0 0 0,-1 0 0 0 0,1 0 0 0 0,0-1 0 0 0,-1 1-1 0 0,1 0 1 0 0,0 0 0 0 0,-1 0 0 0 0,1 0 0 0 0,-1 0 0 0 0,1 0 0 0 0,0 0 0 0 0,-1 0-1 0 0,2 0 1 0 0,34 2 957 0 0,-26 2-1193 0 0,0 0 1 0 0,0 0-1 0 0,0 1 0 0 0,-1 1 1 0 0,0 0-1 0 0,0 0 1 0 0,14 13-1 0 0,-7-6-1316 0 0,-14-11 1013 0 0,-2-2 302 0 0,1 1-1 0 0,-1 0 0 0 0,1-1 0 0 0,0 1 0 0 0,0 0 0 0 0,-1-1 0 0 0,1 1 1 0 0,0-1-1 0 0,0 1 0 0 0,-1-1 0 0 0,1 0 0 0 0,0 1 0 0 0,0-1 0 0 0,0 0 0 0 0,0 1 1 0 0,0-1-1 0 0,0 0 0 0 0,0 0 0 0 0,-1 0 0 0 0,1 0 0 0 0,0 0 0 0 0,0 0 1 0 0,0 0-1 0 0,0 0 0 0 0,1-1 0 0 0,0-1-2744 0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6:47:21.3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38 135 7762 0 0,'-14'-16'2925'0'0,"-10"-8"-1544"0"0,27 20-1486 0 0,10 0 50 0 0,15 0-12 0 0,37-1-509 0 0,-52 2 513 0 0,0 2 1 0 0,1 0-1 0 0,-1 0 0 0 0,1 1 0 0 0,-1 1 0 0 0,26 5 0 0 0,-36-5 81 0 0,0 0 0 0 0,0 0 1 0 0,-1 0-1 0 0,1 1 0 0 0,0-1 0 0 0,-1 1 1 0 0,0 0-1 0 0,1 0 0 0 0,-1 0 0 0 0,0 0 0 0 0,0 0 1 0 0,0 1-1 0 0,0-1 0 0 0,0 0 0 0 0,-1 1 0 0 0,1-1 1 0 0,-1 1-1 0 0,1 0 0 0 0,-1 0 0 0 0,0-1 1 0 0,0 1-1 0 0,-1 0 0 0 0,1 0 0 0 0,0 0 0 0 0,-1 4 1 0 0,2 10 24 0 0,-1 0 0 0 0,-1 0 0 0 0,-3 25 0 0 0,1-5 35 0 0,2-23-199 0 0,-1-5 272 0 0,1 1 0 0 0,1-1 0 0 0,0 0 1 0 0,2 14-1 0 0,-1-19-26 0 0,-1 0 0 0 0,1 0-1 0 0,0-1 1 0 0,0 1 0 0 0,0 0 0 0 0,0-1 0 0 0,1 1 0 0 0,-1-1 0 0 0,1 0-1 0 0,0 0 1 0 0,0 0 0 0 0,6 5 0 0 0,-1-2-115 0 0,1 0 1 0 0,-1 0 0 0 0,1-1-1 0 0,0 0 1 0 0,0-1-1 0 0,1 1 1 0 0,-1-2-1 0 0,1 0 1 0 0,16 4-1 0 0,-24-7-131 0 0,-1 1 0 0 0,1-1 0 0 0,0 0 0 0 0,0 0 0 0 0,0 0 0 0 0,0 0 0 0 0,0 0 0 0 0,0 0 0 0 0,0 0 0 0 0,0-1 0 0 0,0 1-1 0 0,-1-1 1 0 0,1 1 0 0 0,0-1 0 0 0,0 0 0 0 0,0 1 0 0 0,-1-1 0 0 0,1 0 0 0 0,0 0 0 0 0,1-2 0 0 0,-1 1-86 0 0,0-1 0 0 0,0 1 0 0 0,0-1 0 0 0,0 0 0 0 0,0 0 0 0 0,-1 0 0 0 0,1 1 0 0 0,-1-1 0 0 0,0 0 0 0 0,0-1 0 0 0,1-2 0 0 0,1-10-371 0 0,-1 0 1 0 0,0-1-1 0 0,-2-30 0 0 0,0 34 850 0 0,0 4-279 0 0,0 1-1 0 0,-1-1 1 0 0,0 1 0 0 0,0-1 0 0 0,-1 1-1 0 0,0 0 1 0 0,-1 0 0 0 0,0 0 0 0 0,0 0 0 0 0,-1 0-1 0 0,1 0 1 0 0,-2 1 0 0 0,1 0 0 0 0,-1 0 0 0 0,0 0-1 0 0,-8-7 1 0 0,11 13 15 0 0,1 0-1 0 0,-1 1 1 0 0,0-1-1 0 0,0 1 1 0 0,0-1 0 0 0,0 1-1 0 0,0 0 1 0 0,0 0-1 0 0,0 0 1 0 0,0 0-1 0 0,0 0 1 0 0,0 0-1 0 0,0 1 1 0 0,0-1 0 0 0,0 1-1 0 0,0-1 1 0 0,0 1-1 0 0,0 0 1 0 0,0-1-1 0 0,0 1 1 0 0,1 0 0 0 0,-1 0-1 0 0,-2 3 1 0 0,-5 1 71 0 0,1 0 0 0 0,0 1 1 0 0,-10 11-1 0 0,70-47 1511 0 0,-13 0-1666 0 0,2 1 0 0 0,0 2 1 0 0,83-40-1 0 0,-122 66 11 0 0,-1 1 0 0 0,0-1 0 0 0,1 1 0 0 0,-1-1 0 0 0,1 1 0 0 0,-1-1 0 0 0,1 1 0 0 0,-1 0 0 0 0,1 0 1 0 0,-1 0-1 0 0,1 0 0 0 0,-1 0 0 0 0,1 0 0 0 0,-1 0 0 0 0,1 0 0 0 0,-1 0 0 0 0,1 1 0 0 0,1 0 0 0 0,-3-1 54 0 0,1 1 1 0 0,-1-1-1 0 0,1 1 0 0 0,-1 0 0 0 0,0-1 1 0 0,1 1-1 0 0,-1-1 0 0 0,0 1 0 0 0,1 0 1 0 0,-1-1-1 0 0,0 1 0 0 0,0 0 0 0 0,0 0 0 0 0,0-1 1 0 0,1 1-1 0 0,-1 0 0 0 0,0-1 0 0 0,0 1 1 0 0,0 0-1 0 0,-1 0 0 0 0,1-1 0 0 0,0 1 0 0 0,0 0 1 0 0,0-1-1 0 0,0 1 0 0 0,-1 0 0 0 0,1-1 1 0 0,0 1-1 0 0,-1 0 0 0 0,1-1 0 0 0,0 1 1 0 0,-1 0-1 0 0,1-1 0 0 0,-1 1 0 0 0,1-1 0 0 0,-1 1 1 0 0,1-1-1 0 0,-1 1 0 0 0,-27 37-780 0 0,16-21-2113 0 0</inkml:trace>
</inkml:ink>
</file>

<file path=ppt/ink/ink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7:44.9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 14 6673 0 0,'-5'-14'3388'0'0,"5"14"-3298"0"0,-1 0 0 0 0,1 1 0 0 0,0-1 1 0 0,-1 0-1 0 0,1 0 0 0 0,0 1 0 0 0,0-1 1 0 0,-1 0-1 0 0,1 0 0 0 0,0 1 0 0 0,0-1 0 0 0,0 0 1 0 0,-1 0-1 0 0,1 1 0 0 0,0-1 0 0 0,0 0 1 0 0,0 1-1 0 0,0-1 0 0 0,0 0 0 0 0,0 1 1 0 0,0-1-1 0 0,0 0 0 0 0,0 1 0 0 0,0-1 1 0 0,0 0-1 0 0,0 1 0 0 0,0-1 0 0 0,0 1 0 0 0,0-1 1 0 0,0 0-1 0 0,0 1 0 0 0,0-1 0 0 0,0 0 1 0 0,0 0-1 0 0,0 1 0 0 0,1-1 0 0 0,-1 0 1 0 0,0 1-1 0 0,0-1 0 0 0,1 1 0 0 0,4 36 128 0 0,11 51-508 0 0,-14-79-185 0 0,0 0-1 0 0,1 0 1 0 0,1 0 0 0 0,0 0 0 0 0,0-1 0 0 0,10 16 0 0 0,-3-12-767 0 0,-5-1-686 0 0,-14 8 1552 0 0,2-8 521 0 0,0-1-1 0 0,-16 18 1 0 0,16-21 571 0 0,0 0 1 0 0,1 0-1 0 0,-1 1 0 0 0,1 0 0 0 0,1 0 1 0 0,-5 11-1 0 0,9-19-621 0 0,-1 1 1 0 0,1 0 0 0 0,0 0-1 0 0,0-1 1 0 0,-1 1-1 0 0,1 0 1 0 0,0 0-1 0 0,0 0 1 0 0,0-1-1 0 0,0 1 1 0 0,0 0-1 0 0,0 0 1 0 0,0 0-1 0 0,0-1 1 0 0,0 1-1 0 0,0 0 1 0 0,0 0-1 0 0,0 0 1 0 0,1-1-1 0 0,-1 1 1 0 0,0 0-1 0 0,1 0 1 0 0,-1-1-1 0 0,1 1 1 0 0,-1 0 0 0 0,0-1-1 0 0,1 1 1 0 0,-1-1-1 0 0,1 1 1 0 0,1 1-1 0 0,0-2-21 0 0,-1 1 1 0 0,1 0-1 0 0,0-1 0 0 0,0 1 1 0 0,0-1-1 0 0,0 1 0 0 0,0-1 0 0 0,0 0 1 0 0,0 0-1 0 0,0 0 0 0 0,1 0 1 0 0,1-1-1 0 0,11-1-226 0 0,0-1-1 0 0,24-9 1 0 0,-32 10 160 0 0,6-2-289 0 0,20-6-2481 0 0,-4-4-3880 0 0,-27 12 3602 0 0</inkml:trace>
</inkml:ink>
</file>

<file path=ppt/ink/ink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7:45.2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 1 8938 0 0,'-1'0'149'0'0,"1"0"1"0"0,0 0-1 0 0,0 0 1 0 0,-1 0-1 0 0,1 0 1 0 0,0 0-1 0 0,-1 0 1 0 0,1 0-1 0 0,0 0 1 0 0,0 0-1 0 0,-1 0 1 0 0,1 0-1 0 0,0 0 0 0 0,0 0 1 0 0,-1 0-1 0 0,1 1 1 0 0,0-1-1 0 0,0 0 1 0 0,-1 0-1 0 0,1 0 1 0 0,0 0-1 0 0,0 0 1 0 0,-1 1-1 0 0,1-1 1 0 0,0 0-1 0 0,0 0 1 0 0,0 0-1 0 0,0 1 1 0 0,-1-1-1 0 0,1 0 0 0 0,0 0 1 0 0,0 1-1 0 0,0-1 1 0 0,0 0-1 0 0,0 0 1 0 0,0 1-1 0 0,0-1 1 0 0,-1 1-1 0 0,7 12 1692 0 0,21 18-2767 0 0,-19-23 1447 0 0,-2 0-532 0 0,-1 0 0 0 0,1 0-1 0 0,-1 1 1 0 0,-1 0-1 0 0,1 0 1 0 0,-2 1 0 0 0,5 13-1 0 0,13 73 44 0 0,-14-60 119 0 0,-7-31-111 0 0,1-1-1 0 0,-1 1 0 0 0,0 0 0 0 0,-1 0 0 0 0,1-1 0 0 0,-1 1 0 0 0,-1 5 0 0 0,-1 5-2478 0 0,2-1-3974 0 0,1-16 3405 0 0,0 0 228 0 0</inkml:trace>
</inkml:ink>
</file>

<file path=ppt/ink/ink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7:45.6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78 6913 0 0,'3'-6'594'0'0,"1"0"0"0"0,1 0-1 0 0,-1 1 1 0 0,1 0-1 0 0,0-1 1 0 0,0 2-1 0 0,0-1 1 0 0,1 1 0 0 0,8-6-1 0 0,-10 7-609 0 0,0 1 1 0 0,0-1-1 0 0,0 1 0 0 0,0 0 0 0 0,0 1 1 0 0,0-1-1 0 0,1 1 0 0 0,-1-1 1 0 0,1 1-1 0 0,-1 0 0 0 0,1 1 0 0 0,-1-1 1 0 0,1 1-1 0 0,0 0 0 0 0,6 1 0 0 0,-10-1-117 0 0,-1 0-1 0 0,1 1 0 0 0,-1-1 0 0 0,1 0 1 0 0,0 0-1 0 0,-1 1 0 0 0,1-1 1 0 0,-1 0-1 0 0,1 1 0 0 0,-1-1 0 0 0,0 1 1 0 0,1-1-1 0 0,-1 0 0 0 0,1 1 1 0 0,-1-1-1 0 0,0 1 0 0 0,1-1 0 0 0,-1 1 1 0 0,0 0-1 0 0,0-1 0 0 0,1 1 0 0 0,-1-1 1 0 0,0 1-1 0 0,0-1 0 0 0,0 1 1 0 0,0 0-1 0 0,0-1 0 0 0,0 1 0 0 0,0-1 1 0 0,0 2-1 0 0,-5 18-2281 0 0,2-13-549 0 0</inkml:trace>
</inkml:ink>
</file>

<file path=ppt/ink/ink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7:45.9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0 164 5001 0 0,'11'-4'6030'0'0,"2"0"-5942"0"0,1 0 0 0 0,0 1 0 0 0,20-2 1 0 0,2 12-609 0 0,-31-5 252 0 0,-1-1-1 0 0,0 0 0 0 0,1 0 1 0 0,-1 0-1 0 0,0 0 0 0 0,1-1 1 0 0,-1 0-1 0 0,1 0 0 0 0,7-1 1 0 0,-10 0 243 0 0,0 0 0 0 0,-1 0 0 0 0,0 0 0 0 0,1 0 0 0 0,-1 0 0 0 0,0-1 0 0 0,1 1 1 0 0,-1 0-1 0 0,0-1 0 0 0,0 1 0 0 0,0-1 0 0 0,0 1 0 0 0,0-1 0 0 0,-1 0 0 0 0,1 1 0 0 0,0-1 0 0 0,-1 0 0 0 0,1 1 1 0 0,-1-1-1 0 0,0-3 0 0 0,6-42-595 0 0,-6 35 560 0 0,1 3 229 0 0,0 5 31 0 0,0 0 0 0 0,0-1 0 0 0,-1 1-1 0 0,0 0 1 0 0,0 0 0 0 0,0-1 0 0 0,0 1 0 0 0,-1 0 0 0 0,0-1-1 0 0,0 1 1 0 0,-1-5 0 0 0,-17 44 3147 0 0,12-16-3078 0 0,1 0 0 0 0,0 0 0 0 0,1 0 0 0 0,1 1 0 0 0,1-1 0 0 0,1 1-1 0 0,0 0 1 0 0,2 0 0 0 0,2 23 0 0 0,-2-42-246 0 0,0 1 0 0 0,0-1 0 0 0,0 0 0 0 0,0 0 0 0 0,0 1 0 0 0,0-1 0 0 0,1 0 0 0 0,-1 0 1 0 0,0 0-1 0 0,1 1 0 0 0,-1-1 0 0 0,1 0 0 0 0,-1 0 0 0 0,1 0 0 0 0,0 0 0 0 0,0 0 0 0 0,-1 0 0 0 0,1 0 0 0 0,0 0 0 0 0,0 0 0 0 0,0-1 0 0 0,0 1 0 0 0,0 0 0 0 0,0 0 1 0 0,0-1-1 0 0,0 1 0 0 0,0-1 0 0 0,0 1 0 0 0,2 0 0 0 0,0-1-1 0 0,-1 0 0 0 0,1 0 0 0 0,0 0 1 0 0,-1 0-1 0 0,1-1 0 0 0,0 1 0 0 0,-1-1 0 0 0,1 0 1 0 0,-1 0-1 0 0,1 1 0 0 0,-1-2 0 0 0,6-1 0 0 0,-1-2-79 0 0,1 1-1 0 0,-1-1 0 0 0,0 0 1 0 0,0-1-1 0 0,-1 0 0 0 0,1 0 1 0 0,-1 0-1 0 0,5-9 0 0 0,11-28 70 0 0,7 75 862 0 0,18 16-730 0 0,-12-9-3099 0 0,-8-18-4946 0 0,-25-19 4681 0 0</inkml:trace>
</inkml:ink>
</file>

<file path=ppt/ink/ink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7:46.6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 3 10458 0 0,'-13'-2'3862'0'0,"10"10"-2370"0"0,3-6-1472 0 0,1-1 0 0 0,-1 0 0 0 0,1 1 0 0 0,-1-1 0 0 0,1 0 0 0 0,-1 1 0 0 0,1-1 0 0 0,0 0 0 0 0,0 1 1 0 0,0-1-1 0 0,-1 0 0 0 0,1 0 0 0 0,0 0 0 0 0,0 0 0 0 0,1 0 0 0 0,1 1 0 0 0,5 3-82 0 0,-1 0 0 0 0,1 0 0 0 0,-1 1 0 0 0,0 0 0 0 0,0 0 0 0 0,0 0 0 0 0,-1 1 0 0 0,0 0 0 0 0,-1 0 0 0 0,7 10 0 0 0,-9-11-209 0 0,-1-1 0 0 0,1 1 1 0 0,-1 0-1 0 0,0-1 0 0 0,0 1 1 0 0,-1 0-1 0 0,0 0 0 0 0,0 0 1 0 0,0 0-1 0 0,-1 0 0 0 0,1 1 0 0 0,-2-1 1 0 0,1 0-1 0 0,-1 0 0 0 0,0 0 1 0 0,-2 7-1 0 0,1-2-252 0 0,-14 41-885 0 0,15-49 1382 0 0,0 0 1 0 0,-1 0 0 0 0,1 0 0 0 0,0 0 0 0 0,-1-1 0 0 0,0 1 0 0 0,1 0 0 0 0,-1-1-1 0 0,0 0 1 0 0,-1 1 0 0 0,1-1 0 0 0,0 0 0 0 0,-5 3 0 0 0,-1-3 281 0 0,-10 5 4517 0 0,17-3-2715 0 0,12 0-1761 0 0,-4-4-535 0 0,0 1 0 0 0,1-1 0 0 0,-1 0 0 0 0,0 0 0 0 0,1-1 0 0 0,-1 0 1 0 0,0-1-1 0 0,0 1 0 0 0,0-1 0 0 0,0 0 0 0 0,0-1 0 0 0,0 0 0 0 0,-1 0 0 0 0,1-1 0 0 0,-1 1 0 0 0,0-1 0 0 0,0-1 0 0 0,0 1 0 0 0,8-9 0 0 0,-8 7-44 0 0,1-1-1 0 0,-2 1 1 0 0,1-1-1 0 0,-1 0 0 0 0,0 0 1 0 0,0-1-1 0 0,-1 1 0 0 0,0-1 1 0 0,0 0-1 0 0,-1 0 0 0 0,0-1 1 0 0,0 1-1 0 0,-1-1 1 0 0,0 1-1 0 0,-1-1 0 0 0,1-8 1 0 0,-5-89 5283 0 0,3 106-4938 0 0,0 0 0 0 0,-1 0 0 0 0,1 0 0 0 0,0 0 0 0 0,0-1 0 0 0,0 1 0 0 0,0 0 0 0 0,0 0 0 0 0,0 0-1 0 0,0 0 1 0 0,0 0 0 0 0,0 0 0 0 0,0 0 0 0 0,0 0 0 0 0,0-1 0 0 0,0 1 0 0 0,1 0 0 0 0,-1 0 0 0 0,0 0 0 0 0,0 0 0 0 0,0 0 0 0 0,0 0 0 0 0,0 0 0 0 0,0 0 0 0 0,0 0 0 0 0,0 0 0 0 0,0-1 0 0 0,0 1 0 0 0,0 0 0 0 0,0 0 0 0 0,0 0 0 0 0,0 0 0 0 0,1 0 0 0 0,-1 0 0 0 0,0 0 0 0 0,0 0 0 0 0,0 0 0 0 0,0 0 0 0 0,0 0 0 0 0,0 0 0 0 0,0 0 0 0 0,0 0 0 0 0,0 0-1 0 0,1 0 1 0 0,-1 0 0 0 0,0 0 0 0 0,0 0 0 0 0,0 0 0 0 0,0 0 0 0 0,0 0 0 0 0,0 0 0 0 0,0 0 0 0 0,0 0 0 0 0,1 0 0 0 0,-1 0 0 0 0,0 0 0 0 0,0 0 0 0 0,0 0 0 0 0,0 0 0 0 0,0 0 0 0 0,0 0 0 0 0,0 0 0 0 0,0 1 0 0 0,9 7 1076 0 0,5 13-910 0 0,-8-3-236 0 0,-1 1-1 0 0,-1-1 1 0 0,0 1 0 0 0,-1 0-1 0 0,-2 1 1 0 0,0-1-1 0 0,-1 23 1 0 0,-22 135-5895 0 0,20-168 5289 0 0,3-18-1178 0 0,6-37 1109 0 0,-5 32 1843 0 0,0 0 1 0 0,2 1 0 0 0,9-27-1 0 0,-13 39-1041 0 0,1-1 0 0 0,-1 0 0 0 0,1 0-1 0 0,-1 1 1 0 0,1-1 0 0 0,0 1 0 0 0,0-1 0 0 0,0 0-1 0 0,0 1 1 0 0,0 0 0 0 0,0-1 0 0 0,1 1 0 0 0,-1 0-1 0 0,0-1 1 0 0,1 1 0 0 0,-1 0 0 0 0,1 0 0 0 0,-1 0-1 0 0,1 0 1 0 0,-1 1 0 0 0,1-1 0 0 0,0 0-1 0 0,-1 1 1 0 0,1-1 0 0 0,0 1 0 0 0,0-1 0 0 0,-1 1-1 0 0,1 0 1 0 0,0 0 0 0 0,0 0 0 0 0,0 0 0 0 0,-1 0-1 0 0,5 0 1 0 0,28 5-99 0 0,2 0-2797 0 0,-12-10-4139 0 0,-20 4 3220 0 0</inkml:trace>
</inkml:ink>
</file>

<file path=ppt/ink/ink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7:47.2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 1 8794 0 0,'-2'3'430'0'0,"1"0"0"0"0,-1 1 1 0 0,1-1-1 0 0,0 0 0 0 0,0 1 0 0 0,0-1 1 0 0,1 1-1 0 0,-1-1 0 0 0,1 1 0 0 0,0-1 0 0 0,0 1 1 0 0,0-1-1 0 0,0 1 0 0 0,1-1 0 0 0,1 7 1 0 0,0-5-310 0 0,-1-1 1 0 0,2 1 0 0 0,-1-1 0 0 0,0 1 0 0 0,1-1-1 0 0,0 0 1 0 0,0 0 0 0 0,0 0 0 0 0,8 7-1 0 0,5 1-948 0 0,0 0 0 0 0,1 0 0 0 0,0-2 0 0 0,26 12 0 0 0,-39-20 712 0 0,-4-2 20 0 0,1 0-1 0 0,0 1 1 0 0,-1-1-1 0 0,1 0 1 0 0,-1 0 0 0 0,1 1-1 0 0,-1-1 1 0 0,1 0-1 0 0,-1 1 1 0 0,1-1-1 0 0,-1 0 1 0 0,1 1-1 0 0,-1-1 1 0 0,1 1-1 0 0,-1-1 1 0 0,0 1-1 0 0,1-1 1 0 0,-1 1-1 0 0,0-1 1 0 0,1 1 0 0 0,-1-1-1 0 0,0 1 1 0 0,0 0-1 0 0,0-1 1 0 0,1 1-1 0 0,-1-1 1 0 0,0 1-1 0 0,0 0 1 0 0,0-1-1 0 0,0 1 1 0 0,0-1-1 0 0,0 1 1 0 0,0 0-1 0 0,0-1 1 0 0,0 1 0 0 0,-1 0-1 0 0,-15 20-1153 0 0,15-20 1425 0 0,-1 1-1 0 0,1-1 1 0 0,-1 0 0 0 0,1 0 0 0 0,0 1 0 0 0,-1-1-1 0 0,1 1 1 0 0,0 0 0 0 0,0-1 0 0 0,0 1 0 0 0,0 0 0 0 0,1-1-1 0 0,-1 1 1 0 0,0 0 0 0 0,1 0 0 0 0,-1 0 0 0 0,1-1-1 0 0,-1 1 1 0 0,1 0 0 0 0,0 4 0 0 0,1-5-99 0 0,-1 0 0 0 0,1 0 0 0 0,0 0 0 0 0,0 0 0 0 0,0 0 0 0 0,0 0 0 0 0,0 0 1 0 0,0 0-1 0 0,0 0 0 0 0,0 0 0 0 0,0-1 0 0 0,0 1 0 0 0,0 0 0 0 0,1-1 0 0 0,-1 1 0 0 0,0-1 0 0 0,3 1 1 0 0,29 7-182 0 0,-10-2-128 0 0,-22-6 228 0 0,0 1 0 0 0,0-1 0 0 0,0 1 0 0 0,1 0 0 0 0,-1-1 0 0 0,0 1 0 0 0,0 0 0 0 0,0 0 0 0 0,0 0 0 0 0,0 0 0 0 0,0 0 0 0 0,-1 0 0 0 0,1 0 0 0 0,0 0 0 0 0,0 0-1 0 0,-1 0 1 0 0,1 1 0 0 0,0-1 0 0 0,-1 0 0 0 0,0 0 0 0 0,1 3 0 0 0,0 29 1853 0 0,-1-28-1525 0 0,0-1 0 0 0,-1 0 0 0 0,1 1-1 0 0,1-1 1 0 0,-1 0 0 0 0,1 0 0 0 0,1 7-1 0 0,-1-9-276 0 0,-1 0 0 0 0,1-1-1 0 0,0 1 1 0 0,0-1 0 0 0,-1 1-1 0 0,1-1 1 0 0,0 1 0 0 0,0-1-1 0 0,1 0 1 0 0,-1 1 0 0 0,0-1-1 0 0,0 0 1 0 0,1 0 0 0 0,-1 0-1 0 0,0 0 1 0 0,1 0 0 0 0,-1 0-1 0 0,1 0 1 0 0,-1 0 0 0 0,1 0-1 0 0,0-1 1 0 0,2 1 0 0 0,-1 0 29 0 0,0-1 1 0 0,0 0 0 0 0,0-1 0 0 0,-1 1-1 0 0,1 0 1 0 0,0-1 0 0 0,0 0 0 0 0,-1 1-1 0 0,1-1 1 0 0,0 0 0 0 0,-1 0 0 0 0,1-1 0 0 0,2 0-1 0 0,1-3-293 0 0,1 1 0 0 0,0-1 0 0 0,-1 0-1 0 0,6-7 1 0 0,15-20-5194 0 0,-23 22 993 0 0,-3 5-20 0 0</inkml:trace>
</inkml:ink>
</file>

<file path=ppt/ink/ink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7:47.5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 1 9490 0 0,'-1'0'143'0'0,"0"0"0"0"0,0 0 0 0 0,0 0 0 0 0,0 0 0 0 0,0 0 0 0 0,0 1 0 0 0,0-1 0 0 0,0 0 0 0 0,0 0 0 0 0,0 1 0 0 0,0-1 0 0 0,0 1 0 0 0,1-1 0 0 0,-1 1 0 0 0,0-1 0 0 0,0 1 0 0 0,0 0 0 0 0,0-1 0 0 0,1 1 0 0 0,-1 0 0 0 0,0-1 0 0 0,1 1 0 0 0,-1 0 0 0 0,0 0 0 0 0,1 0 0 0 0,-1 0 0 0 0,1 0 0 0 0,0 0 0 0 0,-1 0 0 0 0,1 0 0 0 0,0 0 0 0 0,-1 0 0 0 0,1 0 1 0 0,0 0-1 0 0,0 0 0 0 0,0 0 0 0 0,0 0 0 0 0,0 0 0 0 0,0 0 0 0 0,0 0 0 0 0,0 0 0 0 0,0 0 0 0 0,1 0 0 0 0,-1 0 0 0 0,0 0 0 0 0,2 1 0 0 0,1 9 8 0 0,0 0 0 0 0,1-1 0 0 0,8 16 0 0 0,-6-14 137 0 0,11 38-570 0 0,3 5-3212 0 0,-17-48 2285 0 0,0 0 1 0 0,1 0-1 0 0,0 0 0 0 0,1 0 1 0 0,5 7-1 0 0,-5-9-1986 0 0</inkml:trace>
</inkml:ink>
</file>

<file path=ppt/ink/ink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7:47.9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10458 0 0,'37'7'7511'0'0,"-28"-6"-7590"0"0,-1 0 1 0 0,0 0-1 0 0,0 0 1 0 0,1 1-1 0 0,-1 0 1 0 0,0 1-1 0 0,-1 0 1 0 0,1 0-1 0 0,0 0 1 0 0,12 9-1 0 0,-16-8-62 0 0,2 0-14 0 0,-1 0-1 0 0,0 1 1 0 0,0 0-1 0 0,-1 0 1 0 0,5 7-1 0 0,-8-10 146 0 0,0-1 0 0 0,0 1 0 0 0,0 0 0 0 0,0 0 0 0 0,-1 0 0 0 0,1 0 0 0 0,-1-1 0 0 0,1 1 0 0 0,-1 0 0 0 0,0 0 0 0 0,0 0 0 0 0,0 0 0 0 0,0 0 0 0 0,0 0 0 0 0,0 0 0 0 0,0 0 0 0 0,-1 0 0 0 0,1 0 0 0 0,-1 0 0 0 0,1-1 0 0 0,-1 1 0 0 0,-1 3 0 0 0,-10 32-1082 0 0,5 2-6266 0 0,8-39 7301 0 0,-1 0-1 0 0,1 0 1 0 0,-1 0 0 0 0,1 0 0 0 0,-1 0 0 0 0,0 0-1 0 0,1 0 1 0 0,-1 0 0 0 0,1 0 0 0 0,-1 0 0 0 0,1 0-1 0 0,-1 0 1 0 0,1 0 0 0 0,-1 0 0 0 0,1 0-1 0 0,-1 0 1 0 0,1-1 0 0 0,-1 1 0 0 0,0 0 0 0 0,1 0-1 0 0,-1-1 1 0 0,1 1 0 0 0,-1 0 0 0 0,0 0-1 0 0,1-1 1 0 0,-1 1 0 0 0,0 0 0 0 0,1-1 0 0 0,-1 1-1 0 0,1-1 1 0 0,2-3-2719 0 0</inkml:trace>
</inkml:ink>
</file>

<file path=ppt/ink/ink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7:48.3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62 6225 0 0,'4'-13'484'0'0,"2"-15"2847"0"0,-4 8 3523 0 0,-2 19-6132 0 0,0 1-103 0 0,1 37 1566 0 0,2-18-2146 0 0,0-1 0 0 0,1 0 0 0 0,8 24 0 0 0,-10-37-61 0 0,-1 0-1 0 0,1-1 1 0 0,1 1-1 0 0,-1 0 1 0 0,1-1-1 0 0,-1 0 1 0 0,1 1-1 0 0,0-1 1 0 0,1 0-1 0 0,-1 0 1 0 0,1-1-1 0 0,0 1 1 0 0,0-1-1 0 0,0 0 1 0 0,0 0-1 0 0,9 5 1 0 0,-12-8-21 0 0,1 0 0 0 0,0 1 1 0 0,0-1-1 0 0,0 0 0 0 0,0 0 0 0 0,-1 0 1 0 0,1 0-1 0 0,0 0 0 0 0,0 0 1 0 0,0-1-1 0 0,0 1 0 0 0,-1 0 0 0 0,1-1 1 0 0,0 0-1 0 0,0 1 0 0 0,-1-1 1 0 0,1 0-1 0 0,-1 0 0 0 0,1 0 1 0 0,0 0-1 0 0,-1 0 0 0 0,0 0 0 0 0,1 0 1 0 0,-1-1-1 0 0,0 1 0 0 0,1-1 1 0 0,-1 1-1 0 0,0-1 0 0 0,0 1 1 0 0,1-3-1 0 0,5-8-67 0 0,0 0 0 0 0,-1 0 0 0 0,5-15 1 0 0,-5 13 97 0 0,1-5 201 0 0,0 0-1 0 0,6-38 1 0 0,-13 57-167 0 0,0 0 0 0 0,0 0-1 0 0,0 0 1 0 0,0 1-1 0 0,1-1 1 0 0,-1 0-1 0 0,0 0 1 0 0,0 0 0 0 0,0 0-1 0 0,0 0 1 0 0,0 0-1 0 0,0 0 1 0 0,0 0 0 0 0,0 0-1 0 0,0 0 1 0 0,0 0-1 0 0,0 0 1 0 0,1 0-1 0 0,-1 0 1 0 0,0 0 0 0 0,0 0-1 0 0,0 0 1 0 0,0 0-1 0 0,0 0 1 0 0,0 0 0 0 0,0 0-1 0 0,0-1 1 0 0,0 1-1 0 0,0 0 1 0 0,0 0-1 0 0,0 0 1 0 0,0 0 0 0 0,1 0-1 0 0,-1 0 1 0 0,0 0-1 0 0,0 0 1 0 0,0 0-1 0 0,0 0 1 0 0,0 0 0 0 0,0 0-1 0 0,0 0 1 0 0,0 0-1 0 0,0 0 1 0 0,0-1 0 0 0,0 1-1 0 0,0 0 1 0 0,0 0-1 0 0,0 0 1 0 0,3 14 203 0 0,1 19-271 0 0,-8 49-435 0 0,1-14-2789 0 0,5-1-6668 0 0,0-60 6390 0 0</inkml:trace>
</inkml:ink>
</file>

<file path=ppt/ink/ink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7:48.7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41 8618 0 0,'4'8'5026'0'0,"6"11"-3360"0"0,12 6-603 0 0,-15-19-972 0 0,-1 1-1 0 0,0 0 1 0 0,0 0 0 0 0,-1 0-1 0 0,0 1 1 0 0,0 0 0 0 0,-1 0-1 0 0,0 1 1 0 0,3 8 0 0 0,1 33 110 0 0,-8-42-158 0 0,1 0 0 0 0,0 0-1 0 0,0 0 1 0 0,1 0 0 0 0,0 0-1 0 0,5 11 1 0 0,-7-18-41 0 0,1-1-1 0 0,-1 1 1 0 0,1-1 0 0 0,-1 1 0 0 0,1-1-1 0 0,-1 1 1 0 0,1-1 0 0 0,0 1 0 0 0,-1-1-1 0 0,1 0 1 0 0,-1 1 0 0 0,1-1-1 0 0,0 0 1 0 0,0 1 0 0 0,-1-1 0 0 0,1 0-1 0 0,0 0 1 0 0,-1 0 0 0 0,1 0 0 0 0,0 0-1 0 0,0 0 1 0 0,-1 0 0 0 0,1 0 0 0 0,0 0-1 0 0,0 0 1 0 0,-1 0 0 0 0,1 0 0 0 0,0 0-1 0 0,-1 0 1 0 0,1-1 0 0 0,0 1 0 0 0,0 0-1 0 0,-1-1 1 0 0,1 1 0 0 0,-1 0 0 0 0,1-1-1 0 0,0 1 1 0 0,-1-1 0 0 0,1 1 0 0 0,-1-1-1 0 0,1 1 1 0 0,-1-1 0 0 0,1 0 0 0 0,30-30-198 0 0,-25 25 131 0 0,0-1 77 0 0,-1 0 1 0 0,1 0-1 0 0,-2 0 0 0 0,1-1 1 0 0,-1 1-1 0 0,0-1 0 0 0,-1 0 1 0 0,1-1-1 0 0,-2 1 1 0 0,1-1-1 0 0,-1 1 0 0 0,-1-1 1 0 0,1 0-1 0 0,-1 1 1 0 0,-1-1-1 0 0,0 0 0 0 0,0 0 1 0 0,-1 0-1 0 0,0 1 0 0 0,0-1 1 0 0,-1 0-1 0 0,0 1 1 0 0,-1-1-1 0 0,1 1 0 0 0,-2 0 1 0 0,1 0-1 0 0,-7-9 1 0 0,10 15 21 0 0,-1 1 0 0 0,0 0 1 0 0,0 0-1 0 0,1 0 1 0 0,-1 0-1 0 0,0 0 1 0 0,0 0-1 0 0,0 0 1 0 0,0 0-1 0 0,-1 0 1 0 0,1 1-1 0 0,0-1 1 0 0,0 0-1 0 0,0 1 1 0 0,-1-1-1 0 0,1 1 1 0 0,0-1-1 0 0,-1 1 1 0 0,1-1-1 0 0,0 1 1 0 0,-1 0-1 0 0,1 0 0 0 0,0 0 1 0 0,-1 0-1 0 0,1 0 1 0 0,-1 0-1 0 0,1 0 1 0 0,0 0-1 0 0,-1 1 1 0 0,1-1-1 0 0,0 0 1 0 0,-1 1-1 0 0,1-1 1 0 0,0 1-1 0 0,0 0 1 0 0,0-1-1 0 0,-1 1 1 0 0,1 0-1 0 0,0 0 1 0 0,0-1-1 0 0,-2 3 1 0 0,-6 5-110 0 0,-1 0 1 0 0,1 1-1 0 0,-13 17 1 0 0,11-14-52 0 0,3-3-492 0 0,1 0 1 0 0,-1 0-1 0 0,-7 15 1 0 0,14-22 93 0 0,-1 1 0 0 0,1-1 0 0 0,-1 1 0 0 0,1 0 0 0 0,0 0 0 0 0,0 0 0 0 0,0 0 0 0 0,1 0 0 0 0,-1 0 0 0 0,1 0 0 0 0,0 0 0 0 0,-1 0 0 0 0,1 0 0 0 0,0 0 0 0 0,1 0 0 0 0,-1 0 0 0 0,1 0 0 0 0,1 5 0 0 0,1-3-2976 0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6:47:21.7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134 112 6257 0 0,'-46'33'798'0'0,"26"-17"-374"0"0,0-2 1 0 0,-26 13-1 0 0,46-27-413 0 0,0 0-1 0 0,0 0 0 0 0,0 0 0 0 0,0 0 0 0 0,0 0 0 0 0,0 0 0 0 0,0 0 0 0 0,0 0 1 0 0,0-1-1 0 0,0 1 0 0 0,0 0 0 0 0,0 0 0 0 0,0 0 0 0 0,0 0 0 0 0,0 0 0 0 0,0 0 1 0 0,0 0-1 0 0,0 0 0 0 0,0 0 0 0 0,0 0 0 0 0,0 0 0 0 0,0 0 0 0 0,0-1 0 0 0,0 1 1 0 0,0 0-1 0 0,0 0 0 0 0,0 0 0 0 0,0 0 0 0 0,0 0 0 0 0,0 0 0 0 0,0 0 0 0 0,0 0 0 0 0,0 0 1 0 0,0 0-1 0 0,0 0 0 0 0,0 0 0 0 0,-1 0 0 0 0,1 0 0 0 0,0 0 0 0 0,0 0 0 0 0,0 0 1 0 0,0 0-1 0 0,0 0 0 0 0,0 0 0 0 0,0 0 0 0 0,0 0 0 0 0,0 0 0 0 0,0 0 0 0 0,0 0 1 0 0,0 0-1 0 0,-1 0 0 0 0,1 0 0 0 0,0 0 0 0 0,0 0 0 0 0,0 0 0 0 0,7-12 51 0 0,14-12-180 0 0,26-20 75 0 0,-24 22 237 0 0,0 0 0 0 0,1 2 1 0 0,31-19-1 0 0,-51 37-109 0 0,0-1 1 0 0,0 1-1 0 0,0 0 0 0 0,1 1 1 0 0,-1-1-1 0 0,1 1 0 0 0,8-2 1 0 0,-12 3-67 0 0,0 0 0 0 0,0 0 1 0 0,0 0-1 0 0,1 0 0 0 0,-1 0 0 0 0,0 0 0 0 0,0 0 1 0 0,0 0-1 0 0,0 1 0 0 0,0-1 0 0 0,0 0 1 0 0,0 1-1 0 0,0-1 0 0 0,0 1 0 0 0,0-1 1 0 0,0 1-1 0 0,0 0 0 0 0,0-1 0 0 0,0 1 1 0 0,0 0-1 0 0,0 0 0 0 0,-1-1 0 0 0,1 1 1 0 0,0 0-1 0 0,-1 0 0 0 0,1 0 0 0 0,0 0 1 0 0,-1 0-1 0 0,1 0 0 0 0,-1 0 0 0 0,0 0 0 0 0,1 0 1 0 0,-1 0-1 0 0,0 0 0 0 0,1 0 0 0 0,-1 3 1 0 0,0 5 52 0 0,1 0 1 0 0,-2 0 0 0 0,1 0 0 0 0,-1 0-1 0 0,-1 0 1 0 0,0 0 0 0 0,0 0 0 0 0,0 0-1 0 0,-1-1 1 0 0,-1 1 0 0 0,-4 8 0 0 0,3-7-56 0 0,1 1 0 0 0,0-1 0 0 0,1 1 1 0 0,0 0-1 0 0,0 0 0 0 0,1 0 0 0 0,0 13 1 0 0,2-21-23 0 0,0 0 1 0 0,0 1 0 0 0,0-1-1 0 0,1 0 1 0 0,0 1 0 0 0,-1-1-1 0 0,1 0 1 0 0,1 0 0 0 0,-1 0 0 0 0,0 0-1 0 0,1 0 1 0 0,-1 0 0 0 0,1 0-1 0 0,0 0 1 0 0,0-1 0 0 0,0 1 0 0 0,0 0-1 0 0,1-1 1 0 0,-1 0 0 0 0,1 0-1 0 0,-1 1 1 0 0,1-2 0 0 0,0 1 0 0 0,0 0-1 0 0,0 0 1 0 0,0-1 0 0 0,0 0-1 0 0,0 1 1 0 0,0-1 0 0 0,0 0-1 0 0,5 0 1 0 0,16 10 0 0 0,-23-10 8 0 0,0 0 1 0 0,0 0 0 0 0,0-1-1 0 0,0 1 1 0 0,1 0 0 0 0,-1 0-1 0 0,0-1 1 0 0,0 1 0 0 0,1-1-1 0 0,-1 1 1 0 0,0-1 0 0 0,1 0-1 0 0,-1 1 1 0 0,1-1 0 0 0,-1 0-1 0 0,0 0 1 0 0,1 0 0 0 0,-1 0-1 0 0,1 0 1 0 0,-1 0 0 0 0,0-1-1 0 0,1 1 1 0 0,-1 0 0 0 0,0-1-1 0 0,1 1 1 0 0,-1-1 0 0 0,0 1-1 0 0,0-1 1 0 0,1 0 0 0 0,-1 0 0 0 0,2-1-1 0 0,-2 1-6 0 0,0 0 0 0 0,0 0-1 0 0,0 1 1 0 0,0-1 0 0 0,0 0-1 0 0,0 1 1 0 0,0-1 0 0 0,1 0 0 0 0,-1 1-1 0 0,0 0 1 0 0,0-1 0 0 0,0 1-1 0 0,1 0 1 0 0,-1-1 0 0 0,0 1 0 0 0,1 0-1 0 0,-1 0 1 0 0,0 0 0 0 0,0 0-1 0 0,2 0 1 0 0,-2 1-1 0 0,0-1-1 0 0,0 1 1 0 0,-1 0 0 0 0,1-1-1 0 0,0 1 1 0 0,0-1 0 0 0,0 1-1 0 0,-1 0 1 0 0,1 0-1 0 0,-1-1 1 0 0,1 1 0 0 0,0 0-1 0 0,-1 0 1 0 0,1 0 0 0 0,-1 0-1 0 0,0 0 1 0 0,1 0 0 0 0,-1 0-1 0 0,1 1 1 0 0,0 5-1 0 0,0 1 1 0 0,0-1-1 0 0,0 0 0 0 0,-1 1 1 0 0,-1 9-1 0 0,-4 12-289 0 0,0 0 1 0 0,-2 0-1 0 0,-20 51 0 0 0,14-43-3268 0 0,11-32-5 0 0</inkml:trace>
</inkml:ink>
</file>

<file path=ppt/ink/ink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7:49.1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10 8338 0 0,'0'-1'197'0'0,"0"1"0"0"0,0 0 0 0 0,0-1 0 0 0,0 1 0 0 0,0 0 0 0 0,0-1 0 0 0,0 1 0 0 0,1-1 0 0 0,-1 1 0 0 0,0 0 0 0 0,0-1 0 0 0,0 1 0 0 0,0 0 0 0 0,0-1 0 0 0,1 1 0 0 0,-1 0 0 0 0,0 0 0 0 0,0-1 0 0 0,0 1 0 0 0,1 0 0 0 0,-1-1 0 0 0,0 1 0 0 0,1 0 0 0 0,-1 0 0 0 0,0 0 0 0 0,0-1 0 0 0,1 1 0 0 0,-1 0 0 0 0,0 0 0 0 0,1 0 0 0 0,-1 0 0 0 0,1 0 0 0 0,-1-1 0 0 0,0 1 0 0 0,1 0 0 0 0,-1 0 0 0 0,0 0 0 0 0,1 0 0 0 0,-1 0 0 0 0,0 0 0 0 0,1 0 0 0 0,-1 0 0 0 0,1 0 0 0 0,-1 1 0 0 0,25 9 1311 0 0,-17-6-1697 0 0,0 1 0 0 0,-1 0 0 0 0,0 1 0 0 0,9 8 0 0 0,7 23-930 0 0,-20-31 366 0 0,-1 0-1 0 0,0 1 0 0 0,0-1 1 0 0,-1 1-1 0 0,1-1 0 0 0,-2 1 0 0 0,1 0 1 0 0,-1-1-1 0 0,1 1 0 0 0,-2 0 1 0 0,1 0-1 0 0,-3 11 0 0 0,-9 16 309 0 0,-3-9 1887 0 0,12-23-655 0 0,1 1-1 0 0,0 0 1 0 0,0 0-1 0 0,1 0 1 0 0,-1 0-1 0 0,1 0 1 0 0,-1 1 0 0 0,1-1-1 0 0,0 0 1 0 0,0 1-1 0 0,1-1 1 0 0,-1 1-1 0 0,0 5 1 0 0,10 18 201 0 0,-4-20-849 0 0,0 1 1 0 0,0-1 0 0 0,1 0 0 0 0,-1 0 0 0 0,2 0-1 0 0,-1-1 1 0 0,1 0 0 0 0,0-1 0 0 0,10 8 0 0 0,-13-11-246 0 0,-1 0 1 0 0,1-1 0 0 0,-1 1 0 0 0,1-1 0 0 0,-1 0 0 0 0,1 0 0 0 0,0 0 0 0 0,0 0-1 0 0,-1-1 1 0 0,7 1 0 0 0,-7-1-250 0 0,0-1 1 0 0,0 1-1 0 0,0-1 0 0 0,0 1 0 0 0,0-1 1 0 0,0 0-1 0 0,-1 0 0 0 0,1 0 0 0 0,0-1 1 0 0,0 1-1 0 0,-1-1 0 0 0,1 1 0 0 0,-1-1 1 0 0,4-3-1 0 0,23-24-6735 0 0,-21 18 2719 0 0</inkml:trace>
</inkml:ink>
</file>

<file path=ppt/ink/ink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7:49.9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19 141 6593 0 0,'0'-1'565'0'0,"0"-1"-1"0"0,0 0 0 0 0,0 1 1 0 0,0-1-1 0 0,0 0 0 0 0,0 1 1 0 0,0-1-1 0 0,1 0 0 0 0,-1 1 1 0 0,1-1-1 0 0,-1 0 0 0 0,1 1 1 0 0,0-1-1 0 0,-1 1 0 0 0,1-1 1 0 0,0 1-1 0 0,0 0 0 0 0,0-1 1 0 0,3-1-1 0 0,-9 10-433 0 0,1 0 1 0 0,0 1-1 0 0,1 0 1 0 0,0 0 0 0 0,0 0-1 0 0,1 0 1 0 0,0 0-1 0 0,1 1 1 0 0,-1-1-1 0 0,1 1 1 0 0,1-1-1 0 0,0 1 1 0 0,1 13 0 0 0,0-20-154 0 0,-1 0 0 0 0,0 0 0 0 0,1 0 0 0 0,0 0 0 0 0,-1 0 0 0 0,1 0 0 0 0,0 0 0 0 0,0 0 0 0 0,0-1 0 0 0,0 1 0 0 0,0 0 0 0 0,0-1 0 0 0,1 1 0 0 0,-1-1 0 0 0,0 1 0 0 0,1-1 0 0 0,0 1 0 0 0,-1-1 0 0 0,1 0 0 0 0,0 0 0 0 0,-1 0 0 0 0,4 1 0 0 0,-2-1-44 0 0,-1-1 0 0 0,0 0 0 0 0,1 0 0 0 0,-1 0 0 0 0,1 0 0 0 0,-1 0 0 0 0,0 0 0 0 0,1-1 0 0 0,-1 1 0 0 0,0-1 0 0 0,1 0 0 0 0,-1 1 0 0 0,0-1 0 0 0,0 0 0 0 0,0 0 0 0 0,3-3 0 0 0,1 1-49 0 0,-1 0 0 0 0,0-1 1 0 0,-1 0-1 0 0,1 0 1 0 0,-1-1-1 0 0,0 1 1 0 0,0-1-1 0 0,0 0 1 0 0,0 0-1 0 0,-1 0 1 0 0,0-1-1 0 0,0 1 1 0 0,0-1-1 0 0,2-7 1 0 0,2-19-247 0 0,-3 16 262 0 0,-1 0 0 0 0,0 0 0 0 0,0-17 0 0 0,-3 26 311 0 0,-1 1-1 0 0,1 0 1 0 0,-1 0-1 0 0,0 0 1 0 0,-1 0-1 0 0,-3-12 1 0 0,5 18-143 0 0,-1-1 0 0 0,1 0 0 0 0,0 1 0 0 0,-1-1 0 0 0,1 1 0 0 0,-1-1 0 0 0,1 1 1 0 0,-1-1-1 0 0,1 1 0 0 0,-1 0 0 0 0,1-1 0 0 0,-1 1 0 0 0,1 0 0 0 0,-1-1 0 0 0,0 1 0 0 0,1 0 1 0 0,-1-1-1 0 0,1 1 0 0 0,-1 0 0 0 0,0 0 0 0 0,1 0 0 0 0,-1 0 0 0 0,0 0 0 0 0,1 0 0 0 0,-1 0 1 0 0,0 0-1 0 0,1 0 0 0 0,-1 0 0 0 0,0 0 0 0 0,1 0 0 0 0,-1 0 0 0 0,1 0 0 0 0,-2 1 0 0 0,2 0-61 0 0,0-1-1 0 0,0 1 1 0 0,0 0-1 0 0,0-1 1 0 0,0 1-1 0 0,0 0 1 0 0,0-1-1 0 0,1 1 1 0 0,-1 0-1 0 0,0-1 0 0 0,0 1 1 0 0,1 0-1 0 0,-1-1 1 0 0,0 1-1 0 0,1-1 1 0 0,-1 1-1 0 0,1-1 1 0 0,-1 1-1 0 0,1-1 1 0 0,-1 1-1 0 0,1-1 0 0 0,-1 1 1 0 0,1-1-1 0 0,-1 0 1 0 0,1 1-1 0 0,-1-1 1 0 0,1 0-1 0 0,1 1 1 0 0,17 12 88 0 0,-19-13-95 0 0,4 2-18 0 0,0 0 0 0 0,0 0 1 0 0,1 0-1 0 0,-1-1 0 0 0,1 0 1 0 0,-1 0-1 0 0,1 0 0 0 0,0 0 1 0 0,-1-1-1 0 0,1 1 0 0 0,0-1 0 0 0,-1 0 1 0 0,8-2-1 0 0,5-1-390 0 0,0 0-1 0 0,22-9 1 0 0,-3 1-564 0 0,-29 10 780 0 0,-3 0 34 0 0,1 0-1 0 0,-1-1 1 0 0,1 1-1 0 0,-1-1 0 0 0,0 0 1 0 0,0 0-1 0 0,5-3 1 0 0,-8 4 147 0 0,-1 1 0 0 0,1-1 0 0 0,0 1 0 0 0,0-1 1 0 0,0 1-1 0 0,0-1 0 0 0,0 1 0 0 0,0-1 0 0 0,0 1 0 0 0,0 0 1 0 0,0 0-1 0 0,0-1 0 0 0,0 1 0 0 0,0 0 0 0 0,0 0 0 0 0,0 0 1 0 0,0 0-1 0 0,0 0 0 0 0,0 0 0 0 0,0 0 0 0 0,0 0 1 0 0,0 1-1 0 0,0-1 0 0 0,0 0 0 0 0,0 1 0 0 0,2 0 0 0 0,-2 0 11 0 0,1 1 0 0 0,-1-1-1 0 0,0 1 1 0 0,1-1-1 0 0,-1 1 1 0 0,0 0-1 0 0,0-1 1 0 0,0 1 0 0 0,0 0-1 0 0,0 0 1 0 0,0 0-1 0 0,0 3 1 0 0,2 6 14 0 0,-1-1 0 0 0,-1 0 0 0 0,1 1 0 0 0,-1 12 0 0 0,-2-14-239 0 0,0-1 1 0 0,0 1-1 0 0,0-1 0 0 0,-1 1 1 0 0,-4 12-1 0 0,-21 38-7763 0 0,20-47 4551 0 0</inkml:trace>
</inkml:ink>
</file>

<file path=ppt/ink/ink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7:50.3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 35 9106 0 0,'-14'-3'5472'0'0,"27"1"-3606"0"0,30-7-1714 0 0,80-8 1 0 0,-12 13-5548 0 0,-132 8 1014 0 0,-21 7 3921 0 0,30-7 316 0 0,6-3 24 0 0,-34 12 2338 0 0,38-12-1493 0 0,0 0-1 0 0,-1 0 1 0 0,1 0 0 0 0,0 1-1 0 0,0-1 1 0 0,0 0 0 0 0,0 1-1 0 0,0-1 1 0 0,0 1 0 0 0,0 0-1 0 0,0 0 1 0 0,-2 4 0 0 0,3-5-611 0 0,1 1 0 0 0,-1-1 1 0 0,1 1-1 0 0,0 0 0 0 0,0 0 0 0 0,0-1 1 0 0,0 1-1 0 0,0 0 0 0 0,0-1 0 0 0,0 1 1 0 0,0 0-1 0 0,1 0 0 0 0,-1-1 1 0 0,1 1-1 0 0,-1-1 0 0 0,1 1 0 0 0,0 0 1 0 0,-1-1-1 0 0,1 1 0 0 0,0-1 0 0 0,0 0 1 0 0,0 1-1 0 0,0-1 0 0 0,1 0 0 0 0,-1 1 1 0 0,0-1-1 0 0,0 0 0 0 0,1 0 0 0 0,1 1 1 0 0,1 1-118 0 0,0 1 0 0 0,1-1 0 0 0,-1-1 0 0 0,1 1 0 0 0,-1 0 1 0 0,1-1-1 0 0,0 0 0 0 0,7 2 0 0 0,-3-3-268 0 0,0 0 0 0 0,0-1 0 0 0,0 0-1 0 0,-1 0 1 0 0,1-1 0 0 0,0 0 0 0 0,0-1 0 0 0,-1 1 0 0 0,15-6 0 0 0,-15 4-667 0 0,1-1 0 0 0,-1 0 0 0 0,0 0 0 0 0,7-5 0 0 0,-10 5-205 0 0,0 1 0 0 0,-1-1 1 0 0,0 0-1 0 0,0 0 0 0 0,0 0 0 0 0,6-8 0 0 0,-5 3-1897 0 0</inkml:trace>
</inkml:ink>
</file>

<file path=ppt/ink/ink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7:50.8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36 8346 0 0,'6'6'7900'0'0,"15"6"-6920"0"0,-2-9-878 0 0,0-1 0 0 0,35-2 0 0 0,-46 0-157 0 0,1-1 1 0 0,0 0-1 0 0,-1 0 0 0 0,1-1 0 0 0,-1 0 1 0 0,0-1-1 0 0,0 1 0 0 0,12-7 1 0 0,-19 8 31 0 0,0 1 0 0 0,0 0 0 0 0,0 0 0 0 0,-1-1 0 0 0,1 1 0 0 0,0 0 0 0 0,-1-1 1 0 0,1 1-1 0 0,0-1 0 0 0,-1 1 0 0 0,1-1 0 0 0,0 1 0 0 0,-1-1 0 0 0,1 0 0 0 0,-1 1 1 0 0,1-1-1 0 0,-1 0 0 0 0,0 1 0 0 0,1-1 0 0 0,-1 0 0 0 0,0 1 0 0 0,1-1 0 0 0,-1 0 0 0 0,0 0 1 0 0,0 0-1 0 0,1 1 0 0 0,-1-1 0 0 0,0 0 0 0 0,0 0 0 0 0,0 0 0 0 0,0 1 0 0 0,0-1 0 0 0,0 0 1 0 0,0 0-1 0 0,-1 0 0 0 0,1 1 0 0 0,0-1 0 0 0,0 0 0 0 0,-1 0 0 0 0,1 1 0 0 0,0-1 1 0 0,-1-1-1 0 0,0 1-87 0 0,0 0 0 0 0,-1 1 0 0 0,1-1 1 0 0,0 0-1 0 0,0 0 0 0 0,0 1 0 0 0,-1-1 1 0 0,1 1-1 0 0,0-1 0 0 0,-1 1 0 0 0,1-1 1 0 0,-1 1-1 0 0,1 0 0 0 0,0 0 0 0 0,-1 0 1 0 0,1-1-1 0 0,-1 1 0 0 0,1 1 0 0 0,-1-1 1 0 0,1 0-1 0 0,0 0 0 0 0,-1 0 0 0 0,-2 2 1 0 0,-14 5 107 0 0,-36 17 1 0 0,38-14 978 0 0,0 0 1 0 0,0 0-1 0 0,1 1 1 0 0,-19 19 0 0 0,33-29-922 0 0,1-1 0 0 0,-1 0 0 0 0,0 1 0 0 0,1-1 0 0 0,-1 1 0 0 0,1-1 0 0 0,0 0 0 0 0,-1 1 0 0 0,1-1 1 0 0,-1 1-1 0 0,1-1 0 0 0,0 1 0 0 0,-1 0 0 0 0,1-1 0 0 0,0 1 0 0 0,-1-1 0 0 0,1 1 0 0 0,0 0 0 0 0,0-1 0 0 0,0 1 1 0 0,0-1-1 0 0,0 1 0 0 0,0 0 0 0 0,0-1 0 0 0,0 1 0 0 0,0 0 0 0 0,0-1 0 0 0,0 1 0 0 0,0 0 0 0 0,0-1 0 0 0,0 1 1 0 0,0-1-1 0 0,1 1 0 0 0,-1 0 0 0 0,1 0 0 0 0,0 0 2 0 0,1 0 0 0 0,-1 0 0 0 0,1 0 1 0 0,-1 0-1 0 0,1 0 0 0 0,0-1 0 0 0,-1 1 0 0 0,1 0 0 0 0,0-1 1 0 0,0 1-1 0 0,-1-1 0 0 0,4 0 0 0 0,53 2 159 0 0,-36-5-529 0 0,0-1 1 0 0,1-1-1 0 0,38-13 0 0 0,21-14-3705 0 0,-77 30 3571 0 0,15-8-3284 0 0,-13 2-2070 0 0,-8 6 2702 0 0</inkml:trace>
</inkml:ink>
</file>

<file path=ppt/ink/ink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7:51.2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90 16 6793 0 0,'-4'3'535'0'0,"-1"0"510"0"0,0 0-1 0 0,1 0 1 0 0,-1 1-1 0 0,0 0 1 0 0,1 0-1 0 0,-6 8 1 0 0,9-11-940 0 0,0 0 0 0 0,0 0 0 0 0,1 1 0 0 0,-1-1 0 0 0,1 0 1 0 0,-1 1-1 0 0,1-1 0 0 0,0 1 0 0 0,0-1 0 0 0,-1 0 1 0 0,1 1-1 0 0,0-1 0 0 0,0 1 0 0 0,0-1 0 0 0,0 1 1 0 0,1-1-1 0 0,-1 1 0 0 0,0-1 0 0 0,1 0 0 0 0,-1 1 0 0 0,1-1 1 0 0,-1 0-1 0 0,1 1 0 0 0,-1-1 0 0 0,1 0 0 0 0,0 0 1 0 0,0 1-1 0 0,0-1 0 0 0,0 0 0 0 0,0 0 0 0 0,0 0 1 0 0,0 0-1 0 0,2 1 0 0 0,5 7 143 0 0,1 0 0 0 0,0-1 1 0 0,0 0-1 0 0,21 12 0 0 0,-26-18-214 0 0,1 0-1 0 0,0 0 1 0 0,-1-1 0 0 0,1 1-1 0 0,0-1 1 0 0,0 0-1 0 0,-1-1 1 0 0,1 1 0 0 0,0-1-1 0 0,0 0 1 0 0,0 0-1 0 0,0 0 1 0 0,0-1 0 0 0,0 0-1 0 0,6-1 1 0 0,44-18 131 0 0,-52 19-156 0 0,0-1 0 0 0,0 1 0 0 0,-1-1 0 0 0,1 1 0 0 0,-1-1 0 0 0,1 0 0 0 0,-1 0 0 0 0,0 0 0 0 0,0 0 0 0 0,0 0 0 0 0,0-1 0 0 0,0 1 0 0 0,0-1 1 0 0,0 1-1 0 0,-1-1 0 0 0,3-4 0 0 0,-4 5-3 0 0,0-1 0 0 0,0 1 0 0 0,-1-1 0 0 0,1 1 0 0 0,-1 0 1 0 0,1-1-1 0 0,-1 1 0 0 0,1 0 0 0 0,-1-1 0 0 0,0 1 0 0 0,0 0 0 0 0,-1 0 1 0 0,1 0-1 0 0,0 0 0 0 0,-1 0 0 0 0,1 0 0 0 0,-1 0 0 0 0,1 0 1 0 0,-1 1-1 0 0,0-1 0 0 0,-3-2 0 0 0,-2-2 20 0 0,0 0 1 0 0,-1 1-1 0 0,0 0 0 0 0,-12-6 0 0 0,13 8-251 0 0,-1 0 0 0 0,0 0 0 0 0,0 1 0 0 0,0 0 0 0 0,-1 0 0 0 0,1 1 0 0 0,0 0 0 0 0,0 1-1 0 0,-1 0 1 0 0,1 0 0 0 0,-1 1 0 0 0,1 0 0 0 0,0 0 0 0 0,0 1 0 0 0,0 0 0 0 0,0 0 0 0 0,0 1 0 0 0,0 0-1 0 0,0 0 1 0 0,1 1 0 0 0,-1 0 0 0 0,1 0 0 0 0,-9 8 0 0 0,13-10-505 0 0,1 0 0 0 0,0 0 0 0 0,0 1 0 0 0,0-1 0 0 0,1 0 0 0 0,-1 1 0 0 0,0-1 0 0 0,1 1 0 0 0,0-1-1 0 0,-1 1 1 0 0,0 4 0 0 0,0-1-2774 0 0</inkml:trace>
</inkml:ink>
</file>

<file path=ppt/ink/ink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7:51.5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 9 10706 0 0,'14'5'8742'0'0,"-26"-8"-8306"0"0,4-1-3717 0 0,1 1-3380 0 0,2 0 944 0 0</inkml:trace>
</inkml:ink>
</file>

<file path=ppt/ink/ink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8:09.4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291 129 6497 0 0,'-6'-7'1323'0'0,"0"-1"-1"0"0,0 1 0 0 0,-1 0 1 0 0,0 1-1 0 0,0-1 0 0 0,0 1 0 0 0,-16-9 1 0 0,18 13-1217 0 0,1 0 0 0 0,-1 0 1 0 0,0 0-1 0 0,0 1 1 0 0,0-1-1 0 0,0 1 0 0 0,0 1 1 0 0,0-1-1 0 0,0 1 0 0 0,0-1 1 0 0,-1 2-1 0 0,1-1 0 0 0,0 0 1 0 0,0 1-1 0 0,0 0 1 0 0,0 0-1 0 0,0 1 0 0 0,0-1 1 0 0,1 1-1 0 0,-1 0 0 0 0,0 0 1 0 0,1 1-1 0 0,-9 5 1 0 0,5-2-95 0 0,-1-1 1 0 0,1 2 0 0 0,1-1 0 0 0,-1 1-1 0 0,1 0 1 0 0,0 0 0 0 0,1 1 0 0 0,0 0-1 0 0,0 0 1 0 0,1 1 0 0 0,-6 12 0 0 0,9-18-19 0 0,1 1 1 0 0,0-1-1 0 0,0 1 1 0 0,0-1 0 0 0,0 1-1 0 0,1-1 1 0 0,0 1 0 0 0,-1 0-1 0 0,1-1 1 0 0,1 1-1 0 0,-1 0 1 0 0,0-1 0 0 0,1 1-1 0 0,0 0 1 0 0,0-1 0 0 0,2 7-1 0 0,0-5-34 0 0,0 1-1 0 0,0-1 0 0 0,1 0 0 0 0,-1 0 1 0 0,1 0-1 0 0,0-1 0 0 0,0 0 0 0 0,0 1 1 0 0,9 5-1 0 0,-5-4-108 0 0,0-1 1 0 0,0 0-1 0 0,0-1 0 0 0,1 0 1 0 0,-1 0-1 0 0,1 0 1 0 0,0-1-1 0 0,0-1 0 0 0,0 0 1 0 0,0 0-1 0 0,0 0 1 0 0,1-1-1 0 0,12-1 0 0 0,-20 0 113 0 0,1 0 0 0 0,-1-1-1 0 0,1 1 1 0 0,0-1-1 0 0,-1 0 1 0 0,0 0 0 0 0,1 0-1 0 0,-1 0 1 0 0,1 0 0 0 0,-1-1-1 0 0,0 1 1 0 0,0-1 0 0 0,0 0-1 0 0,0 1 1 0 0,0-1-1 0 0,0 0 1 0 0,0 0 0 0 0,-1 0-1 0 0,1 0 1 0 0,-1 0 0 0 0,1-1-1 0 0,-1 1 1 0 0,0 0-1 0 0,0-1 1 0 0,0 1 0 0 0,0-1-1 0 0,0 1 1 0 0,-1-1 0 0 0,1 1-1 0 0,-1-1 1 0 0,0 0 0 0 0,1 1-1 0 0,-2-5 1 0 0,2-11 16 0 0,-2 1 0 0 0,0 0 0 0 0,-1 0 0 0 0,-5-17 0 0 0,5 21 25 0 0,-3-15 105 0 0,-8-40 540 0 0,12 63-421 0 0,-1-1 1 0 0,0 1-1 0 0,0 0 1 0 0,0-1-1 0 0,-1 1 1 0 0,1 1-1 0 0,-1-1 0 0 0,-1 0 1 0 0,-4-6-1 0 0,8 11-110 0 0,0 0-43 0 0,34 10-40 0 0,-9-3-141 0 0,0-2-1 0 0,1 0 1 0 0,0-2 0 0 0,0-1-1 0 0,-1-1 1 0 0,51-5 0 0 0,-64-1 132 0 0,-15-4 140 0 0,2 8-156 0 0,0-1 0 0 0,0 1 1 0 0,0-1-1 0 0,1 1 0 0 0,-1-1 0 0 0,1 0 0 0 0,-1 1 0 0 0,1-1 0 0 0,-1 0 0 0 0,1 1 1 0 0,0-3-1 0 0,10 82-125 0 0,-11-39-1872 0 0,-2 0 0 0 0,-1-1 0 0 0,-2 1 0 0 0,-1-1 0 0 0,-14 39 0 0 0,13-57-1088 0 0,4-13 591 0 0</inkml:trace>
</inkml:ink>
</file>

<file path=ppt/ink/ink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8:09.8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62 68 6337 0 0,'-27'-32'2357'0'0,"-1"3"3956"0"0,21 23-4479 0 0,24 53-387 0 0,-1-7-1425 0 0,-12-26-60 0 0,1-1 1 0 0,1 0-1 0 0,0 0 0 0 0,16 23 0 0 0,-22-35 13 0 0,1 0-1 0 0,0 0 1 0 0,0 0-1 0 0,-1-1 1 0 0,1 1-1 0 0,0 0 0 0 0,0 0 1 0 0,0 0-1 0 0,0-1 1 0 0,0 1-1 0 0,0-1 1 0 0,0 1-1 0 0,1-1 1 0 0,-1 1-1 0 0,0-1 1 0 0,0 1-1 0 0,0-1 0 0 0,0 0 1 0 0,1 0-1 0 0,-1 0 1 0 0,0 0-1 0 0,0 0 1 0 0,0 0-1 0 0,1 0 1 0 0,1 0-1 0 0,-1-1-28 0 0,1 0 1 0 0,-1 0-1 0 0,1 0 0 0 0,-1-1 0 0 0,0 1 0 0 0,0 0 1 0 0,1-1-1 0 0,-1 0 0 0 0,0 1 0 0 0,0-1 0 0 0,2-3 1 0 0,0 0 7 0 0,0 0 0 0 0,0-1 0 0 0,0 0 0 0 0,0 1 1 0 0,-1-1-1 0 0,0-1 0 0 0,-1 1 0 0 0,4-10 1 0 0,-5 10 171 0 0,-1 0 0 0 0,0 1 1 0 0,0-1-1 0 0,-1 0 1 0 0,-2-10-1 0 0,2 11 56 0 0,0 1-1 0 0,1 0 1 0 0,-1-1-1 0 0,1 1 0 0 0,0-1 1 0 0,0 1-1 0 0,0-1 0 0 0,0 1 1 0 0,3-8-1 0 0,-3 11-173 0 0,0 1 0 0 0,0 0 0 0 0,0 0 0 0 0,0 0-1 0 0,0 0 1 0 0,0-1 0 0 0,0 1 0 0 0,0 0 0 0 0,0 0 0 0 0,0 0 0 0 0,0 0 0 0 0,0 0-1 0 0,0-1 1 0 0,0 1 0 0 0,1 0 0 0 0,-1 0 0 0 0,0 0 0 0 0,0 0 0 0 0,0 0 0 0 0,0 0-1 0 0,0 0 1 0 0,0-1 0 0 0,0 1 0 0 0,1 0 0 0 0,-1 0 0 0 0,0 0 0 0 0,0 0 0 0 0,0 0-1 0 0,0 0 1 0 0,1 0 0 0 0,-1 0 0 0 0,0 0 0 0 0,0 0 0 0 0,0 0 0 0 0,0 0 0 0 0,0 0-1 0 0,1 0 1 0 0,-1 0 0 0 0,0 0 0 0 0,0 0 0 0 0,0 0 0 0 0,0 0 0 0 0,1 0 0 0 0,-1 0 0 0 0,0 0-1 0 0,0 0 1 0 0,0 0 0 0 0,0 0 0 0 0,1 1 0 0 0,6 8 24 0 0,4 13-110 0 0,-9-19 117 0 0,2 9-1212 0 0,1-1-1 0 0,11 22 1 0 0,-14-31 714 0 0,-1 0 0 0 0,0 0 0 0 0,1 0 1 0 0,-1 0-1 0 0,1 0 0 0 0,0 0 0 0 0,0 0 0 0 0,0 0 0 0 0,0-1 0 0 0,0 1 0 0 0,0-1 0 0 0,0 1 0 0 0,0-1 0 0 0,0 0 0 0 0,1 0 0 0 0,-1 0 0 0 0,0 0 0 0 0,1-1 0 0 0,-1 1 0 0 0,1 0 0 0 0,2-1 1 0 0,2 0-2532 0 0</inkml:trace>
</inkml:ink>
</file>

<file path=ppt/ink/ink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8:10.7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44 57 8922 0 0,'-17'-12'3870'0'0,"-8"-7"1040"0"0,25 19-4873 0 0,0 0 1 0 0,0-1-1 0 0,0 1 1 0 0,-1 0-1 0 0,1 0 1 0 0,0-1-1 0 0,0 1 1 0 0,0 0-1 0 0,0 0 1 0 0,0-1-1 0 0,0 1 1 0 0,0 0-1 0 0,0-1 1 0 0,0 1-1 0 0,0 0 1 0 0,0 0-1 0 0,0-1 1 0 0,0 1-1 0 0,0 0 1 0 0,0 0-1 0 0,0-1 1 0 0,1 1-1 0 0,-1 0 1 0 0,0 0-1 0 0,0-1 1 0 0,0 1-1 0 0,0 0 1 0 0,0 0-1 0 0,1-1 1 0 0,-1 1-1 0 0,0 0 1 0 0,0 0-1 0 0,1-1 1 0 0,18-6-110 0 0,-2 4 16 0 0,1 0-1 0 0,-1 1 1 0 0,22 0-1 0 0,-36 2-25 0 0,1 0 0 0 0,0 0-1 0 0,0 1 1 0 0,0-1 0 0 0,0 1 0 0 0,0 0 0 0 0,-1-1-1 0 0,1 2 1 0 0,0-1 0 0 0,-1 0 0 0 0,1 1 0 0 0,-1 0-1 0 0,1 0 1 0 0,-1 0 0 0 0,0 0 0 0 0,1 0 0 0 0,-1 1 0 0 0,-1-1-1 0 0,1 1 1 0 0,5 6 0 0 0,-7-7 72 0 0,-1 0 1 0 0,1-1-1 0 0,0 1 0 0 0,-1 0 1 0 0,1 0-1 0 0,-1 0 0 0 0,0 0 1 0 0,0 0-1 0 0,0 1 0 0 0,0-1 1 0 0,0 0-1 0 0,0 0 0 0 0,0 0 1 0 0,0 0-1 0 0,-1 0 0 0 0,1 0 1 0 0,-1 0-1 0 0,0 0 1 0 0,0-1-1 0 0,1 1 0 0 0,-1 0 1 0 0,0 0-1 0 0,0 0 0 0 0,-3 2 1 0 0,-3 6 94 0 0,-1 0 0 0 0,-19 17 1 0 0,10-10 262 0 0,0 1 219 0 0,8-9-250 0 0,0-1 1 0 0,1 2 0 0 0,0-1 0 0 0,-7 13 0 0 0,13-20-294 0 0,1 0 1 0 0,0 0-1 0 0,0-1 1 0 0,0 1 0 0 0,1 0-1 0 0,-1 0 1 0 0,0 0-1 0 0,1 0 1 0 0,-1 0-1 0 0,1 0 1 0 0,0 1 0 0 0,-1-1-1 0 0,1 0 1 0 0,0 0-1 0 0,0 0 1 0 0,0 0 0 0 0,1 0-1 0 0,-1 0 1 0 0,1 0-1 0 0,-1 0 1 0 0,1 0-1 0 0,-1 0 1 0 0,1 0 0 0 0,0 0-1 0 0,0 0 1 0 0,0 0-1 0 0,0 0 1 0 0,0-1 0 0 0,1 1-1 0 0,2 2 1 0 0,-1-1-24 0 0,0-1 1 0 0,0 0 0 0 0,0 0 0 0 0,1-1 0 0 0,-1 1-1 0 0,1-1 1 0 0,-1 1 0 0 0,1-1 0 0 0,0 0-1 0 0,0-1 1 0 0,-1 1 0 0 0,1 0 0 0 0,0-1-1 0 0,0 0 1 0 0,0 0 0 0 0,-1 0 0 0 0,1-1 0 0 0,0 1-1 0 0,0-1 1 0 0,-1 0 0 0 0,5-1 0 0 0,1-1-405 0 0,0 1 0 0 0,0-2 0 0 0,0 1 0 0 0,-1-1 0 0 0,0 0 0 0 0,0-1 0 0 0,13-9 0 0 0,-20 13 166 0 0,0 0 0 0 0,0 0 1 0 0,1 0-1 0 0,-1 0 0 0 0,0 0 0 0 0,0 0 0 0 0,-1 0 0 0 0,1 0 1 0 0,0 0-1 0 0,0 0 0 0 0,0-1 0 0 0,-1 1 0 0 0,1 0 1 0 0,-1-1-1 0 0,1 1 0 0 0,-1 0 0 0 0,1-1 0 0 0,-1 1 0 0 0,0 0 1 0 0,0-1-1 0 0,1 1 0 0 0,-1-1 0 0 0,0 1 0 0 0,0-1 1 0 0,-1 1-1 0 0,1-1 0 0 0,0 1 0 0 0,0 0 0 0 0,-1-1 0 0 0,1 1 1 0 0,-1-1-1 0 0,1 1 0 0 0,-1 0 0 0 0,0 0 0 0 0,0-3 1 0 0,-18-18-1528 0 0,-5 2 3393 0 0,3 3 4923 0 0,21 16-6439 0 0,0 0 0 0 0,1 1 0 0 0,-1-1 0 0 0,0 1 0 0 0,1-1 0 0 0,-1 1 0 0 0,1-1 1 0 0,-1 1-1 0 0,0-1 0 0 0,1 1 0 0 0,-1-1 0 0 0,1 1 0 0 0,-1 0 0 0 0,1-1 1 0 0,-1 1-1 0 0,1 0 0 0 0,0-1 0 0 0,-1 1 0 0 0,1 0 0 0 0,-1 0 0 0 0,1 0 0 0 0,0-1 1 0 0,-1 1-1 0 0,1 0 0 0 0,0 0 0 0 0,-1 0 0 0 0,1 0 0 0 0,-1 0 0 0 0,2 0 0 0 0,33-7-491 0 0,-26 5 631 0 0,-1 1-242 0 0,0 0 0 0 0,-1 1 0 0 0,1-1-1 0 0,10 2 1 0 0,2 0 41 0 0,-20-1-26 0 0,5-22 920 0 0,1 14-850 0 0,-5 8-96 0 0,-1 0 0 0 0,1 0 0 0 0,0 1 1 0 0,-1-1-1 0 0,1 1 0 0 0,-1-1 1 0 0,1 0-1 0 0,-1 1 0 0 0,1-1 1 0 0,-1 1-1 0 0,0-1 0 0 0,1 1 0 0 0,-1-1 1 0 0,1 1-1 0 0,-1 0 0 0 0,0-1 1 0 0,0 1-1 0 0,1-1 0 0 0,-1 1 1 0 0,0 0-1 0 0,0-1 0 0 0,0 2 0 0 0,5 11-17 0 0,-2 1-1 0 0,1-1 0 0 0,-2 1 0 0 0,2 25 1 0 0,-3-22-1112 0 0,1 1 1 0 0,6 22-1 0 0,-8-39 1005 0 0,0 0 0 0 0,0 0 0 0 0,0-1-1 0 0,0 1 1 0 0,1 0 0 0 0,-1-1 0 0 0,0 1 0 0 0,0 0-1 0 0,1-1 1 0 0,-1 1 0 0 0,0 0 0 0 0,1-1-1 0 0,-1 1 1 0 0,1-1 0 0 0,-1 1 0 0 0,1 0-1 0 0,-1-1 1 0 0,1 1 0 0 0,-1-1 0 0 0,1 0 0 0 0,-1 1-1 0 0,1-1 1 0 0,0 1 0 0 0,-1-1 0 0 0,1 0-1 0 0,0 1 1 0 0,-1-1 0 0 0,2 0 0 0 0,-1 0-6 0 0,0 0 1 0 0,0-1-1 0 0,0 1 0 0 0,0 0 1 0 0,0-1-1 0 0,0 1 1 0 0,0-1-1 0 0,0 1 0 0 0,-1-1 1 0 0,1 0-1 0 0,0 1 1 0 0,0-1-1 0 0,0 0 1 0 0,-1 0-1 0 0,1 1 0 0 0,0-3 1 0 0,3-2-178 0 0,0 0 0 0 0,-1 0 1 0 0,0-1-1 0 0,0 1 0 0 0,2-9 1 0 0,13-77 595 0 0,-6-1 4882 0 0,-11 83-4389 0 0,-1-8 1515 0 0,1 15-3 0 0,0 10-1403 0 0,0-4-1043 0 0,4 46 318 0 0,-2-22-1047 0 0,10 42 1 0 0,-10-60-314 0 0,0-1 0 0 0,0 0 0 0 0,1 0 0 0 0,0 0 0 0 0,0-1-1 0 0,1 1 1 0 0,1-1 0 0 0,8 11 0 0 0,-3-11-286 0 0,-5-6-1483 0 0</inkml:trace>
</inkml:ink>
</file>

<file path=ppt/ink/ink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8:11.1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24 160 6569 0 0,'-1'-7'657'0'0,"0"-1"0"0"0,0 1 0 0 0,-1 0 0 0 0,0 0 0 0 0,-3-10 0 0 0,2 10 285 0 0,1 0 0 0 0,0 0-1 0 0,0 0 1 0 0,1 0 0 0 0,-1-10 0 0 0,2 7 1028 0 0,0 14-1096 0 0,2 15-723 0 0,-1-12-145 0 0,0 0-1 0 0,1 0 0 0 0,1 0 0 0 0,-1 0 1 0 0,1 0-1 0 0,0 0 0 0 0,1-1 0 0 0,7 12 0 0 0,40 47-108 0 0,-38-51 34 0 0,-12-13 50 0 0,-1 1 0 0 0,1-1 0 0 0,0 0 0 0 0,0 0 0 0 0,0 1 0 0 0,1-1 0 0 0,-1 0 0 0 0,0 0 1 0 0,0 0-1 0 0,0 0 0 0 0,1-1 0 0 0,-1 1 0 0 0,1 0 0 0 0,-1 0 0 0 0,0-1 0 0 0,1 1 0 0 0,-1-1 0 0 0,1 0 0 0 0,0 1 0 0 0,-1-1 0 0 0,1 0 0 0 0,-1 0 0 0 0,1 0 0 0 0,-1 0 0 0 0,1 0 0 0 0,-1 0 1 0 0,3-1-1 0 0,-2 0-10 0 0,-1 0 1 0 0,1 0 0 0 0,-1 0-1 0 0,0-1 1 0 0,0 1-1 0 0,0 0 1 0 0,1-1 0 0 0,-1 1-1 0 0,0-1 1 0 0,-1 1 0 0 0,1-1-1 0 0,0 0 1 0 0,0 1 0 0 0,-1-1-1 0 0,1 0 1 0 0,-1 0 0 0 0,1 1-1 0 0,-1-1 1 0 0,0 0 0 0 0,0 0-1 0 0,0 0 1 0 0,0 0-1 0 0,0-2 1 0 0,-1-20-71 0 0,0 1 0 0 0,-2 0 0 0 0,-1 0 0 0 0,-11-39 0 0 0,14 58 99 0 0,0 1-1 0 0,0 0 1 0 0,-1 0-1 0 0,0 0 0 0 0,1 0 1 0 0,-1 0-1 0 0,0 0 1 0 0,-1 0-1 0 0,1 0 0 0 0,-3-2 1 0 0,4 5-2 0 0,0-1 0 0 0,1 0-1 0 0,-1 1 1 0 0,0-1 0 0 0,0 1 0 0 0,1 0 0 0 0,-1-1 0 0 0,0 1 0 0 0,0-1 0 0 0,0 1 0 0 0,0 0 0 0 0,0 0-1 0 0,1 0 1 0 0,-1-1 0 0 0,0 1 0 0 0,0 0 0 0 0,0 0 0 0 0,0 0 0 0 0,0 0 0 0 0,0 1 0 0 0,0-1 0 0 0,0 0-1 0 0,0 0 1 0 0,1 0 0 0 0,-1 1 0 0 0,0-1 0 0 0,0 1 0 0 0,0-1 0 0 0,0 0 0 0 0,1 1 0 0 0,-1-1 0 0 0,0 1-1 0 0,0 0 1 0 0,1-1 0 0 0,-1 1 0 0 0,1 0 0 0 0,-1-1 0 0 0,0 1 0 0 0,0 1 0 0 0,-4 4-423 0 0,1 1 1 0 0,0-1 0 0 0,1 1 0 0 0,-1 0-1 0 0,-3 12 1 0 0,6-17 94 0 0,0 0 0 0 0,0 0 0 0 0,1 0 0 0 0,-1 0 0 0 0,1 0 0 0 0,-1 0 0 0 0,1 0 0 0 0,0 0 0 0 0,0 0 0 0 0,0 0 0 0 0,0 0 0 0 0,0 0 0 0 0,0 1 0 0 0,0-1 0 0 0,1 0 0 0 0,-1 0 0 0 0,1 0 0 0 0,0 0-1 0 0,-1 0 1 0 0,1 0 0 0 0,0-1 0 0 0,0 1 0 0 0,0 0 0 0 0,1 0 0 0 0,1 1 0 0 0,0 1-2682 0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6:47:22.9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323 5 7282 0 0,'-3'-1'175'0'0,"1"0"1"0"0,-1 0-1 0 0,1 1 0 0 0,-1-1 1 0 0,1 1-1 0 0,-1 0 1 0 0,0 0-1 0 0,1 0 1 0 0,-1 0-1 0 0,0 0 1 0 0,1 0-1 0 0,-1 1 1 0 0,1 0-1 0 0,-1-1 1 0 0,1 1-1 0 0,-1 0 1 0 0,1 0-1 0 0,-1 0 1 0 0,1 0-1 0 0,0 1 1 0 0,0-1-1 0 0,0 1 1 0 0,0-1-1 0 0,-3 3 1 0 0,-5 5 587 0 0,0 0 0 0 0,1 1 1 0 0,-12 14-1 0 0,11-9-503 0 0,1 0 0 0 0,1 0 0 0 0,-10 24 0 0 0,9-18-179 0 0,-138 281-397 0 0,142-288 919 0 0,3-3-4022 0 0,6-29-2639 0 0,-4 9 2902 0 0</inkml:trace>
</inkml:ink>
</file>

<file path=ppt/ink/ink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8:11.4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49 5129 0 0,'3'-9'1348'0'0,"-2"4"-70"0"0,1 0 0 0 0,-1 0 0 0 0,1 0 0 0 0,0 1 0 0 0,0-1 0 0 0,5-6 0 0 0,-7 11-1193 0 0,1 0 0 0 0,-1 0 0 0 0,1 0 0 0 0,-1 0 0 0 0,1 0-1 0 0,-1 1 1 0 0,0-1 0 0 0,1 0 0 0 0,-1 0 0 0 0,1 0 0 0 0,-1 0-1 0 0,1 0 1 0 0,-1 1 0 0 0,0-1 0 0 0,1 0 0 0 0,-1 0 0 0 0,0 1 0 0 0,1-1-1 0 0,-1 0 1 0 0,0 1 0 0 0,1-1 0 0 0,-1 0 0 0 0,0 1 0 0 0,0-1-1 0 0,1 0 1 0 0,-1 1 0 0 0,0-1 0 0 0,0 1 0 0 0,0-1 0 0 0,1 0 0 0 0,-1 1-1 0 0,11 19-26 0 0,-9-16 191 0 0,4 6-164 0 0,-1 0 0 0 0,-1 0 0 0 0,1 0 0 0 0,-2 1 0 0 0,1-1 0 0 0,2 19 0 0 0,4 68 144 0 0,-8-66-875 0 0,9 48-1 0 0,-9-69 233 0 0,7 24-3027 0 0,-9-34 3229 0 0,1 1 0 0 0,-1 0 0 0 0,0-1 0 0 0,1 1 0 0 0,-1 0 0 0 0,1-1 0 0 0,-1 1 0 0 0,1-1 0 0 0,-1 1 0 0 0,1 0 0 0 0,-1-1 0 0 0,1 1 0 0 0,0-1 0 0 0,-1 0 0 0 0,1 1 0 0 0,-1-1 0 0 0,1 1 0 0 0,0-1 0 0 0,0 0 0 0 0,-1 0 0 0 0,1 1 0 0 0,0-1 0 0 0,0 0 0 0 0,-1 0 0 0 0,1 0 0 0 0,0 0 0 0 0,0 0 0 0 0,-1 0 0 0 0,1 0 0 0 0,0 0 0 0 0,0 0 0 0 0,-1 0 0 0 0,1 0 0 0 0,0-1 0 0 0,0 1 0 0 0,-1 0 0 0 0,2-1 0 0 0,5-2-2884 0 0</inkml:trace>
</inkml:ink>
</file>

<file path=ppt/ink/ink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8:11.8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 8 9618 0 0,'-10'-4'4604'0'0,"10"7"-1908"0"0,1-3-2631 0 0,1 1 1 0 0,-1 0-1 0 0,0-1 0 0 0,0 1 1 0 0,1 0-1 0 0,-1-1 0 0 0,1 1 1 0 0,-1-1-1 0 0,0 0 1 0 0,1 1-1 0 0,-1-1 0 0 0,1 0 1 0 0,1 0-1 0 0,49 2 2 0 0,-35 0-682 0 0,0-1-1 0 0,0-1 1 0 0,0-1-1 0 0,0 0 1 0 0,0-1 0 0 0,17-4-1 0 0,-33 6 543 0 0,-1 0-1 0 0,0 0 0 0 0,0 0 1 0 0,0 0-1 0 0,0 0 0 0 0,0 0 1 0 0,1 0-1 0 0,-1 0 0 0 0,0 0 1 0 0,0 0-1 0 0,0 0 0 0 0,0 0 1 0 0,1 0-1 0 0,-1 0 1 0 0,0 0-1 0 0,0 0 0 0 0,0 0 1 0 0,0 0-1 0 0,0 0 0 0 0,1 0 1 0 0,-1 0-1 0 0,0 0 0 0 0,0 0 1 0 0,0-1-1 0 0,0 1 0 0 0,0 0 1 0 0,1 0-1 0 0,-1 0 1 0 0,0 0-1 0 0,0 0 0 0 0,0 0 1 0 0,0 0-1 0 0,0-1 0 0 0,0 1 1 0 0,0 0-1 0 0,0 0 0 0 0,1 0 1 0 0,-1 0-1 0 0,0 0 0 0 0,0-1 1 0 0,0 1-1 0 0,0 0 0 0 0,0 0 1 0 0,0 0-1 0 0,0 0 1 0 0,0-1-1 0 0,0 1 0 0 0,0 0 1 0 0,0 0-1 0 0,0 0 0 0 0,0 0 1 0 0,0 0-1 0 0,0-1 0 0 0,0 1 1 0 0,-12-2-1975 0 0,-19 2 1509 0 0,26 1 1024 0 0,0 1 0 0 0,0-1 0 0 0,0 1 0 0 0,-1 1 1 0 0,2-1-1 0 0,-1 1 0 0 0,0-1 0 0 0,0 1 0 0 0,1 1 0 0 0,0-1 0 0 0,0 1 1 0 0,0-1-1 0 0,0 1 0 0 0,0 1 0 0 0,1-1 0 0 0,-1 0 0 0 0,1 1 0 0 0,0-1 1 0 0,-3 10-1 0 0,-2 4 149 0 0,1 1 1 0 0,0 0 0 0 0,2 1-1 0 0,-3 21 1 0 0,7-39-612 0 0,0 0-1 0 0,1 0 1 0 0,0 1 0 0 0,-1-1 0 0 0,1 0-1 0 0,0 1 1 0 0,0-1 0 0 0,0 0 0 0 0,1 1-1 0 0,-1-1 1 0 0,0 0 0 0 0,1 1 0 0 0,0-1-1 0 0,-1 0 1 0 0,1 0 0 0 0,0 1 0 0 0,0-1-1 0 0,0 0 1 0 0,0 0 0 0 0,1 0 0 0 0,1 1-1 0 0,-1-1 6 0 0,0 0-1 0 0,0 0 0 0 0,1-1 0 0 0,-1 1 0 0 0,1-1 1 0 0,0 0-1 0 0,-1 0 0 0 0,1 0 0 0 0,0 0 0 0 0,-1 0 1 0 0,1 0-1 0 0,0-1 0 0 0,0 0 0 0 0,5 1 0 0 0,2-1-161 0 0,0-1-1 0 0,0 0 0 0 0,0 0 0 0 0,0-1 1 0 0,0 0-1 0 0,0 0 0 0 0,-1-2 1 0 0,15-5-1 0 0,-7-1-1060 0 0,9-5-1725 0 0,-8 11-4560 0 0,-18 6 5575 0 0,-2-2-1105 0 0</inkml:trace>
</inkml:ink>
</file>

<file path=ppt/ink/ink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8:12.2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 65 7514 0 0,'-12'-8'2178'0'0,"11"8"-1720"0"0,0-1 0 0 0,0 1 0 0 0,0-1 0 0 0,0 1 0 0 0,0-1 0 0 0,0 1 0 0 0,0-1 0 0 0,0 0 0 0 0,0 1 0 0 0,1-1 1 0 0,-1 0-1 0 0,0 0 0 0 0,1 0 0 0 0,-2-1 0 0 0,2 1-365 0 0,1 0 1 0 0,-1 0 0 0 0,1 0 0 0 0,-1 0 0 0 0,1 0 0 0 0,0 0 0 0 0,-1 0-1 0 0,1 1 1 0 0,0-1 0 0 0,0 0 0 0 0,-1 0 0 0 0,1 1 0 0 0,0-1-1 0 0,0 1 1 0 0,0-1 0 0 0,0 1 0 0 0,0-1 0 0 0,0 1 0 0 0,0-1-1 0 0,2 1 1 0 0,10-6-77 0 0,0 1-1 0 0,1 0 1 0 0,0 1-1 0 0,0 1 1 0 0,0 0 0 0 0,0 1-1 0 0,16 0 1 0 0,4 1-1166 0 0,64 7-1 0 0,-96-6 899 0 0,-1 0 0 0 0,1 1 0 0 0,0-1 0 0 0,-1 0-1 0 0,1 1 1 0 0,-1-1 0 0 0,1 1 0 0 0,-1 0 0 0 0,1 0-1 0 0,-1 0 1 0 0,1-1 0 0 0,-1 1 0 0 0,0 0-1 0 0,2 3 1 0 0,-2-4 52 0 0,-1 1 0 0 0,1 0 0 0 0,-1-1 0 0 0,1 1 0 0 0,-1 0 0 0 0,0-1 0 0 0,1 1 0 0 0,-1 0 0 0 0,0 0 0 0 0,0-1 0 0 0,0 1 0 0 0,0 0 0 0 0,1 0 0 0 0,-1 0 0 0 0,0-1 0 0 0,0 1 0 0 0,0 0 0 0 0,-1 0 0 0 0,1 0 0 0 0,0-1 0 0 0,0 1 0 0 0,0 0 0 0 0,-1 0 0 0 0,1 0 0 0 0,0-1 0 0 0,-1 1 0 0 0,1 0 0 0 0,0-1 0 0 0,-1 1 0 0 0,1 0 0 0 0,-1-1 0 0 0,0 2 0 0 0,-4 1-2816 0 0</inkml:trace>
</inkml:ink>
</file>

<file path=ppt/ink/ink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8:12.5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52 49 6697 0 0,'-33'16'3286'0'0,"14"-4"2506"0"0,19-11-5226 0 0,0-1-154 0 0,0 0-117 0 0,4 0-143 0 0,-1 0 1 0 0,1 0 0 0 0,0-1-1 0 0,-1 1 1 0 0,1-1-1 0 0,-1 0 1 0 0,1 0 0 0 0,5-2-1 0 0,3 0-45 0 0,99-26-35 0 0,8-1-2505 0 0,-98 26-41 0 0,-1 2 0 0 0,23 0 1 0 0,-20 2-350 0 0,-19 0-163 0 0</inkml:trace>
</inkml:ink>
</file>

<file path=ppt/ink/ink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8:13.0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75 14 8722 0 0,'-2'-1'280'0'0,"1"-1"0"0"0,-1 1 0 0 0,1 0 1 0 0,-1 0-1 0 0,1 0 0 0 0,-1 0 0 0 0,0 0 1 0 0,0 0-1 0 0,1 1 0 0 0,-1-1 0 0 0,0 0 0 0 0,0 1 1 0 0,0 0-1 0 0,0-1 0 0 0,0 1 0 0 0,0 0 0 0 0,0 0 1 0 0,0 0-1 0 0,0 0 0 0 0,0 0 0 0 0,0 1 0 0 0,1-1 1 0 0,-1 0-1 0 0,0 1 0 0 0,0-1 0 0 0,0 1 0 0 0,0 0 1 0 0,-1 1-1 0 0,1 0-159 0 0,0-1 1 0 0,0 1 0 0 0,1 0-1 0 0,-1 0 1 0 0,1 0 0 0 0,-1 0-1 0 0,1 1 1 0 0,0-1 0 0 0,0 0-1 0 0,0 1 1 0 0,0-1 0 0 0,0 0-1 0 0,0 1 1 0 0,1-1 0 0 0,-1 1-1 0 0,1-1 1 0 0,0 1 0 0 0,0-1-1 0 0,0 1 1 0 0,0-1 0 0 0,0 4-1 0 0,7 67 413 0 0,-2-41-394 0 0,-2 0-1 0 0,-2 0 0 0 0,0 1 0 0 0,-8 56 0 0 0,7-87-83 0 0,4-9 70 0 0,-2 1-70 0 0,1 0-1 0 0,0 0 1 0 0,0 1 0 0 0,1-1-1 0 0,-1 1 1 0 0,1 0-1 0 0,5-5 1 0 0,-8 9-62 0 0,1 0 0 0 0,-1 0 0 0 0,0 0 0 0 0,1 0 0 0 0,-1 1 0 0 0,1-1 0 0 0,-1 0 0 0 0,1 1 1 0 0,-1-1-1 0 0,1 1 0 0 0,-1-1 0 0 0,1 1 0 0 0,-1 0 0 0 0,1-1 0 0 0,0 1 0 0 0,2 0 1 0 0,-11 32-189 0 0,1-17-578 0 0,1 0 0 0 0,0 0-1 0 0,1 0 1 0 0,1 1 0 0 0,0 0-1 0 0,2-1 1 0 0,-1 19 0 0 0,2-33 504 0 0,0-1 0 0 0,0 1 1 0 0,0-1-1 0 0,-1 1 0 0 0,1-1 1 0 0,0 1-1 0 0,1-1 1 0 0,-1 1-1 0 0,0 0 0 0 0,0-1 1 0 0,0 1-1 0 0,0-1 1 0 0,0 1-1 0 0,0-1 0 0 0,1 1 1 0 0,-1-1-1 0 0,0 1 0 0 0,0-1 1 0 0,1 0-1 0 0,-1 1 1 0 0,0-1-1 0 0,1 1 0 0 0,-1-1 1 0 0,1 1-1 0 0,-1-1 1 0 0,0 0-1 0 0,1 1 0 0 0,-1-1 1 0 0,1 0-1 0 0,-1 0 1 0 0,1 1-1 0 0,0-1 0 0 0,3 0-3160 0 0</inkml:trace>
</inkml:ink>
</file>

<file path=ppt/ink/ink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8:13.3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 9 5401 0 0,'-12'-8'6741'0'0,"5"7"-3328"0"0,7 3-3316 0 0,-1-1 0 0 0,1 0-1 0 0,-1 1 1 0 0,1-1 0 0 0,0 1 0 0 0,0-1 0 0 0,0 1-1 0 0,0 0 1 0 0,0-1 0 0 0,0 1 0 0 0,0-1 0 0 0,0 1-1 0 0,2 2 1 0 0,4 43-299 0 0,10 94 459 0 0,-12-48-7231 0 0,-4-92 6907 0 0,0-1-1 0 0,0 0 0 0 0,0 1 0 0 0,0-1 1 0 0,0 0-1 0 0,1 1 0 0 0,-1-1 0 0 0,0 0 1 0 0,0 0-1 0 0,0 1 0 0 0,0-1 0 0 0,0 0 1 0 0,1 0-1 0 0,-1 1 0 0 0,0-1 0 0 0,0 0 1 0 0,0 0-1 0 0,1 0 0 0 0,-1 1 0 0 0,0-1 0 0 0,0 0 1 0 0,1 0-1 0 0,-1 0 0 0 0,0 0 0 0 0,0 0 1 0 0,1 1-1 0 0,-1-1 0 0 0,0 0 0 0 0,1 0 1 0 0,-1 0-1 0 0,0 0 0 0 0,0 0 0 0 0,1 0 1 0 0,-1 0-1 0 0,0 0 0 0 0,1 0 0 0 0,-1 0 1 0 0,0 0-1 0 0,1 0 0 0 0,-1 0 0 0 0,0 0 1 0 0,0 0-1 0 0,1-1 0 0 0,-1 1 0 0 0,0 0 0 0 0,0 0 1 0 0,1 0-1 0 0,-1 0 0 0 0,0-1 0 0 0,0 1 1 0 0,1 0-1 0 0,-1 0 0 0 0,0 0 0 0 0,0-1 1 0 0,0 1-1 0 0,1 0 0 0 0,-1 0 0 0 0,0-1 1 0 0,0 1-1 0 0,0 0 0 0 0,0 0 0 0 0,1-1 1 0 0,2-4-2791 0 0</inkml:trace>
</inkml:ink>
</file>

<file path=ppt/ink/ink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8:13.9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59 92 6209 0 0,'-4'-31'2742'0'0,"3"9"3140"0"0,1 22-5198 0 0,0 0-186 0 0,14 32 739 0 0,-7-20-1296 0 0,-1 0 0 0 0,0 1 0 0 0,0-1 0 0 0,-2 1 1 0 0,1 0-1 0 0,-2 1 0 0 0,0-1 0 0 0,0 1 0 0 0,-1-1 0 0 0,-1 1 1 0 0,-1 0-1 0 0,0 18 0 0 0,-2-15-567 0 0,0 1 1 0 0,-1-1-1 0 0,-1 0 0 0 0,-1 0 1 0 0,0 0-1 0 0,-1-1 0 0 0,-1 0 1 0 0,-1 0-1 0 0,-11 19 0 0 0,19-35 613 0 0,-1 1-1 0 0,1 0 0 0 0,0 0 1 0 0,-1-1-1 0 0,1 1 1 0 0,0 0-1 0 0,-1-1 0 0 0,1 1 1 0 0,-1-1-1 0 0,1 1 0 0 0,-1 0 1 0 0,1-1-1 0 0,-1 1 1 0 0,0-1-1 0 0,1 1 0 0 0,-1-1 1 0 0,1 0-1 0 0,-1 1 1 0 0,0-1-1 0 0,0 0 0 0 0,1 1 1 0 0,-1-1-1 0 0,0 0 1 0 0,0 0-1 0 0,1 1 0 0 0,-1-1 1 0 0,0 0-1 0 0,0 0 1 0 0,1 0-1 0 0,-1 0 0 0 0,0 0 1 0 0,0 0-1 0 0,0-1 0 0 0,-1 0 51 0 0,1 0 0 0 0,-1 0 0 0 0,1 0 0 0 0,0-1 0 0 0,-1 1 0 0 0,1-1 0 0 0,0 1 0 0 0,0-1 0 0 0,0 1 0 0 0,0-1 0 0 0,0 1 0 0 0,1-1 0 0 0,-2-2 0 0 0,-1-5 368 0 0,0 0 0 0 0,0 0 0 0 0,1 0 0 0 0,-1-17 1 0 0,2 12 72 0 0,2 1 0 0 0,0-1 0 0 0,0 1 0 0 0,1 0 0 0 0,1 0 0 0 0,0 0 0 0 0,6-15 0 0 0,-7 24-422 0 0,0-1 0 0 0,0 1 0 0 0,1-1-1 0 0,0 1 1 0 0,0 0 0 0 0,0 0 0 0 0,0 0 0 0 0,1 0-1 0 0,-1 1 1 0 0,1-1 0 0 0,0 1 0 0 0,0 0-1 0 0,0 0 1 0 0,1 0 0 0 0,-1 1 0 0 0,1 0 0 0 0,-1-1-1 0 0,1 2 1 0 0,0-1 0 0 0,0 0 0 0 0,10-1-1 0 0,24-3 38 0 0,56-13-789 0 0,-86 17 398 0 0,1-1 1 0 0,-1 0-1 0 0,1-1 1 0 0,-1 0-1 0 0,0-1 1 0 0,-1 0 0 0 0,11-7-1 0 0,-17 10 266 0 0,0 1 1 0 0,-1 0-1 0 0,1-1 0 0 0,-1 1 0 0 0,1-1 1 0 0,-1 0-1 0 0,0 1 0 0 0,1-1 1 0 0,-1 0-1 0 0,0 0 0 0 0,0 0 0 0 0,0 0 1 0 0,-1 0-1 0 0,1 0 0 0 0,0 0 1 0 0,-1 0-1 0 0,1 0 0 0 0,-1 0 0 0 0,1-3 1 0 0,-2 0 194 0 0,1 0 0 0 0,-1 0 0 0 0,0 0 0 0 0,0 0 0 0 0,-1 1 1 0 0,-1-7-1 0 0,-4-11 1193 0 0,2 5 3 0 0,4 19-415 0 0,5 30-99 0 0,-1-10-921 0 0,-2 13-763 0 0,-2 1 0 0 0,-2 0 0 0 0,-11 60 0 0 0,1-4-4875 0 0,12-86 5050 0 0,1 1 171 0 0,-1 0 0 0 0,0 0-1 0 0,0 0 1 0 0,-1 0 0 0 0,0 0-1 0 0,0 0 1 0 0,-3 6 0 0 0,3-11-2293 0 0</inkml:trace>
</inkml:ink>
</file>

<file path=ppt/ink/ink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8:14.2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62 71 4113 0 0,'-6'-6'801'0'0,"-5"-4"1990"0"0,1-1 0 0 0,0 0 0 0 0,-14-21 0 0 0,41 62 2178 0 0,20 28-5201 0 0,-32-52 128 0 0,0 0 1 0 0,0 0-1 0 0,0-1 0 0 0,1 0 1 0 0,0 0-1 0 0,0 0 0 0 0,1-1 0 0 0,-1 0 1 0 0,10 4-1 0 0,-14-7-143 0 0,0 0 1 0 0,0 0-1 0 0,1-1 1 0 0,-1 1-1 0 0,0-1 1 0 0,1 1-1 0 0,-1-1 1 0 0,1 0-1 0 0,-1 0 1 0 0,0 0-1 0 0,1 0 1 0 0,-1 0-1 0 0,1-1 1 0 0,-1 1-1 0 0,0-1 0 0 0,1 0 1 0 0,-1 1-1 0 0,0-1 1 0 0,0 0-1 0 0,0 0 1 0 0,0-1-1 0 0,0 1 1 0 0,0 0-1 0 0,0-1 1 0 0,0 1-1 0 0,0-1 1 0 0,0 1-1 0 0,-1-1 0 0 0,1 0 1 0 0,-1 0-1 0 0,1 0 1 0 0,-1 0-1 0 0,2-2 1 0 0,1-3-820 0 0,0 0 1 0 0,0 0 0 0 0,-1 0 0 0 0,4-11-1 0 0,-4 4-2082 0 0</inkml:trace>
</inkml:ink>
</file>

<file path=ppt/ink/ink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8:14.6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37 3 4697 0 0,'-1'0'365'0'0,"1"-1"-1"0"0,-1 1 1 0 0,0 0-1 0 0,0-1 1 0 0,0 1-1 0 0,0 0 1 0 0,0 0-1 0 0,0 0 1 0 0,0 0-1 0 0,0 0 1 0 0,-1 0-1 0 0,1 0 1 0 0,0 0-1 0 0,0 0 1 0 0,0 0-1 0 0,0 1 1 0 0,0-1-1 0 0,1 0 1 0 0,-1 1-1 0 0,0-1 1 0 0,0 1-1 0 0,0-1 1 0 0,0 1-1 0 0,0-1 1 0 0,0 1-1 0 0,-1 1 1 0 0,1-1-105 0 0,0 1 0 0 0,0 0 0 0 0,0 0 0 0 0,0 0 0 0 0,0 0 0 0 0,0 0 1 0 0,1 0-1 0 0,-1 0 0 0 0,1 1 0 0 0,-1-1 0 0 0,1 0 0 0 0,0 2 1 0 0,0 9-106 0 0,0 1 1 0 0,1-2-1 0 0,4 18 1 0 0,-5-26 222 0 0,6 50-94 0 0,-6-41-251 0 0,1 0 0 0 0,0-1 1 0 0,1 1-1 0 0,1 0 0 0 0,0-1 0 0 0,8 22 0 0 0,-10-33-17 0 0,-1 0 0 0 0,1 0 0 0 0,-1-1 0 0 0,1 1 0 0 0,-1 0 0 0 0,1 0 0 0 0,0 0-1 0 0,-1 0 1 0 0,1 0 0 0 0,0-1 0 0 0,0 1 0 0 0,0 0 0 0 0,-1-1 0 0 0,1 1-1 0 0,0-1 1 0 0,0 1 0 0 0,0-1 0 0 0,0 1 0 0 0,0-1 0 0 0,0 0 0 0 0,0 1-1 0 0,0-1 1 0 0,0 0 0 0 0,0 0 0 0 0,0 0 0 0 0,0 0 0 0 0,1 0 0 0 0,0 0-1 0 0,1 0-2 0 0,0-1-1 0 0,0 0 0 0 0,0 0 0 0 0,0 0 0 0 0,-1 0 0 0 0,1-1 0 0 0,0 1 0 0 0,0-1 0 0 0,4-3 0 0 0,3-4-80 0 0,0 0-1 0 0,-1 0 0 0 0,15-19 0 0 0,-18 19 69 0 0,-2 1 0 0 0,1-1 0 0 0,-1 0 0 0 0,0 0 0 0 0,-1 0 0 0 0,0-1 0 0 0,-1 0 0 0 0,0 1 1 0 0,0-1-1 0 0,-1 0 0 0 0,-1 0 0 0 0,1 1 0 0 0,-1-1 0 0 0,-1 0 0 0 0,0 0 0 0 0,0 0 0 0 0,-1 1 0 0 0,-5-15 0 0 0,7 23 6 0 0,0-1 0 0 0,-1 1 0 0 0,1 0 0 0 0,-1 0-1 0 0,1 0 1 0 0,-1 0 0 0 0,0 0 0 0 0,1 1 0 0 0,-1-1 0 0 0,0 0-1 0 0,1 0 1 0 0,-1 0 0 0 0,0 0 0 0 0,0 1 0 0 0,0-1 0 0 0,0 0-1 0 0,0 1 1 0 0,0-1 0 0 0,0 1 0 0 0,0-1 0 0 0,0 1 0 0 0,0 0 0 0 0,0-1-1 0 0,0 1 1 0 0,0 0 0 0 0,0 0 0 0 0,-2-1 0 0 0,1 2-2 0 0,-1-1 0 0 0,1 1 0 0 0,-1-1 0 0 0,1 1 0 0 0,0 0 0 0 0,0 0 0 0 0,-1 0 0 0 0,1 0 0 0 0,0 0 0 0 0,0 1 0 0 0,0-1 1 0 0,-2 3-1 0 0,-3 2-30 0 0,1 0 0 0 0,0 0 0 0 0,0 1 1 0 0,0 0-1 0 0,1 0 0 0 0,-6 10 0 0 0,6-8-324 0 0,-16 39-1481 0 0,20-45 1280 0 0,0 0-1 0 0,0 0 1 0 0,0 0 0 0 0,1 0-1 0 0,-1 1 1 0 0,1-1-1 0 0,0 0 1 0 0,0 0 0 0 0,0 0-1 0 0,0 0 1 0 0,0 1-1 0 0,1-1 1 0 0,1 5-1 0 0,-2-8 404 0 0,0 1 0 0 0,1-1 0 0 0,-1 1 0 0 0,0-1 0 0 0,0 0 0 0 0,1 1 0 0 0,-1-1 0 0 0,1 0 0 0 0,-1 1 0 0 0,0-1 0 0 0,1 0 0 0 0,-1 1-1 0 0,1-1 1 0 0,-1 0 0 0 0,1 1 0 0 0,-1-1 0 0 0,1 0 0 0 0,-1 0 0 0 0,1 0 0 0 0,-1 0 0 0 0,1 0 0 0 0,-1 1 0 0 0,1-1 0 0 0,-1 0 0 0 0,1 0-1 0 0,-1 0 1 0 0,1 0 0 0 0,0-1 0 0 0,4 0-2740 0 0</inkml:trace>
</inkml:ink>
</file>

<file path=ppt/ink/ink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8:14.9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7978 0 0,'0'0'147'0'0,"0"0"0"0"0,0 0 0 0 0,1 0 0 0 0,-1 1 0 0 0,0-1 0 0 0,0 0 0 0 0,0 0 0 0 0,0 0 0 0 0,0 0 0 0 0,0 1 0 0 0,0-1 0 0 0,0 0 0 0 0,0 0 1 0 0,0 0-1 0 0,1 0 0 0 0,-1 0 0 0 0,0 0 0 0 0,0 0 0 0 0,0 1 0 0 0,0-1 0 0 0,0 0 0 0 0,1 0 0 0 0,-1 0 0 0 0,0 0 0 0 0,0 0 0 0 0,0 0 0 0 0,0 0 0 0 0,1 0 0 0 0,-1 0 1 0 0,0 0-1 0 0,0 0 0 0 0,0 0 0 0 0,0 0 0 0 0,1 0 0 0 0,-1 0 0 0 0,0 0 0 0 0,0 0 0 0 0,0 0 0 0 0,0 0 0 0 0,1 0 0 0 0,-1 0 0 0 0,0 0 0 0 0,0 0 0 0 0,0 0 0 0 0,0 0 0 0 0,0-1 1 0 0,1 1-1 0 0,-1 0 0 0 0,0 0 0 0 0,0 0 0 0 0,0 0 0 0 0,0 0 0 0 0,0 0 0 0 0,0 0 0 0 0,1-1 0 0 0,-1 1 0 0 0,0 0 0 0 0,0 0 0 0 0,0 0 0 0 0,0 0 0 0 0,0-1 0 0 0,0 1 0 0 0,0 0 1 0 0,0 0-1 0 0,0 0 0 0 0,18 23 1596 0 0,-11-11-2041 0 0,0 0 0 0 0,10 25 0 0 0,-13-24-368 0 0,-1 1 0 0 0,0 0 0 0 0,-1 0-1 0 0,-1 0 1 0 0,-1 0 0 0 0,0 0 0 0 0,0 0 0 0 0,-1 0-1 0 0,-1 0 1 0 0,-6 22 0 0 0,9-40 852 0 0,-1-1 0 0 0,0 0 0 0 0,0 0 0 0 0,0 0 0 0 0,0 0 0 0 0,-3-7 0 0 0,2 4 525 0 0,0 0 1 0 0,0 1 0 0 0,1-1 0 0 0,0-12 0 0 0,0 19-667 0 0,1-1-1 0 0,-1 0 0 0 0,0 0 1 0 0,0 0-1 0 0,1 1 1 0 0,0-1-1 0 0,-1 0 1 0 0,1 0-1 0 0,0 1 1 0 0,-1-1-1 0 0,1 1 1 0 0,0-1-1 0 0,0 1 1 0 0,0-1-1 0 0,1 1 0 0 0,-1-1 1 0 0,0 1-1 0 0,1 0 1 0 0,-1 0-1 0 0,0-1 1 0 0,1 1-1 0 0,-1 0 1 0 0,1 0-1 0 0,0 1 1 0 0,-1-1-1 0 0,1 0 1 0 0,0 1-1 0 0,-1-1 0 0 0,1 0 1 0 0,0 1-1 0 0,0 0 1 0 0,0 0-1 0 0,-1-1 1 0 0,1 1-1 0 0,0 0 1 0 0,0 0-1 0 0,0 0 1 0 0,0 1-1 0 0,-1-1 0 0 0,1 0 1 0 0,0 1-1 0 0,0-1 1 0 0,-1 1-1 0 0,4 1 1 0 0,0 0-345 0 0,1 1 0 0 0,-1-1 1 0 0,0 1-1 0 0,0 0 0 0 0,0 0 1 0 0,-1 0-1 0 0,1 1 0 0 0,-1 0 0 0 0,0 0 1 0 0,0 0-1 0 0,0 0 0 0 0,0 0 1 0 0,5 10-1 0 0,-8-11-170 0 0,1 0 1 0 0,-1 0-1 0 0,0 0 1 0 0,0 0-1 0 0,0 0 1 0 0,0 0-1 0 0,0 0 1 0 0,-1 0-1 0 0,0 0 1 0 0,1 1-1 0 0,-1-1 1 0 0,0 0-1 0 0,0 0 1 0 0,-1 0-1 0 0,0 4 1 0 0,-2 3-2705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6:56:19.6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 95 7490 0 0,'-8'-12'1638'0'0,"7"12"-1258"0"0,0-1 1 0 0,0 0-1 0 0,1 0 1 0 0,-1 0-1 0 0,1 1 1 0 0,-1-1-1 0 0,1 0 1 0 0,-1 0-1 0 0,1 0 1 0 0,-1 0-1 0 0,1 0 1 0 0,0-2-1 0 0,0 2-261 0 0,1 0 1 0 0,-1 0-1 0 0,1 0 1 0 0,-1 0-1 0 0,1 0 1 0 0,0 0-1 0 0,-1 0 0 0 0,1 0 1 0 0,0 0-1 0 0,0 0 1 0 0,0 0-1 0 0,0 1 0 0 0,0-1 1 0 0,0 0-1 0 0,2-1 1 0 0,6-3-21 0 0,0 0 1 0 0,0 0-1 0 0,1 0 0 0 0,-1 1 1 0 0,1 0-1 0 0,1 1 1 0 0,17-5-1 0 0,-6 4-135 0 0,-1 0 1 0 0,43-2-1 0 0,-58 6-166 0 0,0-1 0 0 0,0 2 0 0 0,0-1 0 0 0,0 0 0 0 0,0 1 0 0 0,-1 0 0 0 0,1 0 0 0 0,0 1 0 0 0,9 2 1 0 0,-14-3 30 0 0,1-1 1 0 0,0 1 0 0 0,-1 0 0 0 0,1 0 0 0 0,-1 0 0 0 0,1 0 0 0 0,-1 0 0 0 0,0 0 0 0 0,1 0 0 0 0,-1 0 0 0 0,0 0 0 0 0,0 1 0 0 0,0-1 0 0 0,0 0 0 0 0,0 1 0 0 0,-1-1 0 0 0,1 1 0 0 0,0-1 0 0 0,-1 0 0 0 0,1 1 0 0 0,-1-1 0 0 0,1 1 0 0 0,-1-1 0 0 0,0 1 0 0 0,0 0 0 0 0,0-1 0 0 0,0 1 0 0 0,0-1 0 0 0,-1 1 0 0 0,1-1 0 0 0,0 1 0 0 0,-1-1 0 0 0,-1 3 0 0 0,-1 3-172 0 0,-1-1 0 0 0,0 0 1 0 0,-1 1-1 0 0,0-2 0 0 0,0 1 1 0 0,-1 0-1 0 0,1-1 0 0 0,-2 0 1 0 0,-7 6-1 0 0,0-1-2545 0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6:47:23.2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71 6 7194 0 0,'-1'-1'70'0'0,"0"1"1"0"0,-1-1 0 0 0,1 0-1 0 0,0 1 1 0 0,-1-1 0 0 0,1 1 0 0 0,-1-1-1 0 0,1 1 1 0 0,-1 0 0 0 0,1 0 0 0 0,-1-1-1 0 0,1 1 1 0 0,-1 0 0 0 0,1 0 0 0 0,-1 1-1 0 0,1-1 1 0 0,-1 0 0 0 0,1 0 0 0 0,-1 1-1 0 0,1-1 1 0 0,-1 1 0 0 0,1-1-1 0 0,-1 1 1 0 0,1 0 0 0 0,0-1 0 0 0,0 1-1 0 0,-1 0 1 0 0,1 0 0 0 0,0 0 0 0 0,0 0-1 0 0,0 0 1 0 0,0 0 0 0 0,0 0 0 0 0,0 1-1 0 0,0-1 1 0 0,0 0 0 0 0,0 1 0 0 0,1-1-1 0 0,-1 0 1 0 0,0 1 0 0 0,1-1-1 0 0,-1 1 1 0 0,1-1 0 0 0,-1 3 0 0 0,-2 9 109 0 0,0 0 0 0 0,1 1 0 0 0,1-1 0 0 0,-1 15-1 0 0,2-14-58 0 0,-4 25 162 0 0,3 1-1 0 0,1-1 1 0 0,2 1-1 0 0,1-1 1 0 0,10 41-1 0 0,-13-77-268 0 0,1 0 1 0 0,0-1-1 0 0,-1 1 0 0 0,1 0 0 0 0,0-1 1 0 0,1 1-1 0 0,-1-1 0 0 0,0 0 0 0 0,1 1 1 0 0,-1-1-1 0 0,1 0 0 0 0,0 0 0 0 0,0 0 1 0 0,0 0-1 0 0,0 0 0 0 0,0 0 0 0 0,0-1 1 0 0,0 1-1 0 0,5 2 0 0 0,-4-3 19 0 0,1 0 0 0 0,0 0 0 0 0,-1 0-1 0 0,1-1 1 0 0,0 1 0 0 0,0-1 0 0 0,-1 0 0 0 0,1 0-1 0 0,0 0 1 0 0,-1-1 0 0 0,1 1 0 0 0,6-3 0 0 0,9-3 164 0 0,-2-1 0 0 0,1 0 1 0 0,-1-2-1 0 0,24-15 0 0 0,-33 19-105 0 0,30-17 216 0 0,7-4 62 0 0,-1-2 0 0 0,41-35 1 0 0,-81 59-903 0 0,14-10 1691 0 0,-13 12-2723 0 0,-6 7-4118 0 0,0 0 3195 0 0,1-3-1067 0 0</inkml:trace>
</inkml:ink>
</file>

<file path=ppt/ink/ink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8:15.2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 1 8346 0 0,'-1'0'259'0'0,"1"0"0"0"0,-1 0 0 0 0,0-1 0 0 0,1 1 0 0 0,-1 0 0 0 0,1 0 1 0 0,-1 0-1 0 0,0 0 0 0 0,1 0 0 0 0,-1 0 0 0 0,1 0 0 0 0,-1 0 0 0 0,0 0 0 0 0,1 1 1 0 0,-1-1-1 0 0,1 0 0 0 0,-1 0 0 0 0,1 0 0 0 0,-1 1 0 0 0,0-1 0 0 0,1 0 0 0 0,-1 1 0 0 0,1-1 1 0 0,-1 0-1 0 0,1 1 0 0 0,0-1 0 0 0,-1 1 0 0 0,1-1 0 0 0,-1 1 0 0 0,1-1 0 0 0,0 1 0 0 0,-1-1 1 0 0,1 1-1 0 0,0-1 0 0 0,0 1 0 0 0,-1-1 0 0 0,1 1 0 0 0,0-1 0 0 0,0 1 0 0 0,0 1 1 0 0,11 24 1743 0 0,-8-22-2036 0 0,0 2 35 0 0,1 0 0 0 0,0-1 0 0 0,1 0-1 0 0,-1 0 1 0 0,1 0 0 0 0,0 0 0 0 0,1-1-1 0 0,-1 0 1 0 0,1 0 0 0 0,-1 0 0 0 0,1-1-1 0 0,0 0 1 0 0,12 4 0 0 0,-14-5-455 0 0,0-1 0 0 0,1 0 0 0 0,-1 0 0 0 0,1 0 0 0 0,-1-1 0 0 0,1 0 0 0 0,-1 0 0 0 0,1 0 0 0 0,6-1 0 0 0,-7 0-405 0 0,-1 1 0 0 0,0-1 0 0 0,1 0-1 0 0,-1-1 1 0 0,0 1 0 0 0,0-1 0 0 0,0 1-1 0 0,0-1 1 0 0,0 0 0 0 0,0 0-1 0 0,-1 0 1 0 0,1 0 0 0 0,3-5 0 0 0,1-1-2138 0 0</inkml:trace>
</inkml:ink>
</file>

<file path=ppt/ink/ink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8:15.8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58 31 6857 0 0,'-19'-8'2725'0'0,"15"6"-1951"0"0,-1 0 0 0 0,1 0 0 0 0,0 0 0 0 0,-1 0 0 0 0,1-1 0 0 0,0 0 0 0 0,-4-3 0 0 0,8 6-321 0 0,0 0-108 0 0,0 0-99 0 0,17 58 1089 0 0,-14-13-1198 0 0,-3-36-115 0 0,0-1 0 0 0,0 0-1 0 0,1 0 1 0 0,0 0 0 0 0,1 0-1 0 0,-1 0 1 0 0,2 0-1 0 0,-1-1 1 0 0,7 14 0 0 0,-9-21-32 0 0,1 1 0 0 0,0 0 0 0 0,1 0 0 0 0,-1-1 0 0 0,0 1 0 0 0,0-1 0 0 0,0 1 1 0 0,0-1-1 0 0,0 1 0 0 0,1-1 0 0 0,-1 0 0 0 0,0 1 0 0 0,0-1 0 0 0,1 0 0 0 0,-1 0 1 0 0,0 0-1 0 0,0 0 0 0 0,1 0 0 0 0,-1 0 0 0 0,0 0 0 0 0,0-1 0 0 0,1 1 0 0 0,-1 0 0 0 0,0-1 1 0 0,0 1-1 0 0,0-1 0 0 0,2 0 0 0 0,35-17-794 0 0,-35 16 679 0 0,119-66-2198 0 0,-121 67 2335 0 0,0 1 0 0 0,-1-1 1 0 0,1 1-1 0 0,0 0 0 0 0,-1-1 0 0 0,1 1 1 0 0,0 0-1 0 0,-1 0 0 0 0,1 0 0 0 0,0-1 1 0 0,0 1-1 0 0,-1 0 0 0 0,1 0 0 0 0,0 0 1 0 0,0 0-1 0 0,-1 0 0 0 0,1 0 0 0 0,0 0 1 0 0,0 1-1 0 0,-1-1 0 0 0,1 0 0 0 0,0 0 0 0 0,0 1 1 0 0,-1-1-1 0 0,1 0 0 0 0,0 1 0 0 0,-1-1 1 0 0,1 0-1 0 0,-1 1 0 0 0,1-1 0 0 0,0 1 1 0 0,-1-1-1 0 0,1 1 0 0 0,-1 0 0 0 0,1-1 1 0 0,-1 1-1 0 0,0-1 0 0 0,1 1 0 0 0,-1 0 1 0 0,0-1-1 0 0,1 1 0 0 0,-1 0 0 0 0,0 0 1 0 0,0-1-1 0 0,1 1 0 0 0,-1 0 0 0 0,0-1 1 0 0,0 1-1 0 0,0 1 0 0 0,1 8 217 0 0,0 1 1 0 0,-1-1-1 0 0,-1 14 1 0 0,1 3 256 0 0,2-12-294 0 0,-1-1 0 0 0,2 1-1 0 0,0-1 1 0 0,1 1 0 0 0,1-1-1 0 0,6 13 1 0 0,-11-25-165 0 0,1 0 1 0 0,0-1-1 0 0,0 1 1 0 0,0-1-1 0 0,0 1 1 0 0,0-1-1 0 0,0 1 1 0 0,0-1-1 0 0,0 0 1 0 0,1 0-1 0 0,-1 1 1 0 0,0-1-1 0 0,1 0 1 0 0,-1 0-1 0 0,1 0 1 0 0,-1-1-1 0 0,1 1 1 0 0,0 0-1 0 0,-1 0 1 0 0,1-1-1 0 0,0 1 1 0 0,-1-1-1 0 0,4 1 1 0 0,-2-2 7 0 0,-1 1 0 0 0,1-1 1 0 0,-1 1-1 0 0,0-1 0 0 0,1 0 1 0 0,-1 0-1 0 0,0 0 0 0 0,1 0 1 0 0,-1-1-1 0 0,0 1 1 0 0,0 0-1 0 0,0-1 0 0 0,0 0 1 0 0,2-3-1 0 0,7-6 19 0 0,-2-2 1 0 0,0 1-1 0 0,0-1 0 0 0,6-15 1 0 0,-9 18-48 0 0,-2 0 1 0 0,1-1-1 0 0,-1 1 0 0 0,-1-1 1 0 0,0 0-1 0 0,-1 0 1 0 0,0 0-1 0 0,0 0 1 0 0,-1 0-1 0 0,-1 0 1 0 0,0-1-1 0 0,0 1 1 0 0,-1 0-1 0 0,-3-12 1 0 0,4 21-9 0 0,0 1 0 0 0,0 0 0 0 0,-1 0 1 0 0,1-1-1 0 0,0 1 0 0 0,-1 0 0 0 0,1 0 1 0 0,-1 0-1 0 0,1 0 0 0 0,-1 0 0 0 0,0 0 1 0 0,0 0-1 0 0,1 0 0 0 0,-1 0 0 0 0,0 0 1 0 0,0 0-1 0 0,0 0 0 0 0,0 0 0 0 0,0 0 1 0 0,0 1-1 0 0,0-1 0 0 0,0 1 0 0 0,0-1 1 0 0,0 0-1 0 0,-1 1 0 0 0,1 0 0 0 0,0-1 1 0 0,0 1-1 0 0,0 0 0 0 0,-1-1 0 0 0,1 1 1 0 0,0 0-1 0 0,0 0 0 0 0,-1 0 0 0 0,1 0 1 0 0,0 0-1 0 0,0 1 0 0 0,-1-1 0 0 0,1 0 1 0 0,0 1-1 0 0,0-1 0 0 0,0 0 0 0 0,-1 1 1 0 0,1-1-1 0 0,0 1 0 0 0,0 0 0 0 0,0-1 1 0 0,0 1-1 0 0,-1 1 0 0 0,-6 3-285 0 0,0 0-1 0 0,1 1 1 0 0,-1 0-1 0 0,-12 14 1 0 0,12-11-832 0 0,1 1 0 0 0,0 0 0 0 0,-9 16 0 0 0,11-17-201 0 0,1-1 0 0 0,0 1 0 0 0,1 0 0 0 0,0 0-1 0 0,-2 10 1 0 0,4-10-1877 0 0</inkml:trace>
</inkml:ink>
</file>

<file path=ppt/ink/ink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8:16.2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18 9994 0 0,'2'-17'8215'0'0,"8"31"-7099"0"0,-5-2-1456 0 0,0 1 0 0 0,-1-1 1 0 0,0 1-1 0 0,-1 0 0 0 0,0 0 0 0 0,-1 0 0 0 0,0 26 0 0 0,-2-17-1381 0 0,-1 0 1 0 0,-1 0 0 0 0,-1-1 0 0 0,-6 24-1 0 0,5-34 495 0 0,3-29 1517 0 0,5-29 2391 0 0,-4 42-2304 0 0,1 0-1 0 0,-1 0 0 0 0,1 0 1 0 0,1 0-1 0 0,-1 0 0 0 0,1 0 0 0 0,-1 0 1 0 0,1 1-1 0 0,1-1 0 0 0,-1 1 1 0 0,1-1-1 0 0,-1 1 0 0 0,5-5 1 0 0,-5 7-340 0 0,1 1 0 0 0,-1-1 1 0 0,0 0-1 0 0,1 1 1 0 0,-1-1-1 0 0,1 1 1 0 0,-1 0-1 0 0,1 0 0 0 0,0 0 1 0 0,-1 0-1 0 0,1 1 1 0 0,0-1-1 0 0,0 1 1 0 0,0-1-1 0 0,-1 1 0 0 0,1 0 1 0 0,0 0-1 0 0,0 0 1 0 0,0 1-1 0 0,0-1 1 0 0,-1 1-1 0 0,1-1 0 0 0,0 1 1 0 0,-1 0-1 0 0,4 1 1 0 0,9 3 53 0 0,-6-3-463 0 0,0 1 0 0 0,0 0 0 0 0,16 8-1 0 0,-23-10 89 0 0,-1 0 0 0 0,1-1 0 0 0,-1 1 0 0 0,0 0 0 0 0,1 0 0 0 0,-1 0 0 0 0,0 0 0 0 0,0 0 0 0 0,0 0 0 0 0,0 0 0 0 0,0 1-1 0 0,0-1 1 0 0,0 0 0 0 0,0 1 0 0 0,-1-1 0 0 0,1 0 0 0 0,0 1 0 0 0,-1-1 0 0 0,1 1 0 0 0,-1-1 0 0 0,1 1 0 0 0,-1-1 0 0 0,0 1-1 0 0,0 0 1 0 0,0-1 0 0 0,0 1 0 0 0,0-1 0 0 0,0 1 0 0 0,-1 2 0 0 0,0 3-2976 0 0</inkml:trace>
</inkml:ink>
</file>

<file path=ppt/ink/ink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8:16.6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 50 8810 0 0,'-2'0'218'0'0,"1"0"-1"0"0,0 1 1 0 0,0-1 0 0 0,0 0-1 0 0,-1 1 1 0 0,1-1 0 0 0,0 1-1 0 0,0-1 1 0 0,0 1 0 0 0,0 0-1 0 0,0-1 1 0 0,0 1 0 0 0,0 0 0 0 0,0 0-1 0 0,0 0 1 0 0,0-1 0 0 0,1 1-1 0 0,-1 0 1 0 0,0 0 0 0 0,0 0-1 0 0,1 0 1 0 0,-1 1 0 0 0,1-1-1 0 0,-1 0 1 0 0,1 0 0 0 0,-1 0 0 0 0,1 0-1 0 0,0 1 1 0 0,0-1 0 0 0,0 0-1 0 0,-1 0 1 0 0,1 0 0 0 0,0 1-1 0 0,0-1 1 0 0,1 0 0 0 0,-1 0-1 0 0,0 1 1 0 0,1 1 0 0 0,-1 0-5 0 0,0 1 0 0 0,1 0 1 0 0,-1-1-1 0 0,1 1 0 0 0,0 0 0 0 0,0-1 1 0 0,1 1-1 0 0,-1-1 0 0 0,1 1 0 0 0,-1-1 1 0 0,4 5-1 0 0,-3-6-188 0 0,0 0 1 0 0,0 0 0 0 0,0 0-1 0 0,0-1 1 0 0,0 1-1 0 0,0 0 1 0 0,1-1-1 0 0,-1 0 1 0 0,0 1-1 0 0,1-1 1 0 0,-1 0-1 0 0,1 0 1 0 0,-1-1 0 0 0,1 1-1 0 0,0 0 1 0 0,-1-1-1 0 0,1 0 1 0 0,3 1-1 0 0,-2-2-43 0 0,1 0 0 0 0,-1 0 1 0 0,0-1-1 0 0,0 1 0 0 0,1-1 0 0 0,-1 0 0 0 0,0 0 0 0 0,0 0 0 0 0,-1 0 0 0 0,7-6 0 0 0,13-7-245 0 0,-15 10 198 0 0,0 0 0 0 0,0 0 0 0 0,0-1 1 0 0,-1 0-1 0 0,0 0 0 0 0,0-1 0 0 0,-1 0 1 0 0,0 0-1 0 0,8-12 0 0 0,-13 18 65 0 0,-1 0 0 0 0,1 0 0 0 0,-1 0 0 0 0,1 0 0 0 0,-1 0 0 0 0,0 0 0 0 0,0 0 0 0 0,1-1 0 0 0,-1 1 0 0 0,0 0-1 0 0,0 0 1 0 0,0 0 0 0 0,0 0 0 0 0,0 0 0 0 0,0-1 0 0 0,0 1 0 0 0,-1 0 0 0 0,1 0 0 0 0,0 0 0 0 0,-1 0 0 0 0,1 0 0 0 0,-1 0 0 0 0,1 0 0 0 0,-1 0 0 0 0,1 0 0 0 0,-1 0-1 0 0,0 0 1 0 0,1 0 0 0 0,-1 0 0 0 0,0 1 0 0 0,0-1 0 0 0,1 0 0 0 0,-1 0 0 0 0,0 1 0 0 0,0-1 0 0 0,0 1 0 0 0,0-1 0 0 0,0 0 0 0 0,0 1 0 0 0,0 0 0 0 0,-2-1 0 0 0,0 0-7 0 0,-1 0 0 0 0,1 0 0 0 0,-1 0 0 0 0,1 0 0 0 0,0 1 0 0 0,-1-1 0 0 0,1 1 1 0 0,-1 0-1 0 0,1 0 0 0 0,-1 1 0 0 0,1-1 0 0 0,-5 2 0 0 0,-7 4-130 0 0,0 0 1 0 0,0 1-1 0 0,1 1 0 0 0,1 0 0 0 0,-1 1 0 0 0,1 1 1 0 0,1 0-1 0 0,-23 23 0 0 0,35-33 43 0 0,0 0 0 0 0,-1 0-1 0 0,1 0 1 0 0,0 0 0 0 0,0 0-1 0 0,0 1 1 0 0,-1-1 0 0 0,1 0-1 0 0,0 0 1 0 0,0 0 0 0 0,0 0-1 0 0,0 0 1 0 0,-1 0 0 0 0,1 0 0 0 0,0 0-1 0 0,0 1 1 0 0,0-1 0 0 0,0 0-1 0 0,-1 0 1 0 0,1 0 0 0 0,0 0-1 0 0,0 1 1 0 0,0-1 0 0 0,0 0-1 0 0,0 0 1 0 0,0 0 0 0 0,0 1 0 0 0,0-1-1 0 0,0 0 1 0 0,0 0 0 0 0,0 0-1 0 0,-1 1 1 0 0,1-1 0 0 0,0 0-1 0 0,0 0 1 0 0,0 0 0 0 0,0 1-1 0 0,1-1 1 0 0,-1 0 0 0 0,0 0 0 0 0,0 0-1 0 0,0 1 1 0 0,0-1 0 0 0,0 0-1 0 0,0 0 1 0 0,0 0 0 0 0,0 1-1 0 0,0-1 1 0 0,0 0 0 0 0,1 0-1 0 0,-1 0 1 0 0,0 0 0 0 0,0 1 0 0 0,0-1-1 0 0,0 0 1 0 0,0 0 0 0 0,1 0-1 0 0,-1 0 1 0 0,0 0 0 0 0,0 0-1 0 0,0 1 1 0 0,1-1 0 0 0,14-4-5567 0 0,-7-2 2159 0 0</inkml:trace>
</inkml:ink>
</file>

<file path=ppt/ink/ink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8:17.0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 0 12363 0 0,'0'7'4617'0'0,"0"18"-1310"0"0,-1-19-3033 0 0,-1 8 1199 0 0,2-14-1574 0 0,0 0 1 0 0,0 0 0 0 0,0 1-1 0 0,0-1 1 0 0,0 0 0 0 0,1 1 0 0 0,-1-1-1 0 0,0 0 1 0 0,0 0 0 0 0,0 1 0 0 0,1-1-1 0 0,-1 0 1 0 0,0 0 0 0 0,0 1-1 0 0,0-1 1 0 0,1 0 0 0 0,-1 0 0 0 0,0 0-1 0 0,0 0 1 0 0,1 1 0 0 0,-1-1-1 0 0,0 0 1 0 0,1 0 0 0 0,-1 0 0 0 0,0 0-1 0 0,1 0 1 0 0,-1 0 0 0 0,0 0 0 0 0,0 0-1 0 0,1 0 1 0 0,-1 0 0 0 0,0 0-1 0 0,1 0 1 0 0,0 0 0 0 0,0 1-2912 0 0,-1 0-2365 0 0,-2-1-421 0 0</inkml:trace>
</inkml:ink>
</file>

<file path=ppt/ink/ink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8:21.9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701 63 7242 0 0,'1'-14'1046'0'0,"-1"11"-369"0"0,1 0-1 0 0,-1 0 0 0 0,0 0 0 0 0,-1-1 0 0 0,1 1 0 0 0,0 0 0 0 0,-1 0 1 0 0,-1-6-1 0 0,1 8-561 0 0,0 0 1 0 0,0 0-1 0 0,0 0 0 0 0,1 0 1 0 0,-1 0-1 0 0,0 0 0 0 0,0 0 1 0 0,0 0-1 0 0,0 1 1 0 0,-1-1-1 0 0,1 0 0 0 0,0 1 1 0 0,0-1-1 0 0,0 1 0 0 0,0-1 1 0 0,-1 1-1 0 0,1 0 1 0 0,0-1-1 0 0,-1 1 0 0 0,1 0 1 0 0,0 0-1 0 0,0 0 0 0 0,-1 0 1 0 0,1 0-1 0 0,0 0 1 0 0,-1 0-1 0 0,1 1 0 0 0,-2-1 1 0 0,-8 2 80 0 0,0 1 0 0 0,0 0 0 0 0,0 0 1 0 0,0 1-1 0 0,1 0 0 0 0,0 1 0 0 0,-19 11 0 0 0,-67 53 55 0 0,53-35-136 0 0,-61 49-52 0 0,-123 125-1 0 0,214-197-58 0 0,2 1-1 0 0,0 0 1 0 0,0 1 0 0 0,1 0-1 0 0,1 1 1 0 0,-13 24 0 0 0,21-37-6 0 0,1-1 0 0 0,0 1 0 0 0,0 0 0 0 0,-1 0 0 0 0,1 0 0 0 0,0-1 0 0 0,0 1 0 0 0,0 0 0 0 0,0 0 0 0 0,0 0 0 0 0,0 0 0 0 0,0-1 0 0 0,0 1 0 0 0,0 0 0 0 0,0 0 0 0 0,1 0 0 0 0,-1-1 0 0 0,0 1 0 0 0,0 0 0 0 0,1 0 0 0 0,-1-1 0 0 0,1 1 0 0 0,-1 0 0 0 0,1 0 0 0 0,-1-1 0 0 0,1 1 1 0 0,-1-1-1 0 0,2 2 0 0 0,0-1-9 0 0,0 1 1 0 0,1 0 0 0 0,-1-1-1 0 0,1 0 1 0 0,-1 1 0 0 0,1-1 0 0 0,-1 0-1 0 0,6 1 1 0 0,5 0-14 0 0,1 1 0 0 0,21 0 0 0 0,-34-3 30 0 0,54 2-93 0 0,88 7-20 0 0,-123-6 87 0 0,0 0 1 0 0,0 1-1 0 0,-1 1 0 0 0,37 15 0 0 0,-53-18-5 0 0,1-1 0 0 0,-1 1-1 0 0,0-1 1 0 0,0 1-1 0 0,0 0 1 0 0,-1 0 0 0 0,1 1-1 0 0,0-1 1 0 0,-1 0 0 0 0,1 1-1 0 0,-1-1 1 0 0,0 1-1 0 0,0 0 1 0 0,0 0 0 0 0,0 0-1 0 0,-1 0 1 0 0,1 0-1 0 0,-1 0 1 0 0,1 1 0 0 0,-1-1-1 0 0,1 5 1 0 0,-1 31-3243 0 0,-7 3-5703 0 0,6-37 5632 0 0</inkml:trace>
</inkml:ink>
</file>

<file path=ppt/ink/ink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8:22.2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363 16 11819 0 0,'-6'-2'544'0'0,"0"-1"1"0"0,0 1 0 0 0,0 0 0 0 0,0 0 0 0 0,0 1-1 0 0,0-1 1 0 0,-1 2 0 0 0,1-1 0 0 0,0 1-1 0 0,-9 0 1 0 0,9 0-438 0 0,0 1-1 0 0,0 0 1 0 0,1 0-1 0 0,-1 1 1 0 0,1 0-1 0 0,-1 0 1 0 0,1 0-1 0 0,-1 1 1 0 0,1-1-1 0 0,0 1 1 0 0,0 0-1 0 0,0 1 1 0 0,1-1-1 0 0,-1 1 1 0 0,1 0-1 0 0,0 0 1 0 0,-7 9-1 0 0,5-5-151 0 0,-93 133-747 0 0,56-66-2179 0 0,33-53-462 0 0,-12 36-1 0 0,15-25 688 0 0,7-23-352 0 0</inkml:trace>
</inkml:ink>
</file>

<file path=ppt/ink/ink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8:22.7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189 27 8994 0 0,'0'-1'398'0'0,"0"-1"0"0"0,0 1 0 0 0,0 0 0 0 0,0-1 0 0 0,0 1 0 0 0,0 0 0 0 0,0-1 1 0 0,0 1-1 0 0,1 0 0 0 0,-1-1 0 0 0,1 1 0 0 0,-1 0 0 0 0,1-1 0 0 0,-1 1 0 0 0,2-2 0 0 0,-1 3-335 0 0,1-1 0 0 0,0 1 0 0 0,-1-1 0 0 0,1 1 0 0 0,0-1 0 0 0,-1 1 0 0 0,1 0 0 0 0,0 0 0 0 0,-1 0 0 0 0,1 0 0 0 0,0 0 0 0 0,0 0 0 0 0,-1 0 0 0 0,4 1-1 0 0,0 0-196 0 0,0-1 0 0 0,0 1 0 0 0,0 0 0 0 0,0 0 0 0 0,0 1 0 0 0,0-1 0 0 0,0 1 0 0 0,-1 0 0 0 0,1 1 0 0 0,-1-1 0 0 0,1 1 0 0 0,-1 0 0 0 0,0 0 0 0 0,4 4-1 0 0,-6-5-157 0 0,0 1 0 0 0,0-1 0 0 0,0 1 0 0 0,-1 0 0 0 0,1 0 0 0 0,-1 0 0 0 0,0 0-1 0 0,0 0 1 0 0,0 0 0 0 0,0 0 0 0 0,-1 0 0 0 0,1 0 0 0 0,-1 0 0 0 0,0 1 0 0 0,0-1 0 0 0,0 0-1 0 0,0 0 1 0 0,0 0 0 0 0,-1 1 0 0 0,1-1 0 0 0,-1 0 0 0 0,0 0 0 0 0,-2 5 0 0 0,3-7 284 0 0,0-1 0 0 0,0 1 0 0 0,-1 0 1 0 0,1 0-1 0 0,0-1 0 0 0,0 1 0 0 0,0 0 1 0 0,-1-1-1 0 0,1 1 0 0 0,0 0 0 0 0,-1-1 1 0 0,1 1-1 0 0,-1-1 0 0 0,1 1 1 0 0,-1 0-1 0 0,1-1 0 0 0,-1 1 0 0 0,1-1 1 0 0,-1 0-1 0 0,1 1 0 0 0,-1-1 0 0 0,0 1 1 0 0,1-1-1 0 0,-1 0 0 0 0,0 1 0 0 0,1-1 1 0 0,-2 0-1 0 0,1 0 29 0 0,0 0-1 0 0,0-1 1 0 0,0 1 0 0 0,0-1-1 0 0,0 1 1 0 0,0-1 0 0 0,1 1-1 0 0,-1-1 1 0 0,0 0 0 0 0,0 1-1 0 0,0-1 1 0 0,1 0 0 0 0,-1 0-1 0 0,0 0 1 0 0,1 1 0 0 0,-2-3 0 0 0,-22-49 2396 0 0,21 43-1243 0 0,2 7-989 0 0,1 1 1 0 0,-1-1-1 0 0,1 1 1 0 0,-1-1-1 0 0,0 1 1 0 0,0-1-1 0 0,0 1 1 0 0,1 0-1 0 0,-1-1 1 0 0,0 1-1 0 0,0 0 0 0 0,-1 0 1 0 0,1 0-1 0 0,0-1 1 0 0,0 1-1 0 0,-1 1 1 0 0,1-1-1 0 0,0 0 1 0 0,-1 0-1 0 0,1 0 1 0 0,-1 1-1 0 0,-1-2 1 0 0,1 3-148 0 0,1-1-1 0 0,-1 1 1 0 0,0-1 0 0 0,1 1 0 0 0,-1 0 0 0 0,1-1-1 0 0,0 1 1 0 0,-1 0 0 0 0,1 0 0 0 0,0 0 0 0 0,-1 0 0 0 0,1 0-1 0 0,0 0 1 0 0,0 1 0 0 0,0-1 0 0 0,0 0 0 0 0,0 0-1 0 0,0 1 1 0 0,0-1 0 0 0,1 1 0 0 0,-1-1 0 0 0,0 2-1 0 0,-35 64 1 0 0,11-17 13 0 0,-2-2-1 0 0,-49 66 1 0 0,42-67 784 0 0,34-47-823 0 0,1 1 0 0 0,-1-1 1 0 0,0 0-1 0 0,0 0 0 0 0,1 1 0 0 0,-1-1 1 0 0,0 0-1 0 0,0 0 0 0 0,1 0 1 0 0,-1 1-1 0 0,0-1 0 0 0,1 0 0 0 0,-1 0 1 0 0,0 0-1 0 0,1 0 0 0 0,-1 0 1 0 0,0 1-1 0 0,1-1 0 0 0,-1 0 0 0 0,0 0 1 0 0,1 0-1 0 0,-1 0 0 0 0,0 0 1 0 0,1 0-1 0 0,-1 0 0 0 0,0 0 0 0 0,1 0 1 0 0,-1-1-1 0 0,0 1 0 0 0,1 0 1 0 0,-1 0-1 0 0,0 0 0 0 0,1 0 0 0 0,-1 0 1 0 0,0 0-1 0 0,0-1 0 0 0,1 1 0 0 0,-1 0 1 0 0,1-1-1 0 0,16-4 97 0 0,246-123-433 0 0,-236 115-1 0 0,-7 3-609 0 0,1 1-1 0 0,0 1 1 0 0,23-6 0 0 0,-44 14 794 0 0,1-1 1 0 0,-1 1 0 0 0,1 0-1 0 0,0 0 1 0 0,-1 0 0 0 0,1 0 0 0 0,-1-1-1 0 0,1 1 1 0 0,0 0 0 0 0,-1 0 0 0 0,1 0-1 0 0,0 0 1 0 0,-1 1 0 0 0,1-1 0 0 0,0 0-1 0 0,-1 0 1 0 0,1 0 0 0 0,-1 0 0 0 0,1 1-1 0 0,0-1 1 0 0,-1 0 0 0 0,1 1 0 0 0,-1-1-1 0 0,1 0 1 0 0,-1 1 0 0 0,1-1 0 0 0,-1 0-1 0 0,1 1 1 0 0,0 0 0 0 0,-1 0 3 0 0,0 0 0 0 0,0 0 0 0 0,0 0 0 0 0,0 0 0 0 0,0 0 0 0 0,0 0 0 0 0,0 0 0 0 0,0 0 0 0 0,0-1 0 0 0,0 1 0 0 0,-1 0 0 0 0,1 0 0 0 0,0 0 0 0 0,-1 0 0 0 0,1 0 0 0 0,0 0 0 0 0,-1-1 0 0 0,1 1 0 0 0,-1 0 0 0 0,0 1 0 0 0,-5 6-2935 0 0</inkml:trace>
</inkml:ink>
</file>

<file path=ppt/ink/ink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8:23.0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 60 7762 0 0,'-19'1'2481'0'0,"11"-1"1122"0"0,24-9-2280 0 0,1 0-1201 0 0,0 1 1 0 0,1 1 0 0 0,0 1 0 0 0,36-8-1 0 0,-42 11-131 0 0,1 1 0 0 0,-1 1 1 0 0,1 0-1 0 0,0 1 0 0 0,-1 0 0 0 0,1 1 0 0 0,0 0 0 0 0,16 4 0 0 0,-28-4 16 0 0,1-1 0 0 0,-1 0 0 0 0,1 1 0 0 0,-1 0 0 0 0,0-1 0 0 0,1 1 0 0 0,-1 0 0 0 0,0-1 0 0 0,0 1 0 0 0,1 0 0 0 0,-1 0 1 0 0,0 0-1 0 0,0 0 0 0 0,0 0 0 0 0,0 0 0 0 0,0 1 0 0 0,0-1 0 0 0,-1 0 0 0 0,1 0 0 0 0,0 1 0 0 0,0-1 0 0 0,-1 0 0 0 0,1 1 0 0 0,-1-1 0 0 0,0 1 0 0 0,1-1 0 0 0,-1 1 0 0 0,0-1 0 0 0,0 1 0 0 0,0-1 0 0 0,0 1 0 0 0,0-1 0 0 0,0 0 0 0 0,0 1 0 0 0,0-1 1 0 0,0 1-1 0 0,-2 2 0 0 0,-1 6 105 0 0,-1 1 1 0 0,0-1 0 0 0,0 0 0 0 0,-9 13-1 0 0,-1 3-848 0 0,11-5-2741 0 0,3-20 3171 0 0,0-1-1 0 0,0 1 1 0 0,0 0 0 0 0,0 0-1 0 0,0-1 1 0 0,0 1 0 0 0,0 0-1 0 0,0 0 1 0 0,0-1 0 0 0,0 1-1 0 0,0 0 1 0 0,1 0 0 0 0,-1-1-1 0 0,0 1 1 0 0,1 0 0 0 0,-1-1 0 0 0,0 1-1 0 0,1 0 1 0 0,-1-1 0 0 0,1 1-1 0 0,-1-1 1 0 0,1 1 0 0 0,-1 0-1 0 0,1-1 1 0 0,0 1 0 0 0,2 0-2434 0 0</inkml:trace>
</inkml:ink>
</file>

<file path=ppt/ink/ink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8:23.6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48 66 10314 0 0,'-11'-12'2474'0'0,"-7"-12"2076"0"0,18 24-4509 0 0,0-1 0 0 0,0 0-1 0 0,0 1 1 0 0,0-1 0 0 0,0 1 0 0 0,0-1-1 0 0,0 0 1 0 0,0 1 0 0 0,0-1 0 0 0,0 0-1 0 0,0 1 1 0 0,0-1 0 0 0,0 1 0 0 0,1-1-1 0 0,-1 1 1 0 0,0-1 0 0 0,0 0 0 0 0,1 1-1 0 0,-1-1 1 0 0,0 1 0 0 0,1-1-1 0 0,-1 1 1 0 0,1 0 0 0 0,-1-1 0 0 0,0 1-1 0 0,1-1 1 0 0,-1 1 0 0 0,1 0 0 0 0,-1-1-1 0 0,1 1 1 0 0,0 0 0 0 0,-1-1 0 0 0,1 1-1 0 0,-1 0 1 0 0,1 0 0 0 0,-1 0 0 0 0,1 0-1 0 0,0-1 1 0 0,-1 1 0 0 0,1 0 0 0 0,-1 0-1 0 0,1 0 1 0 0,0 0 0 0 0,20-4-151 0 0,1 1-1 0 0,-1 0 1 0 0,1 2 0 0 0,0 0 0 0 0,-1 2 0 0 0,1 0-1 0 0,30 6 1 0 0,-52-7 78 0 0,0 0 0 0 0,1 0 0 0 0,-1 0-1 0 0,0 0 1 0 0,0 0 0 0 0,1 0 0 0 0,-1 0-1 0 0,0 0 1 0 0,1 0 0 0 0,-1 0 0 0 0,0 0-1 0 0,1 0 1 0 0,-1 0 0 0 0,0 1 0 0 0,1-1-1 0 0,-1 0 1 0 0,0 0 0 0 0,0 0 0 0 0,1 0-1 0 0,-1 0 1 0 0,0 1 0 0 0,0-1 0 0 0,1 0 0 0 0,-1 0-1 0 0,0 1 1 0 0,0-1 0 0 0,0 0 0 0 0,1 0-1 0 0,-1 1 1 0 0,0-1 0 0 0,0 0 0 0 0,0 0-1 0 0,0 1 1 0 0,0-1 0 0 0,1 0 0 0 0,-1 1-1 0 0,0-1 1 0 0,0 0 0 0 0,0 1 0 0 0,0-1 0 0 0,0 0-1 0 0,0 1 1 0 0,0-1 0 0 0,0 1 0 0 0,-13 12-398 0 0,-23 8 382 0 0,-3-2-58 0 0,16-9 556 0 0,-42 27 1 0 0,58-32-284 0 0,0 0 0 0 0,1 0 0 0 0,0 1 0 0 0,0 0 0 0 0,0 0 0 0 0,0 1 0 0 0,1 0 0 0 0,0 0 1 0 0,-7 13-1 0 0,12-20-165 0 0,0 1 0 0 0,-1 0 0 0 0,1-1 0 0 0,-1 1 0 0 0,1-1 1 0 0,0 1-1 0 0,0 0 0 0 0,-1-1 0 0 0,1 1 0 0 0,0 0 0 0 0,0-1 1 0 0,0 1-1 0 0,0 0 0 0 0,0-1 0 0 0,0 1 0 0 0,0 0 0 0 0,0 0 1 0 0,0-1-1 0 0,0 1 0 0 0,0 0 0 0 0,1-1 0 0 0,-1 1 0 0 0,0 0 1 0 0,0-1-1 0 0,1 1 0 0 0,-1 0 0 0 0,0-1 0 0 0,1 1 0 0 0,-1-1 0 0 0,1 2 1 0 0,1-1 6 0 0,-1-1 0 0 0,1 1-1 0 0,-1 0 1 0 0,1 0 0 0 0,-1-1 0 0 0,1 1 0 0 0,-1-1 0 0 0,1 0 0 0 0,0 1 0 0 0,-1-1 0 0 0,1 0 0 0 0,2 0 0 0 0,49-5 165 0 0,-51 5-173 0 0,52-16-269 0 0,-44 12 187 0 0,0 0 0 0 0,1 1 0 0 0,-1 0 0 0 0,1 1 0 0 0,15-1 0 0 0,-26 3 79 0 0,0 0 0 0 0,1 0 0 0 0,-1 0 0 0 0,0 0 0 0 0,0 0 0 0 0,1 0 1 0 0,-1 0-1 0 0,0 0 0 0 0,0 0 0 0 0,0 0 0 0 0,1 0 0 0 0,-1 0 1 0 0,0 0-1 0 0,0 1 0 0 0,0-1 0 0 0,0 0 0 0 0,1 0 0 0 0,-1 0 0 0 0,0 0 1 0 0,0 0-1 0 0,0 0 0 0 0,0 1 0 0 0,1-1 0 0 0,-1 0 0 0 0,0 0 0 0 0,0 0 1 0 0,0 0-1 0 0,0 1 0 0 0,0-1 0 0 0,0 0 0 0 0,0 0 0 0 0,0 0 1 0 0,0 1-1 0 0,1-1 0 0 0,-1 0 0 0 0,0 0 0 0 0,0 0 0 0 0,0 1 0 0 0,0-1 1 0 0,0 0-1 0 0,0 0 0 0 0,0 1 0 0 0,-1-1 0 0 0,-4 14-2 0 0,-13 15 58 0 0,16-27-54 0 0,-15 23 184 0 0,2 0 1 0 0,-19 41 0 0 0,28-53-53 0 0,1 1-1 0 0,0 0 1 0 0,1-1-1 0 0,1 2 1 0 0,0-1-1 0 0,1 0 1 0 0,-1 18 0 0 0,3-31-109 0 0,0 0 1 0 0,-1 0 0 0 0,1 0 0 0 0,0 0 0 0 0,0 0 0 0 0,0 0-1 0 0,0 1 1 0 0,0-1 0 0 0,1 0 0 0 0,-1 0 0 0 0,0 0 0 0 0,0 0-1 0 0,1 0 1 0 0,-1 0 0 0 0,1 0 0 0 0,-1 0 0 0 0,1-1 0 0 0,-1 1-1 0 0,1 0 1 0 0,-1 0 0 0 0,1 0 0 0 0,0 0 0 0 0,-1-1 0 0 0,1 1-1 0 0,0 0 1 0 0,0-1 0 0 0,0 1 0 0 0,0 0 0 0 0,-1-1-1 0 0,3 1 1 0 0,-1-1 8 0 0,0 0 0 0 0,0 0 0 0 0,0 0 0 0 0,0 0 1 0 0,0-1-1 0 0,0 1 0 0 0,0-1 0 0 0,0 1 0 0 0,0-1 0 0 0,0 0 0 0 0,0 0 0 0 0,0 0 0 0 0,0 0 0 0 0,1-1 0 0 0,10-7 38 0 0,0 0 0 0 0,-2-1 0 0 0,12-11 0 0 0,-8 3-250 0 0,16-17-177 0 0,-30 34 70 0 0,0 0 0 0 0,1 0 0 0 0,-1 0 0 0 0,1 0 0 0 0,-1 0 0 0 0,1 0 0 0 0,-1 0 0 0 0,1 0 0 0 0,-1 1 0 0 0,1-1 0 0 0,0 0 0 0 0,-1 1 0 0 0,1-1 0 0 0,0 1 0 0 0,-1 0 0 0 0,1 0 0 0 0,0 0 0 0 0,0-1 0 0 0,-1 2 0 0 0,3-1 0 0 0,25 18-8249 0 0,-23-16 5388 0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6:47:23.6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61 76 7298 0 0,'-20'-17'3331'0'0,"15"14"-2833"0"0,1 0 1 0 0,-1-1-1 0 0,1 1 1 0 0,0-1-1 0 0,0 0 1 0 0,0-1-1 0 0,1 1 1 0 0,-5-8-1 0 0,8 12-489 0 0,0-1 0 0 0,0 1 0 0 0,1-1-1 0 0,-1 1 1 0 0,0-1 0 0 0,0 0 0 0 0,0 1 0 0 0,1-1-1 0 0,-1 1 1 0 0,0-1 0 0 0,1 1 0 0 0,-1-1 0 0 0,0 1-1 0 0,1 0 1 0 0,-1-1 0 0 0,1 1 0 0 0,-1-1 0 0 0,1 1 0 0 0,-1 0-1 0 0,1-1 1 0 0,-1 1 0 0 0,1 0 0 0 0,-1 0 0 0 0,1-1-1 0 0,-1 1 1 0 0,1 0 0 0 0,-1 0 0 0 0,1 0 0 0 0,0 0-1 0 0,-1-1 1 0 0,1 1 0 0 0,-1 0 0 0 0,1 0 0 0 0,0 0-1 0 0,-1 1 1 0 0,1-1 0 0 0,34-3-93 0 0,-25 3 90 0 0,2-2-377 0 0,1 2 0 0 0,-1 0-1 0 0,0 0 1 0 0,18 3 0 0 0,-28-3 191 0 0,0 0 0 0 0,0 1 1 0 0,0-1-1 0 0,0 0 1 0 0,0 1-1 0 0,0-1 0 0 0,0 1 1 0 0,-1 0-1 0 0,1 0 0 0 0,0 0 1 0 0,0 0-1 0 0,-1 0 1 0 0,1 0-1 0 0,0 0 0 0 0,-1 0 1 0 0,1 1-1 0 0,-1-1 0 0 0,0 1 1 0 0,1-1-1 0 0,-1 1 1 0 0,0-1-1 0 0,0 1 0 0 0,0 0 1 0 0,0-1-1 0 0,0 1 0 0 0,-1 0 1 0 0,1 0-1 0 0,0 0 1 0 0,-1 0-1 0 0,1 0 0 0 0,-1 0 1 0 0,0 0-1 0 0,0 0 0 0 0,1 0 1 0 0,-2 4-1 0 0,0 2-3075 0 0</inkml:trace>
</inkml:ink>
</file>

<file path=ppt/ink/ink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8:24.1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89 51 8954 0 0,'-2'-1'293'0'0,"-1"0"0"0"0,1 1 1 0 0,0-1-1 0 0,-1 1 0 0 0,1-1 0 0 0,0 1 0 0 0,-1 0 1 0 0,1 0-1 0 0,-1 0 0 0 0,1 0 0 0 0,0 0 0 0 0,-1 1 1 0 0,1-1-1 0 0,0 1 0 0 0,-1-1 0 0 0,1 1 1 0 0,0 0-1 0 0,0 0 0 0 0,-1 0 0 0 0,1 0 0 0 0,0 0 1 0 0,0 1-1 0 0,0-1 0 0 0,0 1 0 0 0,1-1 0 0 0,-1 1 1 0 0,-2 2-1 0 0,1 0-179 0 0,1 0 0 0 0,-1 0 0 0 0,1 0 0 0 0,0 0 0 0 0,0 0 1 0 0,1 0-1 0 0,-1 1 0 0 0,1-1 0 0 0,0 0 0 0 0,0 1 0 0 0,0-1 0 0 0,1 1 0 0 0,-1 6 0 0 0,0 54 66 0 0,0-24-135 0 0,1 0-1 0 0,11 78 1 0 0,-10-114-36 0 0,0-1 1 0 0,0 0-1 0 0,0 0 1 0 0,0 0 0 0 0,1 0-1 0 0,0 0 1 0 0,-1 0-1 0 0,2-1 1 0 0,-1 1-1 0 0,0-1 1 0 0,1 1 0 0 0,5 5-1 0 0,-6-7-4 0 0,0-1 0 0 0,0 0-1 0 0,0 1 1 0 0,0-1 0 0 0,1 0 0 0 0,-1 0-1 0 0,0 0 1 0 0,1-1 0 0 0,-1 1 0 0 0,0-1 0 0 0,1 1-1 0 0,-1-1 1 0 0,1 0 0 0 0,-1 0 0 0 0,1 0-1 0 0,-1 0 1 0 0,1 0 0 0 0,-1 0 0 0 0,0-1-1 0 0,1 1 1 0 0,-1-1 0 0 0,1 0 0 0 0,2-1-1 0 0,166-68-41 0 0,-167 69 44 0 0,-1-1-1 0 0,1 1 1 0 0,-1-1-1 0 0,0 1 0 0 0,1-1 1 0 0,-1 0-1 0 0,0 0 1 0 0,0 0-1 0 0,0-1 1 0 0,0 1-1 0 0,0-1 1 0 0,2-2-1 0 0,-4 3 1 0 0,-1 0 0 0 0,1 0 0 0 0,0 0 0 0 0,-1 0 0 0 0,1 0 0 0 0,-1 0 0 0 0,0 0 0 0 0,0 0 0 0 0,1 0 0 0 0,-1 0 0 0 0,-1 0-1 0 0,1 0 1 0 0,0 0 0 0 0,0 0 0 0 0,-1 0 0 0 0,1 0 0 0 0,-1 0 0 0 0,0 0 0 0 0,1 0 0 0 0,-1 0 0 0 0,0 0 0 0 0,0 1 0 0 0,-3-4 0 0 0,-37-66 409 0 0,16 31-101 0 0,-37-87 1 0 0,56 112-542 0 0,-1 0 0 0 0,0 0 1 0 0,-10-15-1 0 0,16 30 38 0 0,1 0 0 0 0,-1 0 0 0 0,1 0-1 0 0,-1 0 1 0 0,1 0 0 0 0,0 0 0 0 0,-1 0 0 0 0,1 0 0 0 0,-1 1 0 0 0,1-1 0 0 0,0 0-1 0 0,-1 0 1 0 0,1 0 0 0 0,-1 0 0 0 0,1 1 0 0 0,0-1 0 0 0,-1 0 0 0 0,1 1 0 0 0,0-1-1 0 0,-1 0 1 0 0,1 1 0 0 0,0-1 0 0 0,0 0 0 0 0,-1 1 0 0 0,1-1 0 0 0,0 0 0 0 0,0 1-1 0 0,0-1 1 0 0,-1 1 0 0 0,1-1 0 0 0,0 0 0 0 0,0 1 0 0 0,0-1 0 0 0,0 1 0 0 0,0-1-1 0 0,0 1 1 0 0,-10 23-4311 0 0,9-22 3960 0 0,-4 9-1342 0 0,0 0-1277 0 0</inkml:trace>
</inkml:ink>
</file>

<file path=ppt/ink/ink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8:24.4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20 115 8498 0 0,'-1'0'299'0'0,"0"0"0"0"0,0 0 1 0 0,0 0-1 0 0,0 0 0 0 0,0 0 0 0 0,0 0 1 0 0,0 0-1 0 0,0 0 0 0 0,0 0 0 0 0,0 0 1 0 0,0-1-1 0 0,0 1 0 0 0,0 0 0 0 0,0-1 0 0 0,0 1 1 0 0,1-1-1 0 0,-1 1 0 0 0,-1-2 0 0 0,2 2-186 0 0,0 0 0 0 0,0-1 0 0 0,0 1-1 0 0,0-1 1 0 0,0 1 0 0 0,0-1-1 0 0,1 1 1 0 0,-1-1 0 0 0,0 1-1 0 0,0-1 1 0 0,0 1 0 0 0,1 0-1 0 0,-1-1 1 0 0,0 1 0 0 0,0-1-1 0 0,1 1 1 0 0,-1 0 0 0 0,0-1-1 0 0,1 1 1 0 0,-1 0 0 0 0,0-1 0 0 0,1 1-1 0 0,-1 0 1 0 0,1 0 0 0 0,0-1-1 0 0,38-20 792 0 0,3 3-1042 0 0,66-25-646 0 0,-92 38-1623 0 0,1 1 0 0 0,23-4 0 0 0,-25 8-38 0 0,-10 1-1011 0 0,-5 1 787 0 0</inkml:trace>
</inkml:ink>
</file>

<file path=ppt/ink/ink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8:24.8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39 9 6913 0 0,'-24'-8'1845'0'0,"9"7"5391"0"0,22 37-6224 0 0,-4-10-953 0 0,1 1 0 0 0,7 25-1 0 0,-8-41-711 0 0,1 0 1 0 0,0-1-1 0 0,0 1 0 0 0,1-1 0 0 0,0 0 0 0 0,0 0 1 0 0,11 13-1 0 0,-15-23 493 0 0,-1 1 1 0 0,1 0-1 0 0,0 0 0 0 0,0-1 1 0 0,0 1-1 0 0,0 0 0 0 0,0-1 1 0 0,0 1-1 0 0,0-1 0 0 0,0 1 1 0 0,0-1-1 0 0,0 0 0 0 0,0 1 1 0 0,0-1-1 0 0,1 0 0 0 0,-1 0 1 0 0,0 0-1 0 0,0 0 0 0 0,0 0 1 0 0,0 0-1 0 0,0 0 0 0 0,0 0 1 0 0,1 0-1 0 0,0-1 0 0 0,2 0-60 0 0,-1 0-1 0 0,0 0 0 0 0,0-1 0 0 0,-1 1 0 0 0,1-1 0 0 0,0 1 0 0 0,4-4 0 0 0,1-2-2795 0 0</inkml:trace>
</inkml:ink>
</file>

<file path=ppt/ink/ink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8:25.1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 31 7226 0 0,'-1'-15'726'0'0,"-3"0"4628"0"0,4 15-5224 0 0,0 0 1 0 0,0 0-1 0 0,0 0 0 0 0,0 0 0 0 0,0 0 0 0 0,-1 0 1 0 0,1 0-1 0 0,0 0 0 0 0,0 0 0 0 0,0 0 0 0 0,0 0 1 0 0,0 0-1 0 0,0 0 0 0 0,0 0 0 0 0,0 0 0 0 0,0 0 1 0 0,0 0-1 0 0,0 0 0 0 0,0 0 0 0 0,0 0 1 0 0,0 0-1 0 0,0 0 0 0 0,0 0 0 0 0,0 0 0 0 0,0 0 1 0 0,0 0-1 0 0,-1 0 0 0 0,1 0 0 0 0,0 0 0 0 0,0 0 1 0 0,0 0-1 0 0,0 0 0 0 0,0 0 0 0 0,4 17 440 0 0,1 9-522 0 0,0 0 1 0 0,-2 1 0 0 0,-1 0 0 0 0,-1 35-1 0 0,-10 51-3196 0 0,7-96 1795 0 0,6-23 816 0 0,7-35 752 0 0,-7 25-35 0 0,-1 7 141 0 0,-1 2 34 0 0,1 0 1 0 0,-1 0-1 0 0,1 0 1 0 0,0 0-1 0 0,1 0 1 0 0,4-6-1 0 0,-6 11-320 0 0,0 0-1 0 0,0 0 1 0 0,0 0-1 0 0,0 1 1 0 0,1-1-1 0 0,-1 0 0 0 0,0 1 1 0 0,1 0-1 0 0,-1-1 1 0 0,1 1-1 0 0,0 0 1 0 0,-1 0-1 0 0,1 1 0 0 0,0-1 1 0 0,0 0-1 0 0,-1 1 1 0 0,1 0-1 0 0,0 0 1 0 0,5 0-1 0 0,-5 0-176 0 0,0 0 0 0 0,0 0 0 0 0,0 0 0 0 0,0 1 0 0 0,0-1 0 0 0,0 1 1 0 0,0 0-1 0 0,0 0 0 0 0,0 0 0 0 0,0 0 0 0 0,0 1 0 0 0,-1-1 0 0 0,1 1 0 0 0,0-1 0 0 0,-1 1 0 0 0,4 3 0 0 0,-4-3-179 0 0,-1 0-1 0 0,0-1 1 0 0,0 1-1 0 0,0 0 1 0 0,0 0-1 0 0,0 0 0 0 0,0 0 1 0 0,-1 0-1 0 0,1 0 1 0 0,0 0-1 0 0,-1 0 1 0 0,0 0-1 0 0,1 0 1 0 0,-1 0-1 0 0,0 0 1 0 0,0 0-1 0 0,0 0 0 0 0,0 1 1 0 0,-1-1-1 0 0,1 0 1 0 0,-1 0-1 0 0,1 0 1 0 0,-1 0-1 0 0,1 0 1 0 0,-3 3-1 0 0,-1 5-2969 0 0</inkml:trace>
</inkml:ink>
</file>

<file path=ppt/ink/ink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8:25.4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44 73 7834 0 0,'-27'1'3559'0'0,"11"0"-249"0"0,32-10-2242 0 0,-5 4-1035 0 0,1 0 0 0 0,0 1 1 0 0,0 1-1 0 0,0 0 0 0 0,24-3 0 0 0,-32 5-85 0 0,0 1 0 0 0,0 0 1 0 0,0 0-1 0 0,1 0 0 0 0,-1 1 1 0 0,0 0-1 0 0,0-1 1 0 0,0 1-1 0 0,0 0 0 0 0,-1 1 1 0 0,1-1-1 0 0,0 1 0 0 0,0 0 1 0 0,-1 0-1 0 0,1 0 0 0 0,-1 0 1 0 0,0 0-1 0 0,1 1 0 0 0,-1 0 1 0 0,0 0-1 0 0,-1-1 0 0 0,4 5 1 0 0,-5-5 32 0 0,1 1-1 0 0,-1-1 1 0 0,-1 0 0 0 0,1 0-1 0 0,0 1 1 0 0,0-1 0 0 0,-1 0-1 0 0,1 1 1 0 0,-1-1 0 0 0,0 1-1 0 0,0-1 1 0 0,0 0 0 0 0,0 1-1 0 0,0-1 1 0 0,-1 1 0 0 0,1-1 0 0 0,-1 0-1 0 0,1 1 1 0 0,-1-1 0 0 0,0 0-1 0 0,0 1 1 0 0,0-1 0 0 0,0 0-1 0 0,0 0 1 0 0,-2 2 0 0 0,-5 9 249 0 0,-1-1 1 0 0,0-1 0 0 0,-11 12-1 0 0,2-3 671 0 0,18-20-874 0 0,0 0-1 0 0,-1 0 0 0 0,1 0 0 0 0,0 1 0 0 0,-1-1 0 0 0,1 0 0 0 0,0 0 1 0 0,0 1-1 0 0,-1-1 0 0 0,1 0 0 0 0,0 0 0 0 0,0 1 0 0 0,-1-1 0 0 0,1 0 0 0 0,0 1 1 0 0,0-1-1 0 0,0 0 0 0 0,-1 1 0 0 0,1-1 0 0 0,0 0 0 0 0,0 1 0 0 0,0-1 0 0 0,0 1 1 0 0,0-1-1 0 0,0 0 0 0 0,0 1 0 0 0,0-1 0 0 0,0 0 0 0 0,0 1 0 0 0,0-1 1 0 0,0 1-1 0 0,0-1 0 0 0,0 0 0 0 0,0 1 0 0 0,1-1 0 0 0,-1 0 0 0 0,0 1 0 0 0,0-1 1 0 0,0 0-1 0 0,0 1 0 0 0,1-1 0 0 0,-1 0 0 0 0,0 1 0 0 0,1-1 0 0 0,21 0 340 0 0,27-16-429 0 0,-1-9-115 0 0,-35 17-1008 0 0,0 0 0 0 0,-1-1-1 0 0,13-13 1 0 0,-18 16 693 0 0,-1-1 1 0 0,1 0-1 0 0,-1 0 1 0 0,-1-1-1 0 0,0 1 0 0 0,0-1 1 0 0,0-1-1 0 0,-1 1 1 0 0,0-1-1 0 0,-1 1 1 0 0,5-19-1 0 0,-4 12-135 0 0,-1-1-2307 0 0</inkml:trace>
</inkml:ink>
</file>

<file path=ppt/ink/ink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8:25.9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61 123 6841 0 0,'-11'-26'358'0'0,"-8"-16"2395"0"0,18 40-2271 0 0,-1 0 0 0 0,1 0 0 0 0,0 0 0 0 0,-1 0 0 0 0,0 0 0 0 0,0 0 0 0 0,1 0 0 0 0,-1 0 0 0 0,0 1 0 0 0,0-1 0 0 0,-1 1 0 0 0,1 0 0 0 0,0-1 0 0 0,-4 0 0 0 0,25 11-255 0 0,-1 0-1 0 0,0 2 1 0 0,-1 0-1 0 0,0 1 1 0 0,-1 1-1 0 0,23 22 1 0 0,-36-31-278 0 0,1-1 0 0 0,-1 1 0 0 0,0 0 0 0 0,-1 0 0 0 0,1 0 0 0 0,-1 0 0 0 0,0 1-1 0 0,0-1 1 0 0,0 1 0 0 0,0-1 0 0 0,-1 1 0 0 0,0 0 0 0 0,0-1 0 0 0,0 1 0 0 0,-1 0 0 0 0,1 0 0 0 0,-1 0 0 0 0,0 0 0 0 0,-1 5 0 0 0,-2 3 26 0 0,-1 0 0 0 0,0 0 0 0 0,0-1 0 0 0,-1 1 1 0 0,-10 15-1 0 0,8-14 180 0 0,0 0 0 0 0,1 0 0 0 0,0 1 0 0 0,-3 16 0 0 0,9-31-148 0 0,0 0-1 0 0,0 0 0 0 0,0 1 0 0 0,-1-1 0 0 0,1 0 1 0 0,0 0-1 0 0,0 0 0 0 0,0 1 0 0 0,0-1 1 0 0,0 0-1 0 0,0 0 0 0 0,0 1 0 0 0,0-1 1 0 0,0 0-1 0 0,0 0 0 0 0,0 1 0 0 0,0-1 1 0 0,0 0-1 0 0,0 0 0 0 0,0 1 0 0 0,0-1 1 0 0,0 0-1 0 0,0 0 0 0 0,0 1 0 0 0,0-1 1 0 0,0 0-1 0 0,1 0 0 0 0,-1 0 0 0 0,0 1 1 0 0,0-1-1 0 0,0 0 0 0 0,0 0 0 0 0,0 0 1 0 0,1 1-1 0 0,-1-1 0 0 0,0 0 0 0 0,0 0 1 0 0,0 0-1 0 0,1 0 0 0 0,-1 0 0 0 0,0 0 1 0 0,0 1-1 0 0,0-1 0 0 0,1 0 0 0 0,-1 0 1 0 0,0 0-1 0 0,0 0 0 0 0,1 0 0 0 0,-1 0 1 0 0,0 0-1 0 0,16-9 94 0 0,22-24-354 0 0,-33 29 131 0 0,11-11-279 0 0,0-1 0 0 0,-1 0 1 0 0,-1-1-1 0 0,21-33 0 0 0,-30 41 360 0 0,1-1 0 0 0,-2 1 0 0 0,0-1-1 0 0,0 0 1 0 0,0 0 0 0 0,-1 0 0 0 0,-1-1-1 0 0,0 1 1 0 0,0-1 0 0 0,-1 1 0 0 0,-1-21-1 0 0,-1 11 276 0 0,1 10 105 0 0,0 0 0 0 0,-1 0 0 0 0,-1 0 0 0 0,1 0 0 0 0,-1 1 0 0 0,-1-1 0 0 0,-4-10 0 0 0,14 65 291 0 0,10 7-733 0 0,-3 1 0 0 0,-2 0-1 0 0,-2 0 1 0 0,-2 1-1 0 0,0 63 1 0 0,-9-95-1016 0 0,0-21 324 0 0,-1-14 493 0 0,-8-44 110 0 0,6 42 516 0 0,1 0 1 0 0,1 0-1 0 0,0 0 0 0 0,1 0 1 0 0,1 0-1 0 0,0 0 0 0 0,3-16 0 0 0,-3 30-292 0 0,0-1 0 0 0,0 1-1 0 0,1 0 1 0 0,-1-1-1 0 0,1 1 1 0 0,0 0 0 0 0,-1-1-1 0 0,1 1 1 0 0,0 0-1 0 0,0 0 1 0 0,0 0 0 0 0,-1-1-1 0 0,1 1 1 0 0,0 0-1 0 0,1 0 1 0 0,-1 1-1 0 0,0-1 1 0 0,0 0 0 0 0,0 0-1 0 0,1 0 1 0 0,-1 1-1 0 0,0-1 1 0 0,0 1 0 0 0,1-1-1 0 0,-1 1 1 0 0,1-1-1 0 0,-1 1 1 0 0,1 0 0 0 0,-1-1-1 0 0,0 1 1 0 0,1 0-1 0 0,-1 0 1 0 0,1 0 0 0 0,2 1-1 0 0,7 0-329 0 0,0 1-1 0 0,0 1 1 0 0,21 6-1 0 0,14 3-5182 0 0,-44-12 5118 0 0,-1 0 0 0 0,1 0-1 0 0,-1 0 1 0 0,1 0 0 0 0,-1 0 0 0 0,1-1-1 0 0,-1 1 1 0 0,1 0 0 0 0,-1-1-1 0 0,1 1 1 0 0,-1-1 0 0 0,0 0 0 0 0,1 1-1 0 0,-1-1 1 0 0,0 0 0 0 0,1 0-1 0 0,-1 0 1 0 0,0 0 0 0 0,2-1 0 0 0,-3-3-2610 0 0</inkml:trace>
</inkml:ink>
</file>

<file path=ppt/ink/ink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8:26.4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 57 6857 0 0,'-12'-29'3268'0'0,"-1"2"4069"0"0,13 26-6795 0 0,0 1-127 0 0,0 0-110 0 0,37 12 311 0 0,-21-7-631 0 0,0 1 1 0 0,0 1-1 0 0,0 0 0 0 0,-1 1 0 0 0,25 17 0 0 0,-37-22 13 0 0,0-1-1 0 0,1 1 0 0 0,-1-1 0 0 0,0 1 0 0 0,-1 0 1 0 0,1 0-1 0 0,0 1 0 0 0,-1-1 0 0 0,0 1 0 0 0,0-1 0 0 0,0 1 1 0 0,0-1-1 0 0,0 1 0 0 0,-1 0 0 0 0,0 0 0 0 0,1 0 0 0 0,-1 0 1 0 0,-1 0-1 0 0,1 0 0 0 0,-1 0 0 0 0,1 0 0 0 0,-1 0 1 0 0,-1 0-1 0 0,1 1 0 0 0,0-1 0 0 0,-1 0 0 0 0,0 0 0 0 0,0 0 1 0 0,-3 7-1 0 0,-1 0-500 0 0,-1-1 1 0 0,-1 0 0 0 0,1 0 0 0 0,-1-1-1 0 0,-1 1 1 0 0,-14 12 0 0 0,-18 24-1467 0 0,33-37 774 0 0,5-8 804 0 0,1 1 0 0 0,-1 0 0 0 0,1 0 0 0 0,0-1-1 0 0,-1 1 1 0 0,1 0 0 0 0,0 0 0 0 0,0 0 0 0 0,0 1 0 0 0,0-1-1 0 0,1 0 1 0 0,-1 0 0 0 0,0 4 0 0 0,23-31 288 0 0,-5-6 285 0 0,-13 22 532 0 0,0 1 1 0 0,1-1-1 0 0,1 1 0 0 0,-1 0 0 0 0,11-11 1 0 0,-15 18-617 0 0,-1 0 0 0 0,1 0 1 0 0,0 1-1 0 0,0-1 0 0 0,0 0 1 0 0,0 0-1 0 0,0 1 0 0 0,1-1 1 0 0,-1 1-1 0 0,0-1 1 0 0,0 1-1 0 0,0 0 0 0 0,0-1 1 0 0,1 1-1 0 0,-1 0 0 0 0,0 0 1 0 0,0 0-1 0 0,0 0 0 0 0,1 0 1 0 0,-1 0-1 0 0,0 0 0 0 0,0 0 1 0 0,1 0-1 0 0,-1 0 0 0 0,0 1 1 0 0,0-1-1 0 0,0 1 0 0 0,0-1 1 0 0,0 1-1 0 0,1-1 0 0 0,-1 1 1 0 0,0 0-1 0 0,0-1 0 0 0,1 2 1 0 0,5 4-104 0 0,0 0 1 0 0,-1 0 0 0 0,0 1 0 0 0,6 8 0 0 0,19 17-1829 0 0,-30-31 1565 0 0,0 0-1 0 0,0 0 1 0 0,1 0-1 0 0,-1 0 1 0 0,0 0 0 0 0,1 0-1 0 0,-1-1 1 0 0,1 1-1 0 0,-1 0 1 0 0,1-1-1 0 0,-1 1 1 0 0,1-1 0 0 0,-1 0-1 0 0,1 1 1 0 0,-1-1-1 0 0,1 0 1 0 0,-1 0-1 0 0,1 0 1 0 0,0 0-1 0 0,-1-1 1 0 0,1 1 0 0 0,-1 0-1 0 0,1 0 1 0 0,1-2-1 0 0,1-1-2759 0 0</inkml:trace>
</inkml:ink>
</file>

<file path=ppt/ink/ink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8:26.7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 7 7402 0 0,'-1'0'205'0'0,"1"-1"1"0"0,0 1-1 0 0,-1-1 1 0 0,1 1-1 0 0,-1-1 1 0 0,1 1-1 0 0,0 0 1 0 0,-1-1 0 0 0,1 1-1 0 0,-1-1 1 0 0,1 1-1 0 0,-1 0 1 0 0,1 0-1 0 0,-1-1 1 0 0,1 1 0 0 0,-1 0-1 0 0,1 0 1 0 0,-1-1-1 0 0,0 1 1 0 0,1 0-1 0 0,-1 0 1 0 0,1 0-1 0 0,-1 0 1 0 0,0 0 0 0 0,1 0-1 0 0,-1 0 1 0 0,1 0-1 0 0,-1 0 1 0 0,1 0-1 0 0,-2 1 1 0 0,1 0-17 0 0,1-1 1 0 0,-1 1-1 0 0,1 0 0 0 0,-1 0 1 0 0,1 0-1 0 0,-1 0 0 0 0,1 0 1 0 0,-1 0-1 0 0,1 0 0 0 0,0 0 1 0 0,0 0-1 0 0,-1 0 0 0 0,1 0 1 0 0,0 0-1 0 0,0 1 0 0 0,3 40 1156 0 0,11 13-1589 0 0,43 101 0 0 0,-55-152-224 0 0,0 0 0 0 0,0 0-1 0 0,0-1 1 0 0,0 1 0 0 0,1-1 0 0 0,-1 1 0 0 0,1-1 0 0 0,3 3 0 0 0,-5-5 232 0 0,0 0 1 0 0,0-1-1 0 0,0 1 1 0 0,0 0-1 0 0,0-1 1 0 0,0 1 0 0 0,1-1-1 0 0,-1 1 1 0 0,0-1-1 0 0,0 0 1 0 0,0 1-1 0 0,1-1 1 0 0,-1 0-1 0 0,0 0 1 0 0,0 0 0 0 0,1 0-1 0 0,-1 0 1 0 0,0 0-1 0 0,0 0 1 0 0,0 0-1 0 0,1-1 1 0 0,-1 1-1 0 0,0 0 1 0 0,0-1 0 0 0,0 1-1 0 0,0-1 1 0 0,1 1-1 0 0,-1-1 1 0 0,0 0-1 0 0,1 0 1 0 0,3-3-2784 0 0</inkml:trace>
</inkml:ink>
</file>

<file path=ppt/ink/ink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8:27.0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 0 7882 0 0,'18'23'7098'0'0,"-9"-14"-7239"0"0,-1 1-1 0 0,0 1 1 0 0,0-1 0 0 0,-1 1 0 0 0,0 1-1 0 0,5 11 1 0 0,-10-16-416 0 0,0 0 0 0 0,-1 1 0 0 0,0-1 0 0 0,0 0 0 0 0,-1 0 0 0 0,1 1 0 0 0,-2-1 0 0 0,1 0 0 0 0,-1 1 0 0 0,0-1 0 0 0,0 0 0 0 0,-1 0 0 0 0,-5 13 0 0 0,4-10-2435 0 0</inkml:trace>
  <inkml:trace contextRef="#ctx0" brushRef="#br0" timeOffset="1">24 300 6833 0 0,'0'0'148'0'0,"-1"0"-1"0"0,1 0 1 0 0,-1 0-1 0 0,1-1 1 0 0,-1 1-1 0 0,1 0 1 0 0,-1 0-1 0 0,1 0 1 0 0,-1 0-1 0 0,1 0 1 0 0,-1 0 0 0 0,1 0-1 0 0,-1 0 1 0 0,1 0-1 0 0,-1 0 1 0 0,1 0-1 0 0,0 1 1 0 0,-1-1-1 0 0,1 0 1 0 0,-1 0-1 0 0,1 0 1 0 0,-1 1-1 0 0,1-1 1 0 0,-1 0-1 0 0,1 0 1 0 0,0 1-1 0 0,-1-1 1 0 0,1 0-1 0 0,0 1 1 0 0,-1-1-1 0 0,1 0 1 0 0,0 1-1 0 0,-1-1 1 0 0,1 1-1 0 0,0-1 1 0 0,0 0-1 0 0,-1 2 1 0 0,0-1 200 0 0,1 0 0 0 0,-1 0 0 0 0,0 0 1 0 0,0 0-1 0 0,1 0 0 0 0,-1 0 0 0 0,1 0 1 0 0,-1 1-1 0 0,1-1 0 0 0,0 0 0 0 0,-1 0 1 0 0,1 1-1 0 0,0-1 0 0 0,0 0 0 0 0,0 2 1 0 0,1 2-164 0 0,1 0 1 0 0,-1 0-1 0 0,1 0 1 0 0,0 0-1 0 0,1 0 1 0 0,-1-1-1 0 0,1 1 1 0 0,0-1 0 0 0,0 1-1 0 0,0-1 1 0 0,1 0-1 0 0,-1-1 1 0 0,1 1-1 0 0,0 0 1 0 0,0-1 0 0 0,0 0-1 0 0,9 5 1 0 0,-7-5-244 0 0,0-1 1 0 0,0 0-1 0 0,0 0 1 0 0,1 0-1 0 0,-1-1 1 0 0,0 0-1 0 0,1 0 1 0 0,-1 0-1 0 0,1-1 1 0 0,-1 0-1 0 0,1-1 1 0 0,-1 1-1 0 0,1-1 1 0 0,7-2-1 0 0,49-17-3526 0 0,-5-11-4533 0 0,-42 21 3499 0 0</inkml:trace>
</inkml:ink>
</file>

<file path=ppt/ink/ink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8:27.7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98 104 8810 0 0,'-1'-6'501'0'0,"0"0"-1"0"0,1 1 1 0 0,-1-1 0 0 0,1 0-1 0 0,1 0 1 0 0,-1 1 0 0 0,1-1-1 0 0,0 0 1 0 0,0 0 0 0 0,5-10-1 0 0,-6 15-425 0 0,0-1 0 0 0,1 1 0 0 0,-1-1 0 0 0,1 1 0 0 0,-1-1 0 0 0,1 1 0 0 0,0 0 0 0 0,0-1 0 0 0,-1 1 0 0 0,1 0 0 0 0,0 0 0 0 0,0-1 0 0 0,0 1 0 0 0,1 0 0 0 0,-1 0 0 0 0,0 0 0 0 0,0 0 1 0 0,0 0-1 0 0,1 1 0 0 0,-1-1 0 0 0,1 0 0 0 0,-1 1 0 0 0,0-1 0 0 0,1 0 0 0 0,-1 1 0 0 0,1 0 0 0 0,-1-1 0 0 0,1 1 0 0 0,-1 0 0 0 0,1 0 0 0 0,0 0 0 0 0,-1 0 0 0 0,1 0 0 0 0,-1 0 0 0 0,1 0 0 0 0,-1 1 0 0 0,1-1 0 0 0,-1 0 0 0 0,1 1 0 0 0,-1 0 0 0 0,1-1 0 0 0,-1 1 0 0 0,0 0 0 0 0,1-1 0 0 0,1 2 0 0 0,0 1-28 0 0,0 0 0 0 0,0 0 0 0 0,0 0 0 0 0,-1 0 0 0 0,1 1 0 0 0,-1-1 0 0 0,1 1 0 0 0,-1-1 0 0 0,0 1 0 0 0,-1 0 0 0 0,1 0 0 0 0,-1 0 0 0 0,1 0 0 0 0,-1 0 0 0 0,0 0 0 0 0,-1 0 0 0 0,1 0 0 0 0,-1 0 0 0 0,1 0 0 0 0,-1 1 0 0 0,-1 5 0 0 0,0 8 133 0 0,-1 0 1 0 0,-1 0 0 0 0,-8 28-1 0 0,0-11-24 0 0,7-25-123 0 0,0 1 1 0 0,1 0-1 0 0,0-1 1 0 0,1 1-1 0 0,-1 16 0 0 0,3-26-32 0 0,0-1 0 0 0,0 1-1 0 0,0-1 1 0 0,0 0 0 0 0,0 1-1 0 0,0-1 1 0 0,0 0 0 0 0,0 1-1 0 0,0-1 1 0 0,1 0 0 0 0,-1 1-1 0 0,0-1 1 0 0,0 0 0 0 0,0 1 0 0 0,0-1-1 0 0,1 0 1 0 0,-1 1 0 0 0,0-1-1 0 0,0 0 1 0 0,1 1 0 0 0,-1-1-1 0 0,0 0 1 0 0,1 0 0 0 0,-1 0-1 0 0,0 1 1 0 0,1-1 0 0 0,-1 0-1 0 0,0 0 1 0 0,1 0 0 0 0,-1 0-1 0 0,0 0 1 0 0,1 1 0 0 0,0-1-1 0 0,17-2 23 0 0,14-11-19 0 0,20-21-357 0 0,82-70 0 0 0,-93 70 236 0 0,-37 31 122 0 0,0 0 0 0 0,0-1 1 0 0,-1 0-1 0 0,1 1 0 0 0,-1-1 0 0 0,0-1 1 0 0,5-6-1 0 0,-7 9 3 0 0,0 0 1 0 0,-1 0-1 0 0,1 0 1 0 0,-1 1-1 0 0,1-1 1 0 0,-1 0-1 0 0,0 0 1 0 0,1 0-1 0 0,-1 0 1 0 0,0 0-1 0 0,-1 0 1 0 0,1 0-1 0 0,0 0 0 0 0,0 0 1 0 0,-1 1-1 0 0,1-1 1 0 0,-1 0-1 0 0,1 0 1 0 0,-1 0-1 0 0,0 1 1 0 0,0-1-1 0 0,0 0 1 0 0,-2-2-1 0 0,1 0-13 0 0,-1 1-1 0 0,0-1 1 0 0,0 1-1 0 0,0-1 1 0 0,0 1-1 0 0,-1 0 1 0 0,1 0-1 0 0,-1 0 1 0 0,0 1 0 0 0,0-1-1 0 0,0 1 1 0 0,0 0-1 0 0,0 0 1 0 0,0 1-1 0 0,-1-1 1 0 0,1 1-1 0 0,0 0 1 0 0,-1 0-1 0 0,1 0 1 0 0,-1 1 0 0 0,0-1-1 0 0,1 1 1 0 0,-1 0-1 0 0,1 1 1 0 0,-1-1-1 0 0,1 1 1 0 0,-1 0-1 0 0,1 0 1 0 0,-8 3-1 0 0,-11 4-299 0 0,0 2-1 0 0,1 0 1 0 0,0 2-1 0 0,-28 20 0 0 0,12-9-197 0 0,30-19 425 0 0,-74 49-386 0 0,75-48 446 0 0,1 1-1 0 0,-1-1 0 0 0,1 1 1 0 0,0 0-1 0 0,0 1 0 0 0,1 0 1 0 0,0 0-1 0 0,0 0 0 0 0,-4 9 1 0 0,8-15 10 0 0,1 0 1 0 0,-1 1-1 0 0,0-1 1 0 0,1 0 0 0 0,-1 1-1 0 0,1-1 1 0 0,-1 1-1 0 0,1-1 1 0 0,0 1-1 0 0,0-1 1 0 0,0 1-1 0 0,-1 0 1 0 0,1-1 0 0 0,1 1-1 0 0,-1-1 1 0 0,0 1-1 0 0,0-1 1 0 0,1 1-1 0 0,-1-1 1 0 0,1 1-1 0 0,-1-1 1 0 0,1 1 0 0 0,-1-1-1 0 0,1 0 1 0 0,0 1-1 0 0,0-1 1 0 0,0 0-1 0 0,0 0 1 0 0,0 1-1 0 0,0-1 1 0 0,0 0-1 0 0,0 0 1 0 0,0 0 0 0 0,0 0-1 0 0,1-1 1 0 0,-1 1-1 0 0,0 0 1 0 0,1 0-1 0 0,-1-1 1 0 0,0 1-1 0 0,1-1 1 0 0,-1 1 0 0 0,1-1-1 0 0,-1 1 1 0 0,3-1-1 0 0,8 3 75 0 0,1-2 0 0 0,-1 1 1 0 0,1-1-1 0 0,17-2 0 0 0,-18 1-72 0 0,84-5-436 0 0,160-29-1 0 0,-250 33 345 0 0,5-1-470 0 0,-6 0-206 0 0,0 1 0 0 0,0 0 1 0 0,1 0-1 0 0,-1 1 0 0 0,1 0 1 0 0,-1 0-1 0 0,0 0 0 0 0,1 0 1 0 0,7 2-1 0 0,-13 0-194 0 0,-1-1-2024 0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6:47:23.9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66 7682 0 0,'-1'-1'92'0'0,"1"0"0"0"0,0-1 0 0 0,-1 1 1 0 0,1 0-1 0 0,0 0 0 0 0,0-1 0 0 0,0 1 1 0 0,0 0-1 0 0,0 0 0 0 0,0-1 0 0 0,0 1 1 0 0,1 0-1 0 0,-1 0 0 0 0,0-1 0 0 0,1 1 1 0 0,-1 0-1 0 0,1 0 0 0 0,-1 0 0 0 0,1 0 1 0 0,-1 0-1 0 0,1 0 0 0 0,0 0 0 0 0,0 0 1 0 0,1-2-1 0 0,1 1-10 0 0,0-1 1 0 0,0 1-1 0 0,0 0 0 0 0,0 0 1 0 0,1 0-1 0 0,-1 0 0 0 0,1 0 1 0 0,3-1-1 0 0,4 0-27 0 0,-1 0 1 0 0,1 0-1 0 0,0 1 0 0 0,-1 1 1 0 0,14-1-1 0 0,-17 2-41 0 0,1 0 1 0 0,-1 0-1 0 0,0 1 1 0 0,1 0-1 0 0,-1 0 0 0 0,0 1 1 0 0,1 0-1 0 0,-1 1 1 0 0,10 4-1 0 0,-14-5-5 0 0,1 0 0 0 0,-1 1 0 0 0,1-1 0 0 0,-1 1 0 0 0,0 0-1 0 0,0 0 1 0 0,0 0 0 0 0,0 1 0 0 0,-1-1 0 0 0,1 1 0 0 0,-1-1 0 0 0,0 1 0 0 0,0 0 0 0 0,0 0-1 0 0,-1 0 1 0 0,1 0 0 0 0,1 7 0 0 0,-2-7 73 0 0,0-1 1 0 0,-1 1-1 0 0,1 0 0 0 0,0-1 0 0 0,-1 1 1 0 0,0 0-1 0 0,0 0 0 0 0,0-1 0 0 0,0 1 1 0 0,-1 0-1 0 0,1-1 0 0 0,-1 1 0 0 0,0 0 1 0 0,0-1-1 0 0,-1 1 0 0 0,1-1 0 0 0,-1 1 1 0 0,1-1-1 0 0,-1 0 0 0 0,0 0 0 0 0,0 1 1 0 0,-1-1-1 0 0,1-1 0 0 0,-1 1 0 0 0,1 0 1 0 0,-1-1-1 0 0,0 1 0 0 0,0-1 0 0 0,0 0 1 0 0,-5 3-1 0 0,-26 20-264 0 0,22-15-1202 0 0,1 0-1 0 0,0 1 0 0 0,1 0 0 0 0,-17 25 0 0 0,24-30-1783 0 0</inkml:trace>
</inkml:ink>
</file>

<file path=ppt/ink/ink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8:28.1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74 1 5833 0 0,'-3'0'453'0'0,"1"1"0"0"0,-1-1 0 0 0,0 1-1 0 0,0 0 1 0 0,1 0 0 0 0,-1 0 0 0 0,0 0-1 0 0,1 1 1 0 0,0-1 0 0 0,-1 0 0 0 0,1 1-1 0 0,0 0 1 0 0,-1 0 0 0 0,1 0 0 0 0,0 0-1 0 0,0 0 1 0 0,1 0 0 0 0,-1 0 0 0 0,0 1-1 0 0,1-1 1 0 0,-1 0 0 0 0,1 1 0 0 0,-2 3-1 0 0,-3 22 575 0 0,-1 42 151 0 0,5-58-1086 0 0,0 1 0 0 0,1-1 0 0 0,0 1 0 0 0,1 0 0 0 0,0-1 0 0 0,1 1 0 0 0,0 0 0 0 0,5 16 0 0 0,-6-27-83 0 0,1-1-1 0 0,0 1 1 0 0,-1 0 0 0 0,1 0-1 0 0,0-1 1 0 0,0 1-1 0 0,0-1 1 0 0,0 1-1 0 0,0-1 1 0 0,0 1 0 0 0,0-1-1 0 0,0 0 1 0 0,1 1-1 0 0,-1-1 1 0 0,0 0-1 0 0,1 0 1 0 0,-1 0 0 0 0,1 0-1 0 0,-1 0 1 0 0,1 0-1 0 0,0-1 1 0 0,-1 1-1 0 0,1-1 1 0 0,2 1 0 0 0,-1 0-6 0 0,1-1 1 0 0,-1 0-1 0 0,1 0 0 0 0,-1-1 1 0 0,1 1-1 0 0,-1-1 1 0 0,0 0-1 0 0,1 1 1 0 0,-1-2-1 0 0,0 1 1 0 0,6-3-1 0 0,2-2-103 0 0,0 0-1 0 0,-1-1 0 0 0,0 0 0 0 0,0 0 0 0 0,-1-1 1 0 0,11-12-1 0 0,-19 19 61 0 0,1-1-1 0 0,0 0 1 0 0,-1 0 0 0 0,0 1 0 0 0,1-1 0 0 0,-1 0 0 0 0,0 0-1 0 0,0 0 1 0 0,0 0 0 0 0,0 0 0 0 0,0-1 0 0 0,-1 1-1 0 0,1 0 1 0 0,0 0 0 0 0,-1-1 0 0 0,0 1 0 0 0,0 0-1 0 0,0 0 1 0 0,0-1 0 0 0,0 1 0 0 0,0-4 0 0 0,-1 5 24 0 0,0-1 1 0 0,0 1-1 0 0,0-1 0 0 0,0 1 1 0 0,0 0-1 0 0,-1-1 0 0 0,1 1 1 0 0,0 0-1 0 0,-1 0 1 0 0,1 0-1 0 0,0 0 0 0 0,-1 0 1 0 0,0 0-1 0 0,1 0 0 0 0,-1 0 1 0 0,1 1-1 0 0,-1-1 0 0 0,0 1 1 0 0,0-1-1 0 0,1 1 1 0 0,-1-1-1 0 0,0 1 0 0 0,0 0 1 0 0,1 0-1 0 0,-1 0 0 0 0,0 0 1 0 0,-2 1-1 0 0,-4-1-52 0 0,1 0 0 0 0,-1 1 0 0 0,0 0 0 0 0,1 1 0 0 0,-1-1-1 0 0,1 1 1 0 0,0 1 0 0 0,-1 0 0 0 0,1 0 0 0 0,0 0 0 0 0,0 1 0 0 0,-9 6 0 0 0,16-10-34 0 0,-1 0 0 0 0,1 0 1 0 0,0 1-1 0 0,0-1 0 0 0,0 0 0 0 0,-1 0 1 0 0,1 0-1 0 0,0 0 0 0 0,0 0 1 0 0,0 0-1 0 0,0 1 0 0 0,-1-1 0 0 0,1 0 1 0 0,0 0-1 0 0,0 0 0 0 0,0 0 1 0 0,0 1-1 0 0,0-1 0 0 0,0 0 0 0 0,0 0 1 0 0,0 0-1 0 0,-1 1 0 0 0,1-1 1 0 0,0 0-1 0 0,0 0 0 0 0,0 0 0 0 0,0 1 1 0 0,0-1-1 0 0,0 0 0 0 0,0 0 1 0 0,0 1-1 0 0,0-1 0 0 0,0 0 0 0 0,0 0 1 0 0,0 0-1 0 0,1 1 0 0 0,-1-1 1 0 0,0 0-1 0 0,0 0 0 0 0,0 0 1 0 0,0 1-1 0 0,0-1 0 0 0,0 0 0 0 0,0 0 1 0 0,0 0-1 0 0,1 0 0 0 0,-1 1 1 0 0,0-1-1 0 0,0 0 0 0 0,0 0 0 0 0,0 0 1 0 0,1 0-1 0 0,-1 0 0 0 0,0 0 1 0 0,0 1-1 0 0,0-1 0 0 0,1 0 0 0 0,-1 0 1 0 0,0 0-1 0 0,0 0 0 0 0,0 0 1 0 0,1 0-1 0 0,-1 0 0 0 0,0 0 0 0 0,0 0 1 0 0,1 0-1 0 0,-1 0 0 0 0,16 2-3853 0 0,-11-2 920 0 0</inkml:trace>
</inkml:ink>
</file>

<file path=ppt/ink/ink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8:28.4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53 8826 0 0,'0'-3'568'0'0,"0"0"1"0"0,0 1-1 0 0,0-1 1 0 0,0 0-1 0 0,1 0 1 0 0,-1 1-1 0 0,1-1 0 0 0,-1 0 1 0 0,1 0-1 0 0,0 1 1 0 0,0-1-1 0 0,3-3 1 0 0,-3 4-499 0 0,1 1 1 0 0,-1 0-1 0 0,1 0 0 0 0,-1 0 1 0 0,1 0-1 0 0,0 0 1 0 0,-1 0-1 0 0,1 0 1 0 0,0 0-1 0 0,0 1 1 0 0,0-1-1 0 0,0 1 1 0 0,0-1-1 0 0,0 1 1 0 0,0 0-1 0 0,0 0 1 0 0,0 0-1 0 0,0 0 1 0 0,2 0-1 0 0,1 0-62 0 0,0 1-1 0 0,0-1 1 0 0,0 1-1 0 0,0 0 1 0 0,-1 0-1 0 0,1 1 1 0 0,0-1-1 0 0,-1 1 1 0 0,1 0-1 0 0,-1 0 1 0 0,0 1-1 0 0,1-1 1 0 0,-1 1-1 0 0,-1 0 1 0 0,1 0-1 0 0,0 1 1 0 0,-1-1-1 0 0,1 1 1 0 0,-1-1-1 0 0,0 1 1 0 0,0 0-1 0 0,0 0 1 0 0,-1 1-1 0 0,0-1 0 0 0,3 7 1 0 0,4 11-2 0 0,-1 1 0 0 0,-1-1 0 0 0,-2 1-1 0 0,4 25 1 0 0,-3-19-5 0 0,-5-24-63 0 0,-1 1 0 0 0,1-1 0 0 0,-1 0 0 0 0,0 1 0 0 0,0-1 0 0 0,0 1 0 0 0,-1-1-1 0 0,0 0 1 0 0,-2 10 0 0 0,-24 41-6498 0 0,12-27 1948 0 0,13-26 1636 0 0</inkml:trace>
</inkml:ink>
</file>

<file path=ppt/ink/ink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8:28.9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66 6921 0 0,'6'-14'1145'0'0,"-5"10"-279"0"0,1 0 0 0 0,0-1 1 0 0,0 1-1 0 0,0 1 0 0 0,0-1 1 0 0,5-6-1 0 0,-6 10-778 0 0,-1-1 1 0 0,0 1-1 0 0,1 0 1 0 0,-1 0-1 0 0,0-1 1 0 0,1 1 0 0 0,-1 0-1 0 0,1 0 1 0 0,-1-1-1 0 0,1 1 1 0 0,-1 0-1 0 0,1 0 1 0 0,-1 0-1 0 0,1 0 1 0 0,-1 0-1 0 0,0 0 1 0 0,1 0-1 0 0,-1 0 1 0 0,1 0-1 0 0,-1 0 1 0 0,1 0-1 0 0,-1 0 1 0 0,1 0-1 0 0,-1 0 1 0 0,2 0-1 0 0,-1 1-81 0 0,0 0 0 0 0,1 0-1 0 0,-1 0 1 0 0,0 0 0 0 0,0 0-1 0 0,0 0 1 0 0,0 1 0 0 0,0-1-1 0 0,0 0 1 0 0,0 0 0 0 0,0 1 0 0 0,1 1-1 0 0,3 10 56 0 0,0 0 0 0 0,-1 0 0 0 0,0 1 0 0 0,-1-1 0 0 0,-1 1 0 0 0,1 15 0 0 0,1-4-48 0 0,-3-14-196 0 0,-1 1 0 0 0,0-1 0 0 0,-1 0-1 0 0,0 1 1 0 0,0-1 0 0 0,-1 0-1 0 0,-1 0 1 0 0,-7 20 0 0 0,19-40-666 0 0,4-14 965 0 0,59-161 1021 0 0,-70 178-1007 0 0,0 0 120 0 0,0 0 1 0 0,0 0-1 0 0,1 0 0 0 0,0 1 1 0 0,0-1-1 0 0,0 1 0 0 0,1 0 1 0 0,0-1-1 0 0,8-7 0 0 0,-11 13-226 0 0,-1 0 0 0 0,1 0-1 0 0,-1 1 1 0 0,1-1 0 0 0,0 0 0 0 0,-1 1-1 0 0,1-1 1 0 0,-1 0 0 0 0,1 1-1 0 0,-1-1 1 0 0,1 1 0 0 0,-1-1-1 0 0,0 1 1 0 0,1-1 0 0 0,-1 1 0 0 0,0-1-1 0 0,1 1 1 0 0,-1-1 0 0 0,0 1-1 0 0,1-1 1 0 0,-1 1 0 0 0,0 0 0 0 0,0-1-1 0 0,0 1 1 0 0,0-1 0 0 0,0 1-1 0 0,0 0 1 0 0,1 0 0 0 0,5 26 128 0 0,-4-22-133 0 0,2 12-2 0 0,-1 0 0 0 0,0 0 0 0 0,-1 0 0 0 0,-1 0 0 0 0,0 20 0 0 0,-3-21-835 0 0,0-1 0 0 0,-1 1-1 0 0,-6 20 1 0 0,9-34 358 0 0,-1-1-1 0 0,0 1 1 0 0,1 0 0 0 0,0 0-1 0 0,0 0 1 0 0,-1 0 0 0 0,1-1-1 0 0,0 1 1 0 0,0 0 0 0 0,1 0-1 0 0,-1 0 1 0 0,0 0 0 0 0,1-1-1 0 0,-1 1 1 0 0,1 0 0 0 0,-1 0-1 0 0,1-1 1 0 0,0 1 0 0 0,0 0-1 0 0,1 2 1 0 0,1-2-2856 0 0</inkml:trace>
</inkml:ink>
</file>

<file path=ppt/ink/ink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8:29.5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46 0 10818 0 0,'-29'0'5038'0'0,"13"2"-2645"0"0,56 14-1691 0 0,-32-13-679 0 0,13 3 13 0 0,32 14-1 0 0,-46-17-53 0 0,0 1 1 0 0,-1 0-1 0 0,0 0 0 0 0,0 1 0 0 0,0-1 1 0 0,0 1-1 0 0,-1 1 0 0 0,8 7 0 0 0,-12-12 10 0 0,15 24-340 0 0,-16-24 344 0 0,1 0 0 0 0,-1 0-1 0 0,0 0 1 0 0,0 0 0 0 0,0 0 0 0 0,1-1 0 0 0,-1 1 0 0 0,0 0 0 0 0,0 0-1 0 0,0 0 1 0 0,-1 0 0 0 0,1 0 0 0 0,0 0 0 0 0,0-1 0 0 0,0 1 0 0 0,-1 0 0 0 0,1 0-1 0 0,0 0 1 0 0,-1 0 0 0 0,1-1 0 0 0,-1 1 0 0 0,1 0 0 0 0,-1 0 0 0 0,1-1 0 0 0,-1 1-1 0 0,-1 1 1 0 0,-9 9 146 0 0,-5 5-1151 0 0,-26 32-1 0 0,37-41 1 0 0,1 0 0 0 0,0 0-1 0 0,0 0 1 0 0,0 0 0 0 0,1 1 0 0 0,1 0 0 0 0,-1-1 0 0 0,-2 15 0 0 0,5-21 984 0 0,0 0 1 0 0,-1-1 0 0 0,1 1-1 0 0,0-1 1 0 0,0 1 0 0 0,0 0 0 0 0,0-1-1 0 0,0 1 1 0 0,0 0 0 0 0,0-1-1 0 0,0 1 1 0 0,0-1 0 0 0,0 1 0 0 0,0 0-1 0 0,0-1 1 0 0,0 1 0 0 0,1 0-1 0 0,-1-1 1 0 0,0 1 0 0 0,0-1 0 0 0,1 1-1 0 0,-1-1 1 0 0,0 1 0 0 0,1-1-1 0 0,-1 1 1 0 0,1-1 0 0 0,-1 1 0 0 0,0-1-1 0 0,1 1 1 0 0,0 0 0 0 0,0-1 7 0 0,0 0 1 0 0,1 0-1 0 0,-1 0 1 0 0,0 0 0 0 0,0 0-1 0 0,0 0 1 0 0,0 0-1 0 0,0 0 1 0 0,1-1-1 0 0,-1 1 1 0 0,0 0 0 0 0,0-1-1 0 0,0 1 1 0 0,2-2-1 0 0,2 0 29 0 0,0-1 1 0 0,0 0-1 0 0,0 0 0 0 0,-1-1 0 0 0,8-6 0 0 0,-7 4 117 0 0,0-1 0 0 0,-1 0 0 0 0,8-15 0 0 0,-4-8 5863 0 0,16 50-4423 0 0,-7 1-1552 0 0,27 30-999 0 0,-10-26-4815 0 0,-21-23 4038 0 0,-10-2-1223 0 0</inkml:trace>
</inkml:ink>
</file>

<file path=ppt/ink/ink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8:29.8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 1 8282 0 0,'-1'0'283'0'0,"0"0"1"0"0,0 0 0 0 0,0 0-1 0 0,0 0 1 0 0,0 0 0 0 0,0 0-1 0 0,0 1 1 0 0,0-1 0 0 0,1 0-1 0 0,-1 1 1 0 0,0-1 0 0 0,0 1-1 0 0,0-1 1 0 0,1 1 0 0 0,-1-1-1 0 0,0 1 1 0 0,0-1 0 0 0,1 1-1 0 0,-1 0 1 0 0,1-1 0 0 0,-1 1-1 0 0,0 0 1 0 0,1 0 0 0 0,-1-1-1 0 0,0 3 1 0 0,0-1 14 0 0,0 1 0 0 0,0 0 1 0 0,1 0-1 0 0,-1 0 0 0 0,1 0 0 0 0,-1 1 1 0 0,1 5-1 0 0,1 2-106 0 0,0 1 0 0 0,0-1 1 0 0,5 16-1 0 0,8 33-37 0 0,18 56 352 0 0,-26-100-1670 0 0,0 0-1 0 0,14 23 0 0 0,-19-38 985 0 0,-1-1-1 0 0,0 1 0 0 0,0-1 1 0 0,1 1-1 0 0,-1-1 1 0 0,0 1-1 0 0,1-1 0 0 0,-1 0 1 0 0,1 1-1 0 0,-1-1 0 0 0,0 1 1 0 0,1-1-1 0 0,-1 0 0 0 0,1 0 1 0 0,-1 1-1 0 0,1-1 0 0 0,-1 0 1 0 0,1 0-1 0 0,-1 1 1 0 0,1-1-1 0 0,0 0 0 0 0,-1 0 1 0 0,1 0-1 0 0,-1 0 0 0 0,1 0 1 0 0,-1 0-1 0 0,1 0 0 0 0,-1 0 1 0 0,1 0-1 0 0,0 0 0 0 0,-1 0 1 0 0,1 0-1 0 0,-1-1 1 0 0,1 1-1 0 0,-1 0 0 0 0,1 0 1 0 0,-1-1-1 0 0,1 1 0 0 0,-1 0 1 0 0,1 0-1 0 0,-1-1 0 0 0,1 1 1 0 0,-1-1-1 0 0,0 1 0 0 0,1 0 1 0 0,-1-1-1 0 0,0 1 1 0 0,1-1-1 0 0,-1 1 0 0 0,0-1 1 0 0,1 1-1 0 0,-1-1 0 0 0,0 0 1 0 0,3-4-2967 0 0</inkml:trace>
</inkml:ink>
</file>

<file path=ppt/ink/ink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8:30.1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 6 8322 0 0,'0'-5'2516'0'0,"1"4"200"0"0,7 16-535 0 0,3-4-1684 0 0,10 9-187 0 0,0 1-1 0 0,-2 1 1 0 0,22 33-1 0 0,-38-51-380 0 0,-1 1 0 0 0,0 0 0 0 0,0 0-1 0 0,0-1 1 0 0,-1 1 0 0 0,0 0 0 0 0,0 0 0 0 0,0 1-1 0 0,0-1 1 0 0,-1 0 0 0 0,0 6 0 0 0,0-5-627 0 0,-1 0 0 0 0,0 0 1 0 0,0 0-1 0 0,0 0 1 0 0,-1 0-1 0 0,0 0 1 0 0,0 0-1 0 0,0-1 0 0 0,-1 1 1 0 0,0-1-1 0 0,0 0 1 0 0,0 0-1 0 0,-1 0 1 0 0,-7 8-1 0 0,5-7-2333 0 0</inkml:trace>
  <inkml:trace contextRef="#ctx0" brushRef="#br0" timeOffset="1">18 213 6801 0 0,'-8'-1'2115'0'0,"-1"2"3924"0"0,9 14-3454 0 0,1-4-2300 0 0,2-1 1 0 0,-1 0 0 0 0,2 0-1 0 0,-1 0 1 0 0,1 0 0 0 0,1-1-1 0 0,-1 1 1 0 0,2-1 0 0 0,-1 0-1 0 0,1-1 1 0 0,13 15 0 0 0,-15-19-259 0 0,0 0 1 0 0,1 0 0 0 0,-1-1-1 0 0,1 0 1 0 0,-1 0 0 0 0,1 0-1 0 0,0 0 1 0 0,0-1 0 0 0,0 0-1 0 0,1 0 1 0 0,-1 0 0 0 0,0-1-1 0 0,1 1 1 0 0,-1-1 0 0 0,1-1-1 0 0,-1 1 1 0 0,1-1 0 0 0,-1 0-1 0 0,1 0 1 0 0,0 0 0 0 0,-1-1-1 0 0,1 0 1 0 0,-1 0 0 0 0,6-3-1 0 0,2 1-512 0 0,45-17-112 0 0,-32 5-3381 0 0,-8-6-5812 0 0,-16 17 6062 0 0</inkml:trace>
</inkml:ink>
</file>

<file path=ppt/ink/ink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38:30.5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12 11170 0 0,'0'0'86'0'0,"0"0"0"0"0,0 0 0 0 0,0 0 0 0 0,0 0 0 0 0,0 0-1 0 0,0 0 1 0 0,0 0 0 0 0,0-1 0 0 0,-1 1 0 0 0,1 0-1 0 0,0 0 1 0 0,0 0 0 0 0,0 0 0 0 0,0 0 0 0 0,0 0 0 0 0,0 0-1 0 0,0-1 1 0 0,0 1 0 0 0,0 0 0 0 0,0 0 0 0 0,0 0 0 0 0,0 0-1 0 0,0 0 1 0 0,0 0 0 0 0,0 0 0 0 0,0-1 0 0 0,0 1-1 0 0,0 0 1 0 0,0 0 0 0 0,0 0 0 0 0,1 0 0 0 0,-1 0 0 0 0,0 0-1 0 0,0 0 1 0 0,0 0 0 0 0,0 0 0 0 0,0-1 0 0 0,0 1 0 0 0,0 0-1 0 0,0 0 1 0 0,0 0 0 0 0,0 0 0 0 0,0 0 0 0 0,1 0-1 0 0,-1 0 1 0 0,0 0 0 0 0,0 0 0 0 0,0 0 0 0 0,0 0 0 0 0,0 0-1 0 0,0 0 1 0 0,0 0 0 0 0,1 0 0 0 0,-1 0 0 0 0,0 0 0 0 0,0 0-1 0 0,0 0 1 0 0,0 0 0 0 0,0 0 0 0 0,0 0 0 0 0,0 0 0 0 0,0 0-1 0 0,1 0 1 0 0,-1 0 0 0 0,0 0 0 0 0,0 0 0 0 0,0 0-1 0 0,0 0 1 0 0,0 0 0 0 0,18-4 1304 0 0,22 0-1354 0 0,8 6-28 0 0,0 1-1 0 0,1 2 1 0 0,-1 3-1 0 0,-1 1 1 0 0,56 19-1 0 0,-103-27-4 0 0,0 0-1 0 0,0 0 0 0 0,0 0 0 0 0,-1-1 1 0 0,1 1-1 0 0,0 0 0 0 0,0 0 0 0 0,-1-1 1 0 0,1 1-1 0 0,-1 0 0 0 0,1-1 0 0 0,0 1 1 0 0,-1 0-1 0 0,1-1 0 0 0,-1 1 0 0 0,0-1 1 0 0,1 1-1 0 0,-1-1 0 0 0,1 1 0 0 0,-1-1 1 0 0,-1 1-1 0 0,-24 24 210 0 0,14-14 13 0 0,-8 13 282 0 0,0 0 1 0 0,2 1-1 0 0,-24 44 0 0 0,-9 12 3 0 0,42-69-516 0 0,-13 19-136 0 0,2 0-1 0 0,-21 42 1 0 0,37-52-2352 0 0,4-21 2214 0 0,0 1-1 0 0,0-1 1 0 0,0 1 0 0 0,0-1-1 0 0,0 1 1 0 0,0-1-1 0 0,1 1 1 0 0,-1-1-1 0 0,0 0 1 0 0,0 1 0 0 0,0-1-1 0 0,0 1 1 0 0,1-1-1 0 0,-1 1 1 0 0,0-1-1 0 0,1 0 1 0 0,-1 1 0 0 0,0-1-1 0 0,1 0 1 0 0,-1 1-1 0 0,0-1 1 0 0,1 0-1 0 0,-1 1 1 0 0,1-1 0 0 0,-1 0-1 0 0,0 0 1 0 0,1 1-1 0 0,-1-1 1 0 0,1 0-1 0 0,-1 0 1 0 0,1 0 0 0 0,-1 0-1 0 0,1 0 1 0 0,-1 0-1 0 0,1 1 1 0 0,0-1-1 0 0,4 0-4522 0 0</inkml:trace>
</inkml:ink>
</file>

<file path=ppt/ink/ink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46:03.7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815 671 7810 0 0,'1'3'531'0'0,"0"-1"0"0"0,0 1-1 0 0,-1 0 1 0 0,1 0 0 0 0,-1 0 0 0 0,0 0 0 0 0,0 0 0 0 0,0 0 0 0 0,0 0 0 0 0,0 0 0 0 0,-2 5 0 0 0,1-1 174 0 0,0 0 0 0 0,-1 0 0 0 0,0 0 0 0 0,-4 10 0 0 0,1-9-463 0 0,-1-1-1 0 0,1 0 0 0 0,-1-1 0 0 0,-1 1 1 0 0,1-1-1 0 0,-1 0 0 0 0,0-1 0 0 0,0 1 1 0 0,-1-1-1 0 0,-15 7 0 0 0,-2 0-30 0 0,0-1 1 0 0,-33 9-1 0 0,23-10-83 0 0,0-2 1 0 0,0-1 0 0 0,-1-1-1 0 0,1-2 1 0 0,-42-1-1 0 0,60-3-77 0 0,1-1 0 0 0,0 0 0 0 0,0-1 0 0 0,-1-1 0 0 0,1-1 0 0 0,1 0 0 0 0,-1-1 0 0 0,1 0 0 0 0,0-2 0 0 0,0 0-1 0 0,0 0 1 0 0,1-1 0 0 0,-22-17 0 0 0,26 15-31 0 0,0 0 1 0 0,1-1-1 0 0,0 0 0 0 0,1-1 1 0 0,0 0-1 0 0,1 0 0 0 0,1 0 1 0 0,-1-1-1 0 0,2 0 0 0 0,0 0 1 0 0,1 0-1 0 0,-3-15 0 0 0,-1-6-97 0 0,2-1 0 0 0,2 0-1 0 0,0-58 1 0 0,4 66 14 0 0,2 0 0 0 0,0 1-1 0 0,2-1 1 0 0,1 0 0 0 0,2 1 0 0 0,0 0 0 0 0,1 0 0 0 0,2 1 0 0 0,25-47 0 0 0,-29 61 37 0 0,1 0 0 0 0,0 0 1 0 0,1 1-1 0 0,0 0 0 0 0,1 0 1 0 0,0 1-1 0 0,0 0 0 0 0,1 1 1 0 0,0 0-1 0 0,0 0 0 0 0,1 1 1 0 0,0 1-1 0 0,1 0 0 0 0,-1 0 1 0 0,1 1-1 0 0,0 0 0 0 0,1 1 1 0 0,-1 1-1 0 0,1 0 0 0 0,-1 1 1 0 0,1 0-1 0 0,22 0 0 0 0,-16 3 19 0 0,0 1-1 0 0,0 1 1 0 0,0 0 0 0 0,-1 1-1 0 0,1 2 1 0 0,-1 0-1 0 0,0 0 1 0 0,-1 2-1 0 0,1 0 1 0 0,-2 1 0 0 0,1 1-1 0 0,-1 1 1 0 0,-1 0-1 0 0,1 1 1 0 0,18 19 0 0 0,-4 0-25 0 0,-1 1 0 0 0,-2 1 1 0 0,-1 2-1 0 0,-2 0 1 0 0,36 69-1 0 0,25 84-32 0 0,-76-164 92 0 0,-1 1 1 0 0,-2 0-1 0 0,0 0 1 0 0,-1 1-1 0 0,2 48 1 0 0,-7-70-59 0 0,0 0-1 0 0,0 0 1 0 0,-1 0 0 0 0,1 0-1 0 0,-1 0 1 0 0,0-1 0 0 0,1 1 0 0 0,-2 0-1 0 0,1-1 1 0 0,0 1 0 0 0,-1 0-1 0 0,0-1 1 0 0,0 0 0 0 0,-4 7 0 0 0,-10 2-2804 0 0,-6-3-3610 0 0,12-7 415 0 0</inkml:trace>
</inkml:ink>
</file>

<file path=ppt/ink/ink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46:04.7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704 720 8026 0 0,'-19'12'932'0'0,"1"0"1"0"0,-28 27 0 0 0,32-25-144 0 0,-2-1-1 0 0,0-1 1 0 0,-30 18 0 0 0,19-16-195 0 0,-1-2-1 0 0,0-1 1 0 0,-1-1-1 0 0,0-2 1 0 0,-1-1 0 0 0,0-1-1 0 0,0-1 1 0 0,-44 0-1 0 0,66-4-499 0 0,0-2 0 0 0,0 1-1 0 0,0-1 1 0 0,0 0-1 0 0,0-1 1 0 0,0 0 0 0 0,1 0-1 0 0,-1 0 1 0 0,0-1 0 0 0,1-1-1 0 0,0 1 1 0 0,0-1-1 0 0,0 0 1 0 0,0-1 0 0 0,1 1-1 0 0,-9-9 1 0 0,7 5-47 0 0,1-1 0 0 0,0 0 1 0 0,1-1-1 0 0,0 1 0 0 0,1-1 1 0 0,-1 0-1 0 0,2-1 0 0 0,0 1 1 0 0,0-1-1 0 0,1 0 0 0 0,-3-12 1 0 0,-2-16-105 0 0,2 0 1 0 0,2-1 0 0 0,1 0 0 0 0,2 0 0 0 0,2 0 0 0 0,7-54 0 0 0,-4 68 7 0 0,1 0 0 0 0,1 0 0 0 0,1 1 0 0 0,1 0 0 0 0,2 1 0 0 0,0 0 0 0 0,1 0 0 0 0,2 1-1 0 0,0 1 1 0 0,29-37 0 0 0,-33 48 27 0 0,1 1 0 0 0,0 0 0 0 0,1 1 0 0 0,0 0-1 0 0,0 1 1 0 0,1 0 0 0 0,0 0 0 0 0,0 2-1 0 0,1-1 1 0 0,-1 2 0 0 0,2-1 0 0 0,20-4 0 0 0,-24 8 19 0 0,-1 0 0 0 0,0 1 0 0 0,1 0 0 0 0,-1 1 0 0 0,1 0 0 0 0,-1 1 0 0 0,1 0 0 0 0,-1 0 0 0 0,0 1 1 0 0,1 0-1 0 0,-1 0 0 0 0,0 1 0 0 0,0 1 0 0 0,-1-1 0 0 0,1 1 0 0 0,-1 1 0 0 0,0 0 0 0 0,0 0 1 0 0,12 10-1 0 0,-8-4 5 0 0,0 0 1 0 0,-1 1 0 0 0,0 0-1 0 0,-1 1 1 0 0,-1 0 0 0 0,0 0-1 0 0,0 1 1 0 0,7 19 0 0 0,-7-11 7 0 0,0 1 1 0 0,-2 0 0 0 0,-1 0-1 0 0,7 47 1 0 0,-9-21 17 0 0,-3 0 1 0 0,-1 0-1 0 0,-3 0 0 0 0,-16 90 0 0 0,10-91-456 0 0,-12 73-475 0 0,16-39-9456 0 0,5-68 5478 0 0</inkml:trace>
</inkml:ink>
</file>

<file path=ppt/ink/ink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46:05.4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660 770 9978 0 0,'-55'49'2588'0'0,"1"1"-318"0"0,-66 47 0 0 0,101-84-1905 0 0,0-1-1 0 0,0-1 1 0 0,-1-1 0 0 0,0 0 0 0 0,-1-2-1 0 0,0 0 1 0 0,0-1 0 0 0,-24 3-1 0 0,39-8-286 0 0,-1-1-1 0 0,0-1 0 0 0,0 1 1 0 0,1-1-1 0 0,-1 0 0 0 0,0-1 1 0 0,1 1-1 0 0,-1-1 0 0 0,0-1 1 0 0,1 1-1 0 0,-1-1 0 0 0,1 0 1 0 0,0-1-1 0 0,0 0 0 0 0,-8-4 1 0 0,7 2-42 0 0,0 0 0 0 0,1 0 0 0 0,0-1 0 0 0,0 0 0 0 0,1 0 0 0 0,0 0 1 0 0,0-1-1 0 0,0 0 0 0 0,1 0 0 0 0,0 0 0 0 0,-3-8 0 0 0,-3-11-23 0 0,1 0 0 0 0,2 0 0 0 0,1-1-1 0 0,1 1 1 0 0,1-1 0 0 0,-1-39 0 0 0,4 21-35 0 0,2 1 1 0 0,2 0-1 0 0,1 0 1 0 0,3 0 0 0 0,1 0-1 0 0,2 1 1 0 0,18-47-1 0 0,-19 67 10 0 0,0 0-1 0 0,1 0 0 0 0,2 1 0 0 0,0 1 1 0 0,1-1-1 0 0,2 2 0 0 0,0 0 0 0 0,1 1 1 0 0,0 1-1 0 0,2 0 0 0 0,0 1 0 0 0,1 1 0 0 0,1 1 1 0 0,25-15-1 0 0,-38 26 8 0 0,0 0 1 0 0,0 1-1 0 0,0 0 0 0 0,1 0 0 0 0,-1 1 1 0 0,1 0-1 0 0,-1 0 0 0 0,1 1 0 0 0,0 0 1 0 0,0 1-1 0 0,0-1 0 0 0,-1 1 1 0 0,1 1-1 0 0,0 0 0 0 0,0 0 0 0 0,9 2 1 0 0,-9 0-2 0 0,1 0 0 0 0,-1 1 0 0 0,0 0 1 0 0,0 0-1 0 0,-1 1 0 0 0,1-1 0 0 0,-1 2 1 0 0,0-1-1 0 0,0 1 0 0 0,-1 0 0 0 0,1 1 1 0 0,-1-1-1 0 0,-1 1 0 0 0,6 8 0 0 0,5 11 25 0 0,-1 0 0 0 0,-2 0 0 0 0,0 2 0 0 0,-2-1 0 0 0,-1 2 0 0 0,-1-1-1 0 0,-2 1 1 0 0,6 44 0 0 0,-3 22-156 0 0,-3 125-1 0 0,-5-97-725 0 0,-2-122 825 0 0,5 63-3641 0 0,8-25-3382 0 0,-6-28 1501 0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6:47:24.3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1 141 7450 0 0,'4'-8'207'0'0,"1"0"0"0"0,1 0 0 0 0,0 0 0 0 0,0 0 0 0 0,0 1 0 0 0,1 0 0 0 0,0 1 0 0 0,0-1 1 0 0,1 1-1 0 0,0 1 0 0 0,0-1 0 0 0,0 1 0 0 0,1 1 0 0 0,-1 0 0 0 0,1 0 0 0 0,15-4 0 0 0,-1-3-220 0 0,-18 8-144 0 0,1 1-1 0 0,-1-1 1 0 0,1 1-1 0 0,-1-1 1 0 0,1 2 0 0 0,-1-1-1 0 0,1 1 1 0 0,0-1 0 0 0,0 1-1 0 0,0 1 1 0 0,0 0 0 0 0,10 0-1 0 0,-16 0 97 0 0,1 1-1 0 0,-1-1 0 0 0,1 0 1 0 0,-1 1-1 0 0,0-1 0 0 0,1 1 1 0 0,-1-1-1 0 0,0 1 0 0 0,1-1 1 0 0,-1 1-1 0 0,0-1 0 0 0,0 1 1 0 0,1 0-1 0 0,-1-1 0 0 0,0 1 1 0 0,0-1-1 0 0,0 1 0 0 0,0-1 1 0 0,0 1-1 0 0,0 0 0 0 0,0-1 1 0 0,0 1-1 0 0,0-1 0 0 0,0 2 1 0 0,0 0-408 0 0,0 5-2775 0 0</inkml:trace>
</inkml:ink>
</file>

<file path=ppt/ink/ink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45:28.0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90 17 9266 0 0,'-3'0'208'0'0,"1"-1"0"0"0,-1 0-1 0 0,1 1 1 0 0,-1-1 0 0 0,1 1 0 0 0,0 0-1 0 0,-1 0 1 0 0,0 0 0 0 0,1 0 0 0 0,-1 1-1 0 0,1-1 1 0 0,0 1 0 0 0,-1 0 0 0 0,0-1 0 0 0,1 1-1 0 0,0 0 1 0 0,-1 0 0 0 0,1 0 0 0 0,0 1-1 0 0,0-1 1 0 0,0 1 0 0 0,0-1 0 0 0,0 1 0 0 0,0-1-1 0 0,1 1 1 0 0,-1 0 0 0 0,0-1 0 0 0,-2 5-1 0 0,3-4-176 0 0,0 0-1 0 0,-1 0 0 0 0,2 0 1 0 0,-2-1-1 0 0,1 2 1 0 0,1-2-1 0 0,-1 2 0 0 0,0-1 1 0 0,0 0-1 0 0,1 0 0 0 0,0 1 1 0 0,0-2-1 0 0,0 1 0 0 0,-1 1 1 0 0,1-1-1 0 0,1 0 0 0 0,-1 0 1 0 0,0 1-1 0 0,0-1 1 0 0,0 0-1 0 0,1 0 0 0 0,0 0 1 0 0,0 0-1 0 0,-1 0 0 0 0,1 0 1 0 0,1 0-1 0 0,-2 0 0 0 0,2 0 1 0 0,-1-1-1 0 0,0 2 0 0 0,1-2 1 0 0,-1 1-1 0 0,3 1 0 0 0,-2-1-4 0 0,0 0 0 0 0,1-2-1 0 0,-2 2 1 0 0,1-1-1 0 0,1 0 1 0 0,-1 0-1 0 0,1 0 1 0 0,-1-1-1 0 0,0 1 1 0 0,1-1 0 0 0,-1 1-1 0 0,1-1 1 0 0,-1 0-1 0 0,1 0 1 0 0,-1 0-1 0 0,1 0 1 0 0,-1 0-1 0 0,0-1 1 0 0,1 1-1 0 0,-1-1 1 0 0,1 1 0 0 0,-1-1-1 0 0,0 0 1 0 0,1 0-1 0 0,-1 0 1 0 0,-1-1-1 0 0,5-1 1 0 0,-3 1-11 0 0,1 0 0 0 0,0-1 0 0 0,-1 0 0 0 0,1 0 0 0 0,-1 0 0 0 0,0 0 0 0 0,0 0 0 0 0,0 0 1 0 0,-1-1-1 0 0,1 0 0 0 0,-1 0 0 0 0,1 1 0 0 0,-1-2 0 0 0,2-5 0 0 0,-4 9-14 0 0,0-1 0 0 0,0 1 0 0 0,0-1 0 0 0,0 1 0 0 0,0-2-1 0 0,0 2 1 0 0,-1-1 0 0 0,1 1 0 0 0,-1-1 0 0 0,0 1 0 0 0,1-1 0 0 0,0 1 0 0 0,-1-1 0 0 0,0 1 0 0 0,0 0-1 0 0,1 0 1 0 0,-2-1 0 0 0,1 1 0 0 0,0 0 0 0 0,0-1 0 0 0,0 2 0 0 0,0-1 0 0 0,-1-1 0 0 0,1 2 0 0 0,0-1-1 0 0,0 0 1 0 0,-1 0 0 0 0,1 1 0 0 0,-2-2 0 0 0,-4-1 59 0 0,1 0-1 0 0,0 1 1 0 0,0 0-1 0 0,0-1 1 0 0,0 2 0 0 0,-8-2-1 0 0,13 3-36 0 0,-1 0 0 0 0,1-1-1 0 0,-1 1 1 0 0,1 0 0 0 0,-1 0 0 0 0,1 1 0 0 0,-1-1-1 0 0,0 0 1 0 0,1 0 0 0 0,-1 1 0 0 0,1-1-1 0 0,-1 0 1 0 0,1 1 0 0 0,0 0 0 0 0,0 0 0 0 0,-1-1-1 0 0,1 1 1 0 0,0 0 0 0 0,-1 0 0 0 0,1-1 0 0 0,0 2-1 0 0,0-1 1 0 0,0 0 0 0 0,0 0 0 0 0,0 0-1 0 0,0 0 1 0 0,0 1 0 0 0,0-1 0 0 0,1 1 0 0 0,-1-2-1 0 0,1 2 1 0 0,-1-1 0 0 0,0 1 0 0 0,1-1-1 0 0,0 1 1 0 0,0-1 0 0 0,0 1 0 0 0,-1-1 0 0 0,1 1-1 0 0,0-1 1 0 0,0 1 0 0 0,1 2 0 0 0,-1-1-8 0 0,0 0 0 0 0,0 1 1 0 0,0 0-1 0 0,1 0 0 0 0,0 0 0 0 0,0-1 1 0 0,0 0-1 0 0,1 0 0 0 0,-2 1 1 0 0,2-1-1 0 0,0 1 0 0 0,0-1 1 0 0,0 0-1 0 0,0 0 0 0 0,0 0 0 0 0,1-1 1 0 0,2 4-1 0 0,-3-4 3 0 0,1-2 0 0 0,-1 2-1 0 0,0-1 1 0 0,0-1 0 0 0,1 1 0 0 0,-1 0-1 0 0,1 0 1 0 0,-1-1 0 0 0,0 0 0 0 0,1 0-1 0 0,0 0 1 0 0,-1 0 0 0 0,1 0-1 0 0,-1 0 1 0 0,0 0 0 0 0,1 0 0 0 0,3-2-1 0 0,-4 1-3 0 0,-1 1 0 0 0,0 0 0 0 0,0 0 0 0 0,0-1 0 0 0,1 1 0 0 0,-1-1 0 0 0,-1 0 0 0 0,2 1 0 0 0,-1-1 0 0 0,0 0 0 0 0,0 0 0 0 0,0 1 0 0 0,0-1 0 0 0,0 0 0 0 0,0 0 0 0 0,0 0 0 0 0,-1 0 0 0 0,1 0 0 0 0,0 0 0 0 0,-1 0 0 0 0,1 0 0 0 0,-1 0 0 0 0,1-1 0 0 0,-1 2 0 0 0,1-2 0 0 0,-1 1 0 0 0,0 0 0 0 0,1-1-1 0 0,-1 2 1 0 0,0-2 0 0 0,0 1 0 0 0,0 0 0 0 0,0-1 0 0 0,0 1 0 0 0,0 0 0 0 0,-1-2 0 0 0,0 1 1 0 0,0 0 0 0 0,0 1-1 0 0,0-1 1 0 0,0 1 0 0 0,0-1 0 0 0,-1 1-1 0 0,1 0 1 0 0,-1 0 0 0 0,1-1 0 0 0,0 1-1 0 0,-1 0 1 0 0,0 0 0 0 0,1 0 0 0 0,-1 0-1 0 0,1 1 1 0 0,-1-1 0 0 0,0 0 0 0 0,0 0-1 0 0,1 1 1 0 0,-1 0 0 0 0,-4-1-1 0 0,-2-1 15 0 0,-1 0-1 0 0,0 1 0 0 0,-10 1 1 0 0,18 0-20 0 0,0 0 0 0 0,0 0 0 0 0,0 0 0 0 0,0 0 0 0 0,-1 0 0 0 0,2 0 0 0 0,-1 0 0 0 0,-1 0 1 0 0,2 0-1 0 0,-1 1 0 0 0,0-1 0 0 0,0 1 0 0 0,0 0 0 0 0,-1 0 0 0 0,2-1-6 0 0,-1 0-1 0 0,1 1 1 0 0,0-1-1 0 0,0 1 1 0 0,-1-1 0 0 0,1 0-1 0 0,0 0 1 0 0,0 0-1 0 0,0 1 1 0 0,-1-1 0 0 0,1 1-1 0 0,0-1 1 0 0,0 1-1 0 0,0-1 1 0 0,0 0 0 0 0,0 0-1 0 0,0 1 1 0 0,0-1-1 0 0,0 1 1 0 0,0-1 0 0 0,0 1-1 0 0,0-1 1 0 0,0 1-1 0 0,1-1 1 0 0,-1 0 0 0 0,0 1-1 0 0,2 1 2 0 0,-2 0 0 0 0,2-1 0 0 0,-1 2 0 0 0,0-2 0 0 0,1 1 0 0 0,-1-1 0 0 0,1 1-1 0 0,-1-1 1 0 0,1 1 0 0 0,0-1 0 0 0,2 2 0 0 0,15 5-16 0 0,-18-7 13 0 0,0-1 0 0 0,0 0 0 0 0,-1 1 0 0 0,0-1 0 0 0,1 0 0 0 0,0 0 0 0 0,0 1 0 0 0,-1-1 0 0 0,1 0 0 0 0,-1 0 0 0 0,1 0 0 0 0,0 0 0 0 0,-1 0 0 0 0,1 0 0 0 0,0-1 0 0 0,0 1 0 0 0,-1 0 0 0 0,0 0 0 0 0,1-1 0 0 0,0 1 0 0 0,0 0 0 0 0,-1-1-1 0 0,0 1 1 0 0,1 0 0 0 0,0 0 0 0 0,-1-1 0 0 0,1 1 0 0 0,-1-1 0 0 0,1 0 0 0 0,-1 1 8 0 0,0-1-1 0 0,0 1 0 0 0,0-1 0 0 0,0 0 1 0 0,0 1-1 0 0,0 0 0 0 0,0-1 0 0 0,0 0 0 0 0,0 1 1 0 0,0-1-1 0 0,0 1 0 0 0,-1-1 0 0 0,1 1 1 0 0,0-1-1 0 0,0 0 0 0 0,0 1 0 0 0,0 0 0 0 0,-1 0 1 0 0,1-1-1 0 0,-1 0 0 0 0,1 1 0 0 0,-1-1 1 0 0,1 1-1 0 0,0 0 0 0 0,0 0 0 0 0,-1 0 0 0 0,0-1 1 0 0,1 1-1 0 0,-1-1 0 0 0,1 1 0 0 0,0 0 1 0 0,-1 0-1 0 0,0-1 0 0 0,1 1 0 0 0,-1 0 1 0 0,1 0-1 0 0,0 0 0 0 0,-1 0 0 0 0,0 0 0 0 0,0 0 1 0 0,0 0-1 0 0,-1 0-1 0 0,0 0 0 0 0,0-1 0 0 0,0 1-1 0 0,-1 0 1 0 0,1-1 0 0 0,0 1 0 0 0,-1 1 0 0 0,1-1 0 0 0,0 0 0 0 0,-2 1 0 0 0,2 1-3 0 0,0-1-1 0 0,0 1 1 0 0,1 0 0 0 0,-1 0 0 0 0,1 0 0 0 0,-1 0-1 0 0,1 0 1 0 0,-1 0 0 0 0,1 0 0 0 0,0 0 0 0 0,0 1 0 0 0,0-1-1 0 0,1 1 1 0 0,-1-1 0 0 0,0 0 0 0 0,1 1 0 0 0,-1 0-1 0 0,1-1 1 0 0,0 3 0 0 0,0-3 0 0 0,0-1 0 0 0,0 1 0 0 0,0-1 0 0 0,0 2 0 0 0,0-2-1 0 0,0 1 1 0 0,0-1 0 0 0,0 1 0 0 0,0 0 0 0 0,0-1 0 0 0,1 1 0 0 0,-1-1 0 0 0,1 1 0 0 0,0-1 0 0 0,-1 1-1 0 0,1-1 1 0 0,0 1 0 0 0,0-1 0 0 0,0 1 0 0 0,0-1 0 0 0,0 0 0 0 0,0 1 0 0 0,1-2 0 0 0,-2 2 0 0 0,2-1 0 0 0,-1-1-1 0 0,0 1 1 0 0,1 1 0 0 0,2-1 0 0 0,-2 0 10 0 0,-1-1-1 0 0,1 0 1 0 0,-1 0-1 0 0,1 0 1 0 0,-1 0 0 0 0,1-1-1 0 0,0 1 1 0 0,0 0-1 0 0,-1-1 1 0 0,1 1-1 0 0,-1 0 1 0 0,1-1-1 0 0,-1 0 1 0 0,1 0-1 0 0,-1 1 1 0 0,0-1 0 0 0,0-1-1 0 0,1 2 1 0 0,-1-1-1 0 0,0-1 1 0 0,0 2-1 0 0,0-2 1 0 0,0 1-1 0 0,1 0 1 0 0,-2-1 0 0 0,1 1-1 0 0,0-1 1 0 0,0-1-1 0 0,1 1 3 0 0,-1 0-1 0 0,0 0 1 0 0,1-1-1 0 0,-2 0 1 0 0,1 1 0 0 0,0 0-1 0 0,0-1 1 0 0,-1 1-1 0 0,0-1 1 0 0,0 0-1 0 0,0 1 1 0 0,0-1-1 0 0,0 1 1 0 0,0-1 0 0 0,0 0-1 0 0,-1-4 1 0 0,-2 2-1 0 0,0 1 0 0 0,0-1-1 0 0,-1 1 1 0 0,0-1 0 0 0,1 2 0 0 0,-1-2 0 0 0,0 2 0 0 0,0-1 0 0 0,-1 0 0 0 0,0 1 0 0 0,1 0 0 0 0,-1 1 0 0 0,0-1 0 0 0,-10-3 0 0 0,14 6-36 0 0,1 0 1 0 0,-1 0-1 0 0,0 0 1 0 0,0 0 0 0 0,1 0-1 0 0,0 0 1 0 0,-1 0-1 0 0,0 0 1 0 0,0 0-1 0 0,1 1 1 0 0,-1-1 0 0 0,1 0-1 0 0,-1 1 1 0 0,0-1-1 0 0,1 0 1 0 0,-1 0 0 0 0,1 0-1 0 0,-1 1 1 0 0,0-1-1 0 0,1 1 1 0 0,0 0-1 0 0,-1-1 1 0 0,1 0 0 0 0,-1 1-1 0 0,1-1 1 0 0,-1 1-1 0 0,1 0 1 0 0,0-1-1 0 0,0 0 1 0 0,0 1 0 0 0,-1 0-1 0 0,1 0 1 0 0,0-1-1 0 0,0 0 1 0 0,-1 1-1 0 0,1 0 1 0 0,0 0 0 0 0,0-1-1 0 0,0 2 1 0 0,0-1-221 0 0,0-1 0 0 0,0 1 1 0 0,0 0-1 0 0,0 0 0 0 0,0-1 1 0 0,0 1-1 0 0,0 0 0 0 0,1 0 1 0 0,-1-1-1 0 0,0 1 0 0 0,0 0 1 0 0,1 0-1 0 0,-1 0 0 0 0,0-1 1 0 0,0 1-1 0 0,1 0 0 0 0,-1 0 0 0 0,1-1 1 0 0,0 0-1 0 0,-1 1 0 0 0,0 0 1 0 0,1-1-1 0 0,-1 1 0 0 0,1-1 1 0 0,0 0-1 0 0,-1 1 0 0 0,1-1 1 0 0,0 1-1 0 0,0-1 0 0 0,-1 1 1 0 0,1-1-1 0 0,-1 0 0 0 0,1 0 1 0 0,0 0-1 0 0,-1 0 0 0 0,1 0 1 0 0,0 0-1 0 0,1 0 0 0 0,4 0-2403 0 0,1 0-2280 0 0</inkml:trace>
</inkml:ink>
</file>

<file path=ppt/ink/ink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45:00.7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 27 8050 0 0,'-6'-7'1227'0'0,"-4"-4"1898"0"0,10 11-3017 0 0,0 0 0 0 0,0 0 0 0 0,-1 1 0 0 0,1-1 0 0 0,0 0 0 0 0,0 0 0 0 0,0 0 0 0 0,0 0 0 0 0,0 0 0 0 0,0 0 0 0 0,0 0 0 0 0,0 0 0 0 0,0 0 0 0 0,0 0 0 0 0,0 0 0 0 0,0 0 0 0 0,0 0 0 0 0,0 1 0 0 0,0-1 0 0 0,0 0 0 0 0,0 0 0 0 0,0 0 0 0 0,0 0 0 0 0,0 0 0 0 0,0 0 0 0 0,0 0 0 0 0,0 0 0 0 0,0 0 0 0 0,-1 0 0 0 0,1 0 0 0 0,0 0 0 0 0,0 0 0 0 0,0 0 0 0 0,0 0 0 0 0,0 0 0 0 0,0 0 0 0 0,0 0 0 0 0,-1-1 0 0 0,2 0 4 0 0,2-7 101 0 0,-1 8-71 0 0,3 9 51 0 0,11 43 395 0 0,-2 2 1 0 0,11 70-1 0 0,2 112-1209 0 0,-13-98-3393 0 0,-13-133 3472 0 0,-1-2 20 0 0,0-1 1 0 0,0 0-1 0 0,0 1 0 0 0,0-1 1 0 0,0 0-1 0 0,1 0 0 0 0,0 1 0 0 0,0-1 1 0 0,-1 0-1 0 0,1 0 0 0 0,2 4 1 0 0,1-9-650 0 0,-3 0-1955 0 0</inkml:trace>
</inkml:ink>
</file>

<file path=ppt/ink/ink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45:01.2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 45 8346 0 0,'-4'-7'936'0'0,"-8"-17"1207"0"0,1 10 3238 0 0,13 16-5099 0 0,1 0 0 0 0,-1-1 0 0 0,0 1 0 0 0,1-1 1 0 0,-1 0-1 0 0,1 0 0 0 0,0 0 0 0 0,0 0 0 0 0,-1 0 0 0 0,1-1 0 0 0,4 1 0 0 0,42 2-293 0 0,-21-1 267 0 0,13 0-198 0 0,19 3 0 0 0,-53-5-110 0 0,-1 2 0 0 0,0-1-1 0 0,-1 1 1 0 0,1-1 0 0 0,0 2 0 0 0,0 0 0 0 0,7 3 0 0 0,-11-5-10 0 0,-1 0 0 0 0,0 0 0 0 0,0-1 0 0 0,1 2 0 0 0,-1-1 1 0 0,0-1-1 0 0,0 2 0 0 0,0-1 0 0 0,-1 0 0 0 0,2 1 0 0 0,-1-1 0 0 0,0 0 0 0 0,-1 1 0 0 0,1-1 1 0 0,-1 1-1 0 0,1-1 0 0 0,0 1 0 0 0,-1-2 0 0 0,0 2 0 0 0,0-1 0 0 0,1 4 0 0 0,-2-3 5 0 0,1 1 0 0 0,0 0 0 0 0,0-1 0 0 0,-1 1 0 0 0,0 0 0 0 0,0 0 0 0 0,1-1 0 0 0,-2 1 0 0 0,1-1-1 0 0,0 0 1 0 0,-3 4 0 0 0,-1 1 32 0 0,-1 1 0 0 0,0-1 0 0 0,0-1-1 0 0,0 1 1 0 0,-1-1 0 0 0,-11 7 0 0 0,3-2 128 0 0,-2-2 1 0 0,-26 13-1 0 0,34-18 184 0 0,0-1-1 0 0,0 0 0 0 0,0 0 0 0 0,-1-1 0 0 0,1 0 0 0 0,-19 1 1 0 0,28-3-234 0 0,21 5-77 0 0,0 3-17 0 0,-2 1 0 0 0,29 17 0 0 0,-44-23 35 0 0,2 0-1 0 0,-2 0 0 0 0,1 1 1 0 0,-2-1-1 0 0,2 1 0 0 0,-1 0 1 0 0,-1 0-1 0 0,1 0 0 0 0,-1 0 1 0 0,0 1-1 0 0,0 0 0 0 0,0-1 1 0 0,0 2-1 0 0,0-2 0 0 0,1 8 1 0 0,-4-9 6 0 0,1-1 0 0 0,-1-1 0 0 0,0 2 0 0 0,0-2 0 0 0,0 1 0 0 0,-1 0 0 0 0,1 0 0 0 0,0 0 0 0 0,-1 0 0 0 0,1-1 0 0 0,0 2 0 0 0,-1-2 0 0 0,0 1 0 0 0,0 0 0 0 0,0-1 1 0 0,0 2-1 0 0,0-2 0 0 0,0 1 0 0 0,0-1 0 0 0,-1 1 0 0 0,1-1 0 0 0,-1 0 0 0 0,1 0 0 0 0,-2 2 0 0 0,-5 4-1 0 0,-1-1 0 0 0,0-1 0 0 0,-15 7 0 0 0,-5 4-10 0 0,20-10-95 0 0,4-2-111 0 0,-1-1 0 0 0,2 1 0 0 0,-2 0-1 0 0,2 0 1 0 0,-1 0 0 0 0,2 0 0 0 0,-2 0 0 0 0,1 2-1 0 0,1-2 1 0 0,-6 10 0 0 0,9-14 163 0 0,0 0 1 0 0,0 0-1 0 0,0 0 1 0 0,0 1-1 0 0,0-1 0 0 0,0 0 1 0 0,0 0-1 0 0,0 1 0 0 0,0-1 1 0 0,0 0-1 0 0,-1 0 0 0 0,1 0 1 0 0,0 1-1 0 0,0-1 0 0 0,0 0 1 0 0,1 0-1 0 0,-1 0 1 0 0,0 0-1 0 0,0 0 0 0 0,0 0 1 0 0,0 0-1 0 0,0 1 0 0 0,0-1 1 0 0,0 0-1 0 0,0 0 0 0 0,0 0 1 0 0,0 1-1 0 0,0-1 1 0 0,0 0-1 0 0,0 0 0 0 0,0 0 1 0 0,0 1-1 0 0,0-1 0 0 0,1 0 1 0 0,-1 0-1 0 0,0 0 0 0 0,0 0 1 0 0,1 0-1 0 0,7 0-1402 0 0,9-3-541 0 0,-6-2 1309 0 0,-1 0-1 0 0,0 0 1 0 0,-1-1 0 0 0,0 0-1 0 0,0-1 1 0 0,9-9 0 0 0,-11 10 286 0 0,11-10-2797 0 0</inkml:trace>
</inkml:ink>
</file>

<file path=ppt/ink/ink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45:01.7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154 58 7498 0 0,'1'-2'357'0'0,"1"-1"1"0"0,-2 0 0 0 0,0 0-1 0 0,1 0 1 0 0,-1 1 0 0 0,1-1 0 0 0,-1 0-1 0 0,0 1 1 0 0,0-1 0 0 0,-1 0-1 0 0,1 1 1 0 0,-1-1 0 0 0,1 0 0 0 0,-2-3-1 0 0,1 5-187 0 0,1 0-1 0 0,-1 0 0 0 0,0 0 1 0 0,0 0-1 0 0,1 0 0 0 0,-1 1 1 0 0,0-1-1 0 0,0 0 0 0 0,1 0 1 0 0,-1 1-1 0 0,-1-1 0 0 0,2 0 0 0 0,-1 1 1 0 0,-1-1-1 0 0,2 1 0 0 0,-2 0 1 0 0,1-1-1 0 0,0 1 0 0 0,0 0 1 0 0,0-1-1 0 0,0 1 0 0 0,-1 0 1 0 0,2 0-1 0 0,-2 0 0 0 0,1 0 1 0 0,0 0-1 0 0,0 0 0 0 0,0 1 1 0 0,0-1-1 0 0,-1 0 0 0 0,2 1 1 0 0,-2-1-1 0 0,1 0 0 0 0,1 1 0 0 0,-2-1 1 0 0,0 2-1 0 0,-4 1-12 0 0,0 0-1 0 0,0 0 1 0 0,0 1 0 0 0,0 0-1 0 0,1 0 1 0 0,0 1 0 0 0,0-1-1 0 0,0 1 1 0 0,1 0-1 0 0,-1 0 1 0 0,-4 8 0 0 0,1-1-99 0 0,2 0 1 0 0,-1 0-1 0 0,1 1 1 0 0,-6 19 0 0 0,9-22-64 0 0,1 0 0 0 0,0 0 1 0 0,1 1-1 0 0,0-1 1 0 0,0 0-1 0 0,1 0 1 0 0,1 1-1 0 0,0-1 0 0 0,0 0 1 0 0,1 0-1 0 0,0 1 1 0 0,1-2-1 0 0,5 15 1 0 0,-7-21-16 0 0,0-1 1 0 0,1 0 0 0 0,-1 1-1 0 0,1-1 1 0 0,0 0 0 0 0,0 0-1 0 0,0 1 1 0 0,0-1 0 0 0,0-1-1 0 0,0 1 1 0 0,0 0 0 0 0,0 0 0 0 0,1-1-1 0 0,0 1 1 0 0,-1-2 0 0 0,1 2-1 0 0,-1-1 1 0 0,1-1 0 0 0,0 1-1 0 0,5 2 1 0 0,-6-3 2 0 0,0 0-1 0 0,1 0 1 0 0,-1 0-1 0 0,0 0 1 0 0,0-1-1 0 0,1 1 1 0 0,-1-1 0 0 0,-1 0-1 0 0,2 0 1 0 0,-1 1-1 0 0,0-1 1 0 0,0 0-1 0 0,0 0 1 0 0,0 0 0 0 0,0-1-1 0 0,0 1 1 0 0,-1-1-1 0 0,1 2 1 0 0,0-3-1 0 0,0 2 1 0 0,-1-1-1 0 0,1 1 1 0 0,-1-1 0 0 0,0 0-1 0 0,3-4 1 0 0,-2 2-14 0 0,0-1 0 0 0,0 1 0 0 0,-1-1 0 0 0,2 1 0 0 0,-3-2 0 0 0,2 2 0 0 0,-1-2 0 0 0,-1 1 0 0 0,1 1 0 0 0,-1-2 0 0 0,0 1 0 0 0,0 1 0 0 0,-1-8 0 0 0,-2-2 127 0 0,0 0 0 0 0,-2-1 0 0 0,-5-14 1 0 0,-7-22 628 0 0,17 51-702 0 0,0-1 1 0 0,-1 0-1 0 0,1 1 1 0 0,0-1-1 0 0,0 1 1 0 0,-1-1-1 0 0,1 1 0 0 0,0-1 1 0 0,0 0-1 0 0,0 1 1 0 0,0-1-1 0 0,0 1 1 0 0,0-1-1 0 0,0 0 1 0 0,0 1-1 0 0,0-1 0 0 0,0 1 1 0 0,1-1-1 0 0,-1 0 1 0 0,0 1-1 0 0,1 0 1 0 0,-1-1-1 0 0,1 0 1 0 0,-1 1-15 0 0,0 0 0 0 0,1 0 0 0 0,0 0 0 0 0,-1 0 0 0 0,1 0 0 0 0,-1 0 0 0 0,1 1 0 0 0,-1-1-1 0 0,1 0 1 0 0,0 1 0 0 0,-1-1 0 0 0,0 0 0 0 0,1 0 0 0 0,-1 0 0 0 0,1 1 0 0 0,-1-1 0 0 0,1 1 0 0 0,-1-1 0 0 0,0 1 0 0 0,31 32-120 0 0,-25-26 124 0 0,29 24-211 0 0,-27-27-747 0 0,-2 1 0 0 0,0 1-1 0 0,1 0 1 0 0,7 9 0 0 0,-11-4-3725 0 0,-3-11 4542 0 0,0 1 0 0 0,0-1 0 0 0,1 0 0 0 0,-1 0 0 0 0,0 0-1 0 0,0 1 1 0 0,0-1 0 0 0,0 0 0 0 0,0 1 0 0 0,0-1 0 0 0,0 0 0 0 0,0 1 0 0 0,-1-1-1 0 0,1 0 1 0 0,0 0 0 0 0,0 0 0 0 0,0 0 0 0 0,0 1 0 0 0,0-1 0 0 0,0 0-1 0 0,0 1 1 0 0,0-1 0 0 0,0 0 0 0 0,0 1 0 0 0,-1-1 0 0 0,1 0 0 0 0,0 0 0 0 0,0 1-1 0 0,-1-1 1 0 0,1 0 0 0 0,0 0 0 0 0,-1 0 0 0 0,1 0 0 0 0,0 0 0 0 0,0 0 0 0 0,0 0-1 0 0,0 0 1 0 0,-1 0 0 0 0,1 0 0 0 0,0 0 0 0 0,-1 0 0 0 0,-3 0-3026 0 0</inkml:trace>
</inkml:ink>
</file>

<file path=ppt/ink/ink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45:02.0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23 235 7226 0 0,'-8'-13'-140'0'0,"5"10"679"0"0,1 0-1 0 0,1 0 1 0 0,-1 0-1 0 0,0-1 1 0 0,-2-6-1 0 0,4 9-353 0 0,0 1 0 0 0,0-1 1 0 0,0 0-1 0 0,0 0 0 0 0,0 0 0 0 0,0 0 0 0 0,0 0 0 0 0,0 0 0 0 0,0 0 0 0 0,0 0 0 0 0,1 1 0 0 0,-1-1 0 0 0,0-1 0 0 0,1 2 0 0 0,-1-1 0 0 0,0 0 0 0 0,1 0 0 0 0,-1 1 0 0 0,1-1 0 0 0,0 0 0 0 0,-1 0 0 0 0,0 1 0 0 0,1-1 0 0 0,0 0 0 0 0,0 1 0 0 0,-1-1 0 0 0,3 0 0 0 0,6-5 319 0 0,2 1 1 0 0,-1 1-1 0 0,1-1 1 0 0,0 1-1 0 0,22-4 0 0 0,-3 1-257 0 0,18-7-235 0 0,46-14-226 0 0,-35 4-4860 0 0,-58 24 4921 0 0,-1 0 0 0 0,0 0 1 0 0,1 0-1 0 0,-1-1 0 0 0,1 1 0 0 0,-1 0 1 0 0,1 0-1 0 0,-1 0 0 0 0,0 0 0 0 0,0 0 0 0 0,1-1 1 0 0,-1 1-1 0 0,0 0 0 0 0,1-1 0 0 0,-1 1 1 0 0,1-1-1 0 0,-1 1 0 0 0,0 0 0 0 0,0 0 1 0 0,0 0-1 0 0,0-1 0 0 0,0 0 0 0 0,1 1 1 0 0,-1-1-1 0 0,0 1 0 0 0,0 0 0 0 0,0 0 0 0 0,0-1 1 0 0,0 0-1 0 0,-10-7-1458 0 0,-28 0 1972 0 0,30 7-667 0 0,-47-17 430 0 0,-4 0 726 0 0,18 13 2849 0 0,40 5-3557 0 0,0 0 0 0 0,0 0 0 0 0,1 0 0 0 0,-1 0-1 0 0,0 0 1 0 0,0 0 0 0 0,1 0 0 0 0,-1 1 0 0 0,0-1 0 0 0,0 0-1 0 0,1 1 1 0 0,-1-1 0 0 0,1 0 0 0 0,-1 0 0 0 0,0 0 0 0 0,0 1 0 0 0,1 0-1 0 0,-1-1 1 0 0,0 1 0 0 0,1-1 0 0 0,-1 0 0 0 0,1 1 0 0 0,0 0-1 0 0,-1 0 1 0 0,0-1 0 0 0,1 0 0 0 0,-1 1 0 0 0,1 0 0 0 0,0 0-1 0 0,0-1 1 0 0,0 1 0 0 0,-1 0 0 0 0,1 0 0 0 0,0-1 0 0 0,0 1 0 0 0,0 0-1 0 0,0 0 1 0 0,-1-1 0 0 0,1 1 0 0 0,1 0 0 0 0,-1 0 0 0 0,0-1-1 0 0,0 3 1 0 0,1 3 69 0 0,1 1 0 0 0,0 0-1 0 0,0 0 1 0 0,4 7 0 0 0,0 0-17 0 0,7 32-72 0 0,-2-10-379 0 0,22 53 1 0 0,-32-86-10 0 0,0-1-1 0 0,1 1 1 0 0,-1-1 0 0 0,0 0 0 0 0,1 1-1 0 0,0 0 1 0 0,-1-1 0 0 0,2 0 0 0 0,-1 0-1 0 0,-1 0 1 0 0,2 0 0 0 0,-1 0 0 0 0,0-1-1 0 0,1 1 1 0 0,-1-1 0 0 0,1 1 0 0 0,0-1-1 0 0,4 2 1 0 0,-4-2-66 0 0,0-1-1 0 0,0 0 0 0 0,0 0 1 0 0,0 0-1 0 0,-1-1 1 0 0,1 1-1 0 0,0 0 1 0 0,-1 0-1 0 0,1-1 0 0 0,-1-1 1 0 0,1 2-1 0 0,0-1 1 0 0,-1-1-1 0 0,0 2 1 0 0,1-2-1 0 0,-1 0 0 0 0,1 1 1 0 0,-1-1-1 0 0,-1 0 1 0 0,4-2-1 0 0,5-5-3142 0 0</inkml:trace>
</inkml:ink>
</file>

<file path=ppt/ink/ink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45:02.7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116 236 9354 0 0,'-3'0'602'0'0,"2"1"0"0"0,-1-1 0 0 0,0 1 1 0 0,0-1-1 0 0,1 0 0 0 0,-1 1 0 0 0,0 0 0 0 0,1 0 0 0 0,-4 1 1 0 0,-25 21 2417 0 0,22-16-2375 0 0,2-3-525 0 0,2 2 0 0 0,-1-1 0 0 0,0 0 0 0 0,1 1 0 0 0,0 0 0 0 0,0 0 0 0 0,0 0 0 0 0,1 0 0 0 0,0 0 0 0 0,0 1 0 0 0,1 0 0 0 0,0 0 0 0 0,0 0 0 0 0,-1 13 0 0 0,2-17-168 0 0,0 1 0 0 0,1-1 0 0 0,0 1 0 0 0,0 0 0 0 0,0 0 0 0 0,1-1 1 0 0,0 1-1 0 0,-1-1 0 0 0,1 1 0 0 0,0-1 0 0 0,0 1 0 0 0,0-1 0 0 0,1 1 0 0 0,0-1 0 0 0,-1 0 0 0 0,1 0 0 0 0,0 0 0 0 0,0 0 0 0 0,1 0 0 0 0,-1 0 0 0 0,1-1 0 0 0,-1 1 0 0 0,1-1 0 0 0,0 1 0 0 0,0-1 1 0 0,0 0-1 0 0,0 0 0 0 0,0-1 0 0 0,0 1 0 0 0,7 1 0 0 0,-8-2-73 0 0,1 0 0 0 0,-1 0 0 0 0,0-1 0 0 0,1 0 0 0 0,-1 1 0 0 0,1-1 0 0 0,0 0 0 0 0,-1 0 0 0 0,0 0 0 0 0,1 0 0 0 0,-1-1 0 0 0,1 1 0 0 0,-1 0 0 0 0,1-1 0 0 0,-1 0 0 0 0,4-1 0 0 0,-2 0-92 0 0,0-1-1 0 0,0 1 1 0 0,-1-1-1 0 0,1 0 1 0 0,-1 1-1 0 0,0-2 1 0 0,1 1-1 0 0,3-6 1 0 0,-1 1-15 0 0,0-1 1 0 0,-1 0-1 0 0,0 0 1 0 0,-1-1 0 0 0,1 1-1 0 0,-2 0 1 0 0,4-16 0 0 0,-5 10 258 0 0,0 0 0 0 0,-1 0 0 0 0,-1-1 1 0 0,0 1-1 0 0,0 0 0 0 0,-6-22 1 0 0,-25-92 1334 0 0,11 53 551 0 0,16 60-424 0 0,7 27-762 0 0,5 26-401 0 0,6 39 5 0 0,-8-41-194 0 0,21 64 0 0 0,-27-96-136 0 0,2 0 1 0 0,-1 1-1 0 0,1-1 1 0 0,-1 0-1 0 0,1 0 1 0 0,0 0-1 0 0,0 0 1 0 0,1 0-1 0 0,-1 0 1 0 0,5 4-1 0 0,-6-6-11 0 0,0-1-1 0 0,0 1 0 0 0,0-1 1 0 0,0 0-1 0 0,0 1 0 0 0,0-1 0 0 0,1 1 1 0 0,-2-1-1 0 0,2 0 0 0 0,-1 1 1 0 0,0-1-1 0 0,0 0 0 0 0,0 0 0 0 0,1 0 1 0 0,-1 0-1 0 0,0-1 0 0 0,0 1 1 0 0,1 0-1 0 0,-2-1 0 0 0,2 1 0 0 0,-1-1 1 0 0,-1 1-1 0 0,2 0 0 0 0,-1 0 1 0 0,0-1-1 0 0,0 0 0 0 0,0 0 0 0 0,-1 1 1 0 0,2-1-1 0 0,-1 0 0 0 0,-1 0 0 0 0,1 1 1 0 0,0-1-1 0 0,0 0 0 0 0,0-2 1 0 0,5-4-12 0 0,-1 0-1 0 0,0 1 1 0 0,-1-2 0 0 0,1 1 0 0 0,-1-1 0 0 0,-1 1 0 0 0,6-17 0 0 0,-3 2 75 0 0,4-38 1 0 0,-10 59-56 0 0,1-4 56 0 0,0 0 0 0 0,0 0 0 0 0,1 0 0 0 0,-1 0 0 0 0,2 1 0 0 0,2-7 0 0 0,-4 10-43 0 0,-1 0 0 0 0,0 0 0 0 0,0 1 0 0 0,0 0-1 0 0,1-1 1 0 0,-1 0 0 0 0,1 0 0 0 0,0 1 0 0 0,-1 0-1 0 0,0-1 1 0 0,1 1 0 0 0,-1-1 0 0 0,1 1 0 0 0,0-1-1 0 0,-1 1 1 0 0,0 0 0 0 0,1 0 0 0 0,0-1-1 0 0,0 1 1 0 0,-1 0 0 0 0,1-1 0 0 0,0 1 0 0 0,0 0-1 0 0,-1 0 1 0 0,1 0 0 0 0,-1-1 0 0 0,1 1 0 0 0,0 0-1 0 0,-1 1 1 0 0,1-1 0 0 0,0 0 0 0 0,0 0-1 0 0,-1 0 1 0 0,1 0 0 0 0,0 1 0 0 0,0-1 0 0 0,0 0-1 0 0,-1 1 1 0 0,0-1 0 0 0,1 0 0 0 0,0 0 0 0 0,0 1-1 0 0,-1-1 1 0 0,0 1 0 0 0,1 0 0 0 0,-1-1 0 0 0,1 0-1 0 0,0 1 1 0 0,-1 0 0 0 0,0-1 0 0 0,0 1-1 0 0,1-1 1 0 0,-1 1 0 0 0,1 1 0 0 0,45 70 770 0 0,-9-15-1934 0 0,-9-21-3654 0 0,-27-34 4060 0 0,1-1-1 0 0,-2 1 0 0 0,2 0 0 0 0,-1 0 0 0 0,0 0 0 0 0,0-1 0 0 0,0 2 0 0 0,-1-2 0 0 0,1 1 0 0 0,0 3 0 0 0,0 1-3555 0 0</inkml:trace>
</inkml:ink>
</file>

<file path=ppt/ink/ink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45:03.3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259 4 14675 0 0,'-5'-2'248'0'0,"0"2"-1"0"0,0-1 1 0 0,1 1-1 0 0,-1-1 1 0 0,0 1-1 0 0,0 1 1 0 0,0-1-1 0 0,1 1 1 0 0,-2-1-1 0 0,2 2 1 0 0,-1-1-1 0 0,1 0 1 0 0,-1 1-1 0 0,1 0 1 0 0,-1 0-1 0 0,1 0 1 0 0,0 1-1 0 0,0-1 1 0 0,0 1-1 0 0,-6 5 1 0 0,-4 4-81 0 0,1 0 1 0 0,0 1-1 0 0,0 1 0 0 0,-10 16 1 0 0,12-17-156 0 0,2 2 1 0 0,-1 0 0 0 0,2 0-1 0 0,0 0 1 0 0,0 1 0 0 0,2 0-1 0 0,0 0 1 0 0,1 1 0 0 0,-3 17-1 0 0,8-31-10 0 0,-1-2 0 0 0,1 1 0 0 0,0 0 1 0 0,0-1-1 0 0,0 2 0 0 0,0-2 0 0 0,0 1 0 0 0,0 0 0 0 0,1-1 0 0 0,-1 1 0 0 0,1 0 0 0 0,-1 0 0 0 0,0-1 0 0 0,1 1 0 0 0,0-1 0 0 0,0 1 0 0 0,-1 0 0 0 0,1-1 0 0 0,1 1 0 0 0,-2-1 0 0 0,1 0 0 0 0,1 1 0 0 0,-1-1 0 0 0,0 0 0 0 0,0 0 0 0 0,3 2 0 0 0,-1-2 0 0 0,-1 0 1 0 0,1 0 0 0 0,0 0 0 0 0,-1-1-1 0 0,1 1 1 0 0,-1 0 0 0 0,1-1-1 0 0,-1 0 1 0 0,1 0 0 0 0,0 0-1 0 0,0 0 1 0 0,-1 0 0 0 0,1-1-1 0 0,-1 0 1 0 0,1 0 0 0 0,0 1-1 0 0,2-2 1 0 0,21-9-264 0 0,1-1 0 0 0,-3-2 0 0 0,1 0-1 0 0,-1-2 1 0 0,37-31 0 0 0,-60 47 255 0 0,1-1-3 0 0,0-1-1 0 0,-1 1 1 0 0,2-1-1 0 0,-2 1 1 0 0,1-1-1 0 0,-1 0 1 0 0,1 1-1 0 0,-1-2 1 0 0,1 2-1 0 0,-1-1 1 0 0,0-1-1 0 0,2-2 1 0 0,-16 20 797 0 0,9-4-758 0 0,0 2 0 0 0,0-2 1 0 0,1 1-1 0 0,1 0 0 0 0,0 1 0 0 0,0-1 1 0 0,1 0-1 0 0,1 0 0 0 0,0 1 0 0 0,1-1 0 0 0,4 21 1 0 0,-5-32-157 0 0,0-1 1 0 0,0 2 0 0 0,0-1 0 0 0,0-1 0 0 0,0 2-1 0 0,1-1 1 0 0,-1-1 0 0 0,1 2 0 0 0,-1-1 0 0 0,1-1 0 0 0,-1 1-1 0 0,0 0 1 0 0,1 0 0 0 0,0 0 0 0 0,0 0 0 0 0,-1 0-1 0 0,0-1 1 0 0,1 1 0 0 0,1 0 0 0 0,-2-1 0 0 0,1 1-1 0 0,0-1 1 0 0,0 1 0 0 0,-1-1 0 0 0,1 1 0 0 0,1 0-1 0 0,0-1 1 0 0,-1 0-233 0 0,0 0 0 0 0,1 0 0 0 0,-2-1 1 0 0,2 1-1 0 0,-1-1 0 0 0,0 1 0 0 0,0-1 0 0 0,0 1 0 0 0,0-1 0 0 0,0 0 0 0 0,0 0 0 0 0,0 1 0 0 0,0-1 1 0 0,0 0-1 0 0,0 0 0 0 0,-1 1 0 0 0,1-1 0 0 0,0-1 0 0 0,0 2 0 0 0,-1-1 0 0 0,1-1 0 0 0,0-1 1 0 0,6-10-1315 0 0,-5 5-1464 0 0</inkml:trace>
</inkml:ink>
</file>

<file path=ppt/ink/ink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45:03.7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2 105 7522 0 0,'-1'-20'1094'0'0,"0"-21"2876"0"0,1 38-3596 0 0,1 0 0 0 0,-1 1 0 0 0,1-1 0 0 0,-1 0 0 0 0,1 0 0 0 0,0 1 0 0 0,0-1 0 0 0,-1 1 0 0 0,2 0 0 0 0,-1-1 0 0 0,2-3 0 0 0,-1 6-405 0 0,-1-1-1 0 0,-1 0 1 0 0,2 0-1 0 0,-1 1 1 0 0,0-1-1 0 0,1 0 1 0 0,-2 0-1 0 0,2 1 1 0 0,-1 0-1 0 0,0-1 1 0 0,1 1-1 0 0,-1-1 1 0 0,1 1-1 0 0,-1 0 1 0 0,0 0-1 0 0,0 0 1 0 0,1 0-1 0 0,-1 0 1 0 0,1 0-1 0 0,-1 0 1 0 0,0 0-1 0 0,1 1 1 0 0,-1-1-1 0 0,1 1 1 0 0,-2-1-1 0 0,2 0 1 0 0,-1 1-1 0 0,2 1 1 0 0,1 0-787 0 0,0-1 0 0 0,0 2 0 0 0,0-1-1 0 0,-1 0 1 0 0,0 0 0 0 0,0 1 0 0 0,0 0 0 0 0,4 4 0 0 0,-2-1-648 0 0,-2 0-2161 0 0</inkml:trace>
  <inkml:trace contextRef="#ctx0" brushRef="#br0" timeOffset="1">84 166 8762 0 0,'-2'1'301'0'0,"1"-1"0"0"0,0 1 0 0 0,0 1 0 0 0,0-1 0 0 0,0 0 0 0 0,0 0 0 0 0,0 0 1 0 0,0 0-1 0 0,0 1 0 0 0,0-1 0 0 0,1 1 0 0 0,0-2 0 0 0,-1 2 0 0 0,0-1 0 0 0,1 1 0 0 0,-1-1 0 0 0,1 1 0 0 0,0-1 1 0 0,0 1-1 0 0,0-1 0 0 0,0 1 0 0 0,0-1 0 0 0,0 1 0 0 0,0-1 0 0 0,0 0 0 0 0,0 1 0 0 0,0-1 0 0 0,2 4 0 0 0,0 4-85 0 0,1 2-1 0 0,8 18 0 0 0,-7-20-185 0 0,-1-3-236 0 0,0 1-1 0 0,0 0 0 0 0,1-1 1 0 0,8 11-1 0 0,-11-15-49 0 0,0-1-1 0 0,0 1 1 0 0,0-1-1 0 0,0 0 0 0 0,0 0 1 0 0,1 0-1 0 0,-2 0 1 0 0,2 1-1 0 0,-1-2 0 0 0,1 1 1 0 0,-1 0-1 0 0,1 0 1 0 0,-1-1-1 0 0,1 1 1 0 0,-1 0-1 0 0,1-1 0 0 0,-1 1 1 0 0,1-1-1 0 0,-1 0 1 0 0,1 0-1 0 0,-1 0 0 0 0,2 0 1 0 0,-2 0-1 0 0,1 0 1 0 0,-1 0-1 0 0,1 0 1 0 0,-1 0-1 0 0,3-1 0 0 0,-3 1 61 0 0,-1-1-1 0 0,1 0 1 0 0,0 1-1 0 0,0 0 1 0 0,-1-1-1 0 0,1 1 1 0 0,0-1 0 0 0,0 0-1 0 0,-1 1 1 0 0,0-1-1 0 0,1 0 1 0 0,0 0-1 0 0,-1 1 1 0 0,2-3-1 0 0,-1-1-3038 0 0</inkml:trace>
</inkml:ink>
</file>

<file path=ppt/ink/ink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45:04.0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 40 9090 0 0,'-6'-9'2241'0'0,"5"7"-1688"0"0,-1 0-1 0 0,1 1 0 0 0,-1-1 1 0 0,2 0-1 0 0,-2 0 0 0 0,1 0 1 0 0,1 1-1 0 0,-2-2 0 0 0,1 1 1 0 0,1 1-1 0 0,0-2 1 0 0,-2-2-1 0 0,3 5-532 0 0,0-1 1 0 0,-1 1-1 0 0,1 0 0 0 0,0 0 1 0 0,0 0-1 0 0,-1-1 0 0 0,1 1 1 0 0,0 0-1 0 0,0-1 0 0 0,-1 1 1 0 0,1 0-1 0 0,0 0 1 0 0,0 0-1 0 0,-1 0 0 0 0,1 0 1 0 0,0 0-1 0 0,0 0 0 0 0,-1 1 1 0 0,3-1-1 0 0,16 4-60 0 0,-18-4 52 0 0,10 3-11 0 0,1 0 0 0 0,-1 0 0 0 0,0 0 1 0 0,0 2-1 0 0,0 0 0 0 0,10 6 1 0 0,-18-9-4 0 0,0 0 1 0 0,-1 0 0 0 0,1 1-1 0 0,0-1 1 0 0,0 0 0 0 0,-1 0-1 0 0,0 1 1 0 0,0 0 0 0 0,0 0-1 0 0,0-1 1 0 0,0 1 0 0 0,-1 0-1 0 0,1 0 1 0 0,-1 0 0 0 0,0 1 0 0 0,0-1-1 0 0,0 0 1 0 0,0 1 0 0 0,0-1-1 0 0,-1 0 1 0 0,0 0 0 0 0,0 1-1 0 0,0-1 1 0 0,0 1 0 0 0,0 3-1 0 0,-3 5 165 0 0,0-1 0 0 0,0 0-1 0 0,-1 0 1 0 0,-1 0 0 0 0,1 0 0 0 0,-1-1-1 0 0,-14 19 1 0 0,10-15 174 0 0,1 0-1 0 0,1 0 1 0 0,-8 20 0 0 0,13-28-249 0 0,0 1-1 0 0,0-1 1 0 0,1 1-1 0 0,-1-1 1 0 0,1 12 0 0 0,1-17-75 0 0,0 1 0 0 0,0-1 1 0 0,0 0-1 0 0,0 1 0 0 0,1-2 0 0 0,-1 2 1 0 0,0-1-1 0 0,0 0 0 0 0,0 1 0 0 0,1-2 1 0 0,0 2-1 0 0,-1-1 0 0 0,1-1 0 0 0,-1 2 1 0 0,1-1-1 0 0,0 0 0 0 0,0 0 0 0 0,-1 0 1 0 0,1-1-1 0 0,1 1 0 0 0,-2 0 0 0 0,1 0 1 0 0,0-1-1 0 0,0 1 0 0 0,0 0 1 0 0,1 0-1 0 0,-2-1 0 0 0,2 0 0 0 0,-1 1 1 0 0,0-1-1 0 0,0 1 0 0 0,0-1 0 0 0,1 0 1 0 0,-1 1-1 0 0,0-1 0 0 0,0 0 0 0 0,0 0 1 0 0,1 0-1 0 0,0 0 0 0 0,6-1-50 0 0,-1-1 1 0 0,1 2-1 0 0,-1-2 0 0 0,0 0 1 0 0,1 0-1 0 0,-2-1 0 0 0,2 0 1 0 0,-1 0-1 0 0,0 0 0 0 0,6-6 1 0 0,-8 6-373 0 0,1 0-1 0 0,-1-1 1 0 0,-1-1 0 0 0,2 1 0 0 0,-2-1 0 0 0,1 1 0 0 0,4-8-1 0 0,-8 11-5 0 0,-1-1-1 0 0,1 1 1 0 0,0-1-1 0 0,0 0 1 0 0,-1 1-1 0 0,0-1 1 0 0,1 1-1 0 0,-1-2 1 0 0,1 2-1 0 0,-1-1 1 0 0,0 0-1 0 0,0 1 1 0 0,0-1-1 0 0,0 0 1 0 0,-1 0 0 0 0,1 1-1 0 0,0-2 1 0 0,-1 2-1 0 0,1-1 1 0 0,0 1-1 0 0,-1-1 1 0 0,0 0-1 0 0,0 1 1 0 0,1-1-1 0 0,-2 1 1 0 0,1-1-1 0 0,1 1 1 0 0,-3-2-1 0 0,-1-2-2835 0 0</inkml:trace>
</inkml:ink>
</file>

<file path=ppt/ink/ink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45:04.4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67 174 7434 0 0,'-22'2'1020'0'0,"-6"0"1941"0"0,12-6 2192 0 0,18 3-4753 0 0,1-1 0 0 0,0 1 0 0 0,0-1 1 0 0,-1 1-1 0 0,1 0 0 0 0,0 0 0 0 0,4-1 1 0 0,232-58 863 0 0,-216 53-1238 0 0,-13 6-99 0 0,-1-2-1 0 0,-1 0 1 0 0,1 0 0 0 0,0-1-1 0 0,-1 0 1 0 0,1-1-1 0 0,-2 1 1 0 0,10-8-1 0 0,-17 12 56 0 0,0 0 0 0 0,1 0 0 0 0,-1-1-1 0 0,1 1 1 0 0,-1-1 0 0 0,1 0 0 0 0,-1 1 0 0 0,0-1 0 0 0,0 1 0 0 0,0 0 0 0 0,1-1-1 0 0,-1 0 1 0 0,0 1 0 0 0,1-1 0 0 0,-1 1 0 0 0,0-1 0 0 0,0 1 0 0 0,0-1 0 0 0,0 0-1 0 0,0 1 1 0 0,0-1 0 0 0,0 1 0 0 0,0-1 0 0 0,0 0 0 0 0,0 1 0 0 0,0 0-1 0 0,0-1 1 0 0,-1-1 0 0 0,0 1-4 0 0,1 0 1 0 0,-1 0-1 0 0,0 0 0 0 0,0 0 0 0 0,0 0 0 0 0,0 0 0 0 0,0 0 0 0 0,0 0 1 0 0,-1 1-1 0 0,2-1 0 0 0,-2 0 0 0 0,0 0 0 0 0,-7-3-30 0 0,0 1 0 0 0,-17-5 0 0 0,21 8 43 0 0,-9-4 82 0 0,-1 1-1 0 0,0 0 0 0 0,-19 0 1 0 0,28 2 69 0 0,1 1 0 0 0,0 1 0 0 0,-1-1 0 0 0,1 1 0 0 0,0-1 0 0 0,0 2 0 0 0,-1-1 0 0 0,1 1 0 0 0,1-1 0 0 0,-2 2 1 0 0,2-1-1 0 0,-9 5 0 0 0,11-6-87 0 0,1 0 0 0 0,-1 0 0 0 0,1 1 0 0 0,0-1 0 0 0,0 0 0 0 0,-1 1 0 0 0,1-1 0 0 0,1 1 0 0 0,-2-1 0 0 0,1 1 0 0 0,1 0 0 0 0,-1-1 0 0 0,0 1 0 0 0,0 0 0 0 0,1 0 1 0 0,0-1-1 0 0,-1 4 0 0 0,1-2 5 0 0,0 1 1 0 0,0 0-1 0 0,0 0 1 0 0,0 0 0 0 0,1-1-1 0 0,-1 1 1 0 0,1 0-1 0 0,1 3 1 0 0,1 1 9 0 0,0 0 1 0 0,1 0-1 0 0,0 0 0 0 0,0 0 0 0 0,1-1 1 0 0,9 11-1 0 0,-9-12-45 0 0,1 0-1 0 0,0 0 1 0 0,1 0 0 0 0,-1-1-1 0 0,1-1 1 0 0,0 2 0 0 0,1-3-1 0 0,-1 1 1 0 0,1 0 0 0 0,0-1-1 0 0,-1 0 1 0 0,2 0-1 0 0,-1-1 1 0 0,0 0 0 0 0,0-1-1 0 0,14 1 1 0 0,-10-2-659 0 0,1 0 0 0 0,-1 0 0 0 0,0-1 0 0 0,19-4 0 0 0,-18 2-1999 0 0,1-2-1 0 0,-1 1 0 0 0,21-11 1 0 0,-21 9-2894 0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6:47:24.6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34 271 8450 0 0,'-2'-1'929'0'0,"-1"-1"-566"0"0,0 0 0 0 0,1 0 0 0 0,-1 0 0 0 0,0 1 1 0 0,0-1-1 0 0,-1 1 0 0 0,1 0 0 0 0,-4-1 0 0 0,7 2-277 0 0,27-17 78 0 0,122-82 82 0 0,-102 65-1612 0 0,83-45 1 0 0,-117 72 613 0 0,-10 4 540 0 0,1 1 0 0 0,-1 0-1 0 0,0 0 1 0 0,1 1 0 0 0,-1-1 0 0 0,1 1 0 0 0,0 0 0 0 0,0 0 0 0 0,-1 0 0 0 0,1 0 0 0 0,0 0 0 0 0,7 1 0 0 0,-8 2-2523 0 0,-2 2-17 0 0</inkml:trace>
</inkml:ink>
</file>

<file path=ppt/ink/ink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45:06.2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62 33 14259 0 0,'-20'-2'3336'0'0,"17"2"-3205"0"0,-1-1 0 0 0,1 1 0 0 0,0 1 0 0 0,0-1-1 0 0,0 1 1 0 0,0-1 0 0 0,0 1 0 0 0,0-1 0 0 0,0 2 0 0 0,0-1 0 0 0,-5 2-1 0 0,43-12 921 0 0,-12 5-1016 0 0,2-2 15 0 0,41-6 0 0 0,-58 11-63 0 0,-1 0 0 0 0,1 1-1 0 0,-1 0 1 0 0,0 1 0 0 0,1-1 0 0 0,-1 2-1 0 0,0-1 1 0 0,0 1 0 0 0,0-1 0 0 0,11 6 0 0 0,-9-4 64 0 0,-11-9 151 0 0,-4-8 283 0 0,6 13-469 0 0,0 1-1 0 0,0 0 0 0 0,-1 0 0 0 0,1 0 1 0 0,0 0-1 0 0,0-1 0 0 0,0 1 0 0 0,0 0 1 0 0,0 0-1 0 0,0 0 0 0 0,0 0 0 0 0,-1 0 1 0 0,1 0-1 0 0,0 0 0 0 0,0 0 0 0 0,-1 0 0 0 0,1 0 1 0 0,0 0-1 0 0,0 0 0 0 0,-1 0 0 0 0,1 0 1 0 0,0 0-1 0 0,0 0 0 0 0,0 0 0 0 0,0 0 1 0 0,0 0-1 0 0,0 0 0 0 0,-1 1 0 0 0,1-1 1 0 0,0 0-1 0 0,0 0 0 0 0,-1 0 0 0 0,1 0 0 0 0,0 0 1 0 0,0 1-1 0 0,-3 1 345 0 0,5-1-198 0 0,-2-1-163 0 0,0 0 22 0 0,-6 150 135 0 0,6-142-162 0 0,0 2 0 0 0,2-2 0 0 0,2 9-1 0 0,-2-8 1 0 0,-1-1-1 0 0,1 1 1 0 0,-1 10 0 0 0,-1-15 151 0 0,1-7 0 0 0,-1 2-142 0 0,0 1-483 0 0,2 3 467 0 0,-2 0 1 0 0,0 0-1 0 0,1 0 0 0 0,-1 0 1 0 0,0-1-1 0 0,0 1 0 0 0,0 0 1 0 0,0 0-1 0 0,0-1 1 0 0,-1 6-1 0 0,-1 4 61 0 0,1-9-50 0 0,1 0 0 0 0,-2 0 0 0 0,1 0-1 0 0,0-1 1 0 0,-1 1 0 0 0,1 0-1 0 0,-1-1 1 0 0,0 1 0 0 0,-3 4 0 0 0,0 1-30 0 0,5-8 30 0 0,0 0-1 0 0,0 0 1 0 0,0 0 0 0 0,0 0 0 0 0,0 0-1 0 0,0 0 1 0 0,0 1 0 0 0,-1-1-1 0 0,1 0 1 0 0,0 0 0 0 0,0 0 0 0 0,0 1-1 0 0,0-1 1 0 0,0 0 0 0 0,0 0-1 0 0,0 1 1 0 0,0-1 0 0 0,0 0-1 0 0,0 0 1 0 0,0 0 0 0 0,0 0 0 0 0,0 0-1 0 0,0 0 1 0 0,0 0 0 0 0,1 0-1 0 0,-1 1 1 0 0,0-1 0 0 0,0 0 0 0 0,0 0-1 0 0,0 0 1 0 0,0 1 0 0 0,0-1-1 0 0,1 0 1 0 0,-1 0 0 0 0,0 0-1 0 0,0 0 1 0 0,0 1 0 0 0,0-1 0 0 0,1 0-1 0 0,-1 0 1 0 0,0 0 0 0 0,0 0-1 0 0,0 0 1 0 0,0 0 0 0 0,0 0 0 0 0,0 0-1 0 0,0 0 1 0 0,1 1 0 0 0,-1-1-20 0 0,0 0 5 0 0,0 0 24 0 0,1 0-17 0 0,-1 0 1 0 0,1 0 0 0 0,-1 0 0 0 0,0 1-1 0 0,0-1 1 0 0,0 1 0 0 0,0-1 0 0 0,0 1 0 0 0,1-1-1 0 0,-1 0 1 0 0,0 0 0 0 0,0 1 0 0 0,1-1-1 0 0,-1 1 1 0 0,0-1 0 0 0,0 1 0 0 0,0-1 0 0 0,0 0-1 0 0,0 0 1 0 0,0 1 0 0 0,0-1 0 0 0,0 1-1 0 0,0-1 1 0 0,0 1 0 0 0,0-1 0 0 0,0 0 0 0 0,-1 1-1 0 0,0 3-99 0 0,1-3 95 0 0,6-7-3707 0 0,1 4-6102 0 0,-5 2 5877 0 0</inkml:trace>
</inkml:ink>
</file>

<file path=ppt/ink/ink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45:06.6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 47 11290 0 0,'-16'-6'3729'0'0,"5"2"-54"0"0,12 3-3630 0 0,-1 0 0 0 0,0 1 0 0 0,1 0 0 0 0,-1-1 0 0 0,0 1 0 0 0,0-1 0 0 0,1 1 0 0 0,-1-1 0 0 0,1 1 0 0 0,-1 0 0 0 0,1 0 0 0 0,-1-1 0 0 0,0 1 0 0 0,1-1 0 0 0,0 1 0 0 0,-1-1 0 0 0,1 1 0 0 0,-1 0 0 0 0,1 0 0 0 0,-1 0 0 0 0,1 0 0 0 0,0 0 0 0 0,0 0 0 0 0,14-6-264 0 0,0 0 1 0 0,1 2 0 0 0,-1 0 0 0 0,1 1-1 0 0,17-1 1 0 0,-19 3-1140 0 0,-1 0-1 0 0,18 3 0 0 0,-21-2-928 0 0,-1 2-1 0 0,0 0 1 0 0,17 6-1 0 0,-21-7-734 0 0</inkml:trace>
</inkml:ink>
</file>

<file path=ppt/ink/ink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45:07.0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20 196 7090 0 0,'-2'0'-107'0'0,"-13"-1"4548"0"0,13-2-1777 0 0,10-2-2152 0 0,10-2-536 0 0,28-10-1 0 0,-33 13-892 0 0,0 0 0 0 0,0-2 0 0 0,-1 1 1 0 0,1-1-1 0 0,10-7 0 0 0,-20 10 760 0 0,0 2 0 0 0,-1-1 0 0 0,1-1-1 0 0,0 1 1 0 0,-1 0 0 0 0,0-1 0 0 0,0 1 0 0 0,1-1 0 0 0,2-4 0 0 0,-5 5 171 0 0,1 1 1 0 0,-1-1 0 0 0,0 1 0 0 0,0 0 0 0 0,0-1 0 0 0,0 1-1 0 0,1-1 1 0 0,-1 1 0 0 0,-1-1 0 0 0,1 2 0 0 0,0-2 0 0 0,0 1-1 0 0,0-1 1 0 0,0 1 0 0 0,-1 0 0 0 0,0-1 0 0 0,1 1 0 0 0,-1-1-1 0 0,1 2 1 0 0,-1-2 0 0 0,0 1 0 0 0,0 0 0 0 0,1 0 0 0 0,-1 0 0 0 0,-2-2-1 0 0,-56-54 8000 0 0,59 57-7959 0 0,0-1-1 0 0,0 1 1 0 0,-1 0-1 0 0,1 0 1 0 0,0 0-1 0 0,0 0 1 0 0,0 0-1 0 0,0 0 1 0 0,0 0-1 0 0,0 0 1 0 0,0-1-1 0 0,0 1 1 0 0,0 0 0 0 0,-1 0-1 0 0,1 0 1 0 0,0 0-1 0 0,0-1 1 0 0,-1 1-1 0 0,1 0 1 0 0,0 0-1 0 0,0 0 1 0 0,-1 0-1 0 0,1 0 1 0 0,0 0-1 0 0,0 0 1 0 0,0 0-1 0 0,0 0 1 0 0,0 0 0 0 0,0 0-1 0 0,-1 0 1 0 0,1 0-1 0 0,0 0 1 0 0,0 0-1 0 0,-1 0 1 0 0,1 0-1 0 0,0 0 1 0 0,0 0-1 0 0,-1 1 1 0 0,1-1-1 0 0,0 0 1 0 0,0 0-1 0 0,-1 0 1 0 0,1 0 0 0 0,0 0-1 0 0,0 1 1 0 0,0-1-1 0 0,0 0 1 0 0,0 0-1 0 0,0 0 1 0 0,-3 15 656 0 0,6 17-631 0 0,15 43 140 0 0,-9-30-413 0 0,2 0 1 0 0,31 75 0 0 0,-42-119-19 0 0,1 1 0 0 0,0-1 0 0 0,-1 0 0 0 0,1 1 0 0 0,-1-2 0 0 0,1 2 0 0 0,0-1 0 0 0,0 0 0 0 0,0 0 1 0 0,0 0-1 0 0,0 0 0 0 0,0 0 0 0 0,0 0 0 0 0,0 0 0 0 0,1 0 0 0 0,-1 0 0 0 0,0-1 0 0 0,1 0 0 0 0,-2 1 0 0 0,2 0 0 0 0,-1-1 0 0 0,1 1 1 0 0,1-1-1 0 0,-2 0-53 0 0,0 0 1 0 0,1 0-1 0 0,-1 0 1 0 0,0-1-1 0 0,1 1 1 0 0,-2-1-1 0 0,2 0 1 0 0,-1 1-1 0 0,0 0 1 0 0,0-1-1 0 0,0 0 1 0 0,0 0-1 0 0,0 1 1 0 0,0-1-1 0 0,0 0 1 0 0,0 0 0 0 0,0 0-1 0 0,-1 0 1 0 0,1 0-1 0 0,0 0 1 0 0,0 0-1 0 0,-1 0 1 0 0,0 0-1 0 0,1-1 1 0 0,0 2-1 0 0,0-4 1 0 0,1-2-3015 0 0</inkml:trace>
</inkml:ink>
</file>

<file path=ppt/ink/ink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45:08.0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 44 8898 0 0,'-13'-13'3176'0'0,"11"13"-2685"0"0,2-1 0 0 0,-2 1 0 0 0,1-2 0 0 0,1 1 0 0 0,-1 1-1 0 0,-1-1 1 0 0,2 0 0 0 0,-1 0 0 0 0,0 0 0 0 0,0-1 0 0 0,1 2 0 0 0,-2-3 0 0 0,3 2-448 0 0,-1 1 0 0 0,1-1 0 0 0,-1 1 0 0 0,1-1 0 0 0,0 1 0 0 0,-1 0 0 0 0,1 0 0 0 0,-1 0 0 0 0,1 0 0 0 0,0-1 0 0 0,0 1 0 0 0,-1 0 0 0 0,1 0 0 0 0,0 0 0 0 0,0 0 0 0 0,-1 0 0 0 0,0 0 0 0 0,1 0-1 0 0,0 0 1 0 0,0 1 0 0 0,17 0-6 0 0,-7 1-18 0 0,-1 1-1 0 0,2 0 1 0 0,-2 1 0 0 0,1 0 0 0 0,18 11 0 0 0,-25-13-35 0 0,0 0 1 0 0,0 1 0 0 0,-1-1-1 0 0,0 1 1 0 0,0-1 0 0 0,1 1-1 0 0,-1 0 1 0 0,0 1 0 0 0,-1-1-1 0 0,1 1 1 0 0,0 0 0 0 0,-1-1-1 0 0,0 1 1 0 0,0 0-1 0 0,0 0 1 0 0,-1-1 0 0 0,1 2-1 0 0,1 4 1 0 0,-2-3 13 0 0,-1-1-1 0 0,0 1 1 0 0,0-1 0 0 0,-1 0-1 0 0,1 0 1 0 0,-1 1-1 0 0,0-1 1 0 0,-1 0 0 0 0,1 0-1 0 0,-1 1 1 0 0,-2 5 0 0 0,-4 4-439 0 0,-1-1 1 0 0,-12 18-1 0 0,-12 21-3583 0 0,32-52 3671 0 0,0 1 0 0 0,1-1 0 0 0,-1 1 0 0 0,1-1 0 0 0,-1 1 0 0 0,1-1 0 0 0,-1 1 0 0 0,1-1 0 0 0,0 1 0 0 0,0 0 0 0 0,0 1 0 0 0,0-2 308 0 0,0-1-1 0 0,0 0 0 0 0,0 0 1 0 0,0 0-1 0 0,0 0 0 0 0,0 0 1 0 0,0 1-1 0 0,0-1 0 0 0,0 0 1 0 0,0 0-1 0 0,0 0 0 0 0,0 0 0 0 0,0 0 1 0 0,0 0-1 0 0,0 0 0 0 0,0 0 1 0 0,1 0-1 0 0,-1 0 0 0 0,0 0 1 0 0,0 0-1 0 0,0 0 0 0 0,0 0 1 0 0,0 0-1 0 0,1 0 0 0 0,-1 0 1 0 0,0 0-1 0 0,0 0 0 0 0,0 0 1 0 0,0 0-1 0 0,0 0 0 0 0,1 0 1 0 0,-1 0-1 0 0,0 0 0 0 0,0 0 1 0 0,0 0-1 0 0,0 0 0 0 0,0 0 1 0 0,0 0-1 0 0,0 0 0 0 0,0 0 0 0 0,0 0 1 0 0,0 0-1 0 0,0 0 0 0 0,0 0 1 0 0,1 0-1 0 0,9-9 56 0 0,2-7 245 0 0,-1-2-1 0 0,0 1 1 0 0,-1-1-1 0 0,9-23 1 0 0,0 1 3222 0 0,-18 38-3354 0 0,0 0-1 0 0,0 0 1 0 0,0 0-1 0 0,0 1 1 0 0,0-2-1 0 0,1 2 1 0 0,-1-1-1 0 0,1 0 1 0 0,-1 1 0 0 0,1-1-1 0 0,-1 1 1 0 0,1-1-1 0 0,0 1 1 0 0,-1 0-1 0 0,2-1 1 0 0,-2 2-1 0 0,5-3 1 0 0,-4 3-20 0 0,1 0 1 0 0,-1 0-1 0 0,0 0 1 0 0,0 0-1 0 0,1 0 1 0 0,0 0-1 0 0,-1 1 1 0 0,0-1-1 0 0,0 1 1 0 0,0 0 0 0 0,0-1-1 0 0,1 2 1 0 0,-1-1-1 0 0,-1 0 1 0 0,2 0-1 0 0,-2 0 1 0 0,4 3-1 0 0,29 16-1021 0 0,-25-15 459 0 0,0 0 0 0 0,0 1 0 0 0,-1 0 0 0 0,10 9 0 0 0,-18-15 373 0 0,0 0 0 0 0,0 0 0 0 0,1 0 0 0 0,-1 0 0 0 0,0 0 0 0 0,0 0 0 0 0,0 0 0 0 0,0 0-1 0 0,0 0 1 0 0,1 0 0 0 0,-1 0 0 0 0,0 0 0 0 0,0 0 0 0 0,0 0 0 0 0,0 0 0 0 0,0 0-1 0 0,0 0 1 0 0,0 0 0 0 0,0 0 0 0 0,0 0 0 0 0,0 0 0 0 0,0 0 0 0 0,0-1 0 0 0,0 1 0 0 0,0 0-1 0 0,1 0 1 0 0,-1 0 0 0 0,0 0 0 0 0,0 0 0 0 0,0 0 0 0 0,0 0 0 0 0,0 0 0 0 0,0-1-1 0 0,0 1 1 0 0,0 0 0 0 0,0 0 0 0 0,0 0 0 0 0,0 0 0 0 0,0 0 0 0 0,1 0 0 0 0,-1-1-1 0 0,0 1 1 0 0,0 0 0 0 0,0 0 0 0 0,0 0 0 0 0,0 0 0 0 0,0 0 0 0 0,0 0 0 0 0,0 0 0 0 0,0 0-1 0 0,0 0 1 0 0,-1 0 0 0 0,1 0 0 0 0,0 0 0 0 0,0-1 0 0 0,0 1 0 0 0,2-14-819 0 0,-3-14 1296 0 0,-8-34 537 0 0,6 36 2885 0 0,-3-40 0 0 0,6 66-3358 0 0,-5 25 1081 0 0,2-4-1428 0 0,1 0 0 0 0,0 0 0 0 0,3 33 0 0 0,-1-45-78 0 0,2-1-1 0 0,-2 0 1 0 0,2 1-1 0 0,0-2 1 0 0,0 1-1 0 0,1 0 1 0 0,0-1-1 0 0,0 1 1 0 0,0-1-1 0 0,1 1 1 0 0,1-1 0 0 0,5 8-1 0 0,-9-13-80 0 0,1 0 1 0 0,-1-1-1 0 0,1 1 0 0 0,-1-2 1 0 0,1 2-1 0 0,-1-1 0 0 0,1 0 1 0 0,0 1-1 0 0,-1-2 0 0 0,2 1 1 0 0,-2 0-1 0 0,1 0 0 0 0,1-1 1 0 0,-2 1-1 0 0,1 0 0 0 0,1-1 1 0 0,-2 1-1 0 0,1-1 0 0 0,1 0 1 0 0,-2 0-1 0 0,1 0 0 0 0,1 0 1 0 0,-1 0-1 0 0,0-1 0 0 0,0 1 1 0 0,0-1-1 0 0,0 1 0 0 0,0-1 1 0 0,-1 1-1 0 0,2-1 0 0 0,-2-1 1 0 0,1 2-1 0 0,0-1 0 0 0,0-1 1 0 0,3-1-1 0 0,1-3-214 0 0,1 0-1 0 0,0 0 1 0 0,-1 0-1 0 0,0-1 1 0 0,-1-1-1 0 0,10-14 1 0 0,-10 13 263 0 0,-7 9 619 0 0,-8 16 455 0 0,9-14-923 0 0,-2 10 297 0 0,0-1 0 0 0,1 0 0 0 0,-1 14 0 0 0,2-23-410 0 0,1 1 0 0 0,0-1 0 0 0,0 0 0 0 0,0 1 0 0 0,0-1 0 0 0,0 1 0 0 0,1-1 0 0 0,-1 0 1 0 0,1 1-1 0 0,-1-2 0 0 0,1 1 0 0 0,0 1 0 0 0,0-1 0 0 0,0 0 0 0 0,0 0 0 0 0,0 0 0 0 0,1-1 1 0 0,-1 2-1 0 0,0-2 0 0 0,1 1 0 0 0,0 0 0 0 0,-1-1 0 0 0,4 2 0 0 0,-4-2-17 0 0,1 0-1 0 0,-1 0 0 0 0,2-1 1 0 0,-2 0-1 0 0,1 0 1 0 0,0 0-1 0 0,-1 0 1 0 0,2 0-1 0 0,-2 0 0 0 0,1 0 1 0 0,0 0-1 0 0,0 0 1 0 0,0 0-1 0 0,-1-1 0 0 0,1 0 1 0 0,0 0-1 0 0,0 1 1 0 0,-1-1-1 0 0,1 0 0 0 0,0 0 1 0 0,-1 1-1 0 0,1-2 1 0 0,1 0-1 0 0,4-3-188 0 0,-1 0 0 0 0,0 0 0 0 0,10-11 0 0 0,-11 8-753 0 0,2 1 1 0 0,-2-1-1 0 0,5-10 1 0 0,-4 7-1418 0 0,-1 0 1 0 0,-1-1 0 0 0,0 1 0 0 0,3-13 0 0 0,-6 13-485 0 0</inkml:trace>
</inkml:ink>
</file>

<file path=ppt/ink/ink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45:08.3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94 15 8490 0 0,'0'-2'259'0'0,"-1"1"0"0"0,0 1 0 0 0,1-1 0 0 0,-1 0 0 0 0,1 0-1 0 0,-1 1 1 0 0,0-1 0 0 0,0 0 0 0 0,1 0 0 0 0,-1 1 0 0 0,0-1 0 0 0,0 1 0 0 0,0-1 0 0 0,0 0 0 0 0,0 1 0 0 0,1 0 0 0 0,-2 0 0 0 0,1-1 0 0 0,1 1 0 0 0,-2 0 0 0 0,1-1 0 0 0,1 1 0 0 0,-2 0-1 0 0,0 0 1 0 0,0 0-3 0 0,1 1 1 0 0,-1 0-1 0 0,1-1 0 0 0,-1 0 0 0 0,1 1 0 0 0,0 0 0 0 0,0 0 0 0 0,-1-1 0 0 0,1 1 0 0 0,-1 1 0 0 0,1-2 0 0 0,0 2 0 0 0,0-1 0 0 0,-1 1 1 0 0,-2 2-23 0 0,0 2 0 0 0,1-2 0 0 0,-1 1 1 0 0,1 1-1 0 0,1-1 0 0 0,-1 0 1 0 0,-1 9-1 0 0,-4 15-330 0 0,-5 34-1 0 0,13-52-1012 0 0,-2 0 1 0 0,2 1-1 0 0,1 15 0 0 0,-1-26 821 0 0,0 0 0 0 0,1 0 0 0 0,-1-1-1 0 0,0 2 1 0 0,0-1 0 0 0,0-1-1 0 0,0 1 1 0 0,0 0 0 0 0,1 0 0 0 0,-1-1-1 0 0,1 1 1 0 0,-1 0 0 0 0,1 0-1 0 0,-1 0 1 0 0,0-1 0 0 0,1 1 0 0 0,0 0-1 0 0,0 0 1 0 0,-1-1 187 0 0,1 0 1 0 0,0 0-1 0 0,-1 0 0 0 0,1 0 1 0 0,-1 0-1 0 0,0 0 0 0 0,0 0 1 0 0,1 0-1 0 0,-1 0 0 0 0,1 0 1 0 0,0-1-1 0 0,-1 1 0 0 0,0 0 0 0 0,0-1 1 0 0,0 1-1 0 0,1 0 0 0 0,-1-1 1 0 0,1 1-1 0 0,-1 0 0 0 0,1 0 1 0 0,-1 0-1 0 0,0-1 0 0 0,0 1 1 0 0,0-1-1 0 0,0 1 0 0 0,1-1 1 0 0,-1 1-1 0 0,0-1 0 0 0,0 1 1 0 0,0 0-1 0 0,1 0 0 0 0,-1-1 1 0 0,0 0-1 0 0,0 1 0 0 0,0-1 0 0 0,0 1 1 0 0,0-1-1 0 0,2-5-3030 0 0</inkml:trace>
</inkml:ink>
</file>

<file path=ppt/ink/ink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45:08.6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0 166 7370 0 0,'11'-38'308'0'0,"-8"25"1022"0"0,1-1-1 0 0,1 1 1 0 0,-1 0 0 0 0,10-16 0 0 0,-12 26-1104 0 0,0-1 0 0 0,0 1 0 0 0,1 0 0 0 0,0 0 0 0 0,-1 1 0 0 0,1-1 0 0 0,-1 1 0 0 0,1-1 0 0 0,0 0 0 0 0,1 1 0 0 0,-1 1 0 0 0,0-2-1 0 0,1 2 1 0 0,-1-1 0 0 0,1 1 0 0 0,-1-1 0 0 0,1 2 0 0 0,0-2 0 0 0,0 1 0 0 0,4 1 0 0 0,-6-1-288 0 0,0 1-1 0 0,0-1 1 0 0,0 1 0 0 0,0 0-1 0 0,0 0 1 0 0,0 0-1 0 0,0 0 1 0 0,0 1 0 0 0,0-1-1 0 0,0 1 1 0 0,0-1-1 0 0,0 0 1 0 0,0 1 0 0 0,-1 0-1 0 0,2 0 1 0 0,-2 0 0 0 0,1 0-1 0 0,0 0 1 0 0,-1 0-1 0 0,1 1 1 0 0,-1-2 0 0 0,1 2-1 0 0,-1-1 1 0 0,1 1-1 0 0,-1-1 1 0 0,0 1 0 0 0,1-1-1 0 0,1 5 1 0 0,-3-3-377 0 0,0-1 0 0 0,1 0-1 0 0,0 1 1 0 0,-1-1 0 0 0,0 1 0 0 0,0 0 0 0 0,0 0 0 0 0,0-1 0 0 0,0 1 0 0 0,-1-1-1 0 0,1 1 1 0 0,-1 0 0 0 0,1-1 0 0 0,-1 0 0 0 0,0 1 0 0 0,0-1 0 0 0,0 1 0 0 0,-1-1-1 0 0,1 0 1 0 0,-1 0 0 0 0,1 1 0 0 0,-3 1 0 0 0,0 2-3003 0 0</inkml:trace>
</inkml:ink>
</file>

<file path=ppt/ink/ink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45:09.0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16 111 9362 0 0,'-1'-1'187'0'0,"0"1"-1"0"0,1 0 1 0 0,-1 0-1 0 0,1 0 1 0 0,-1 0-1 0 0,0 0 1 0 0,1 0-1 0 0,-1 0 1 0 0,0 0-1 0 0,0 0 1 0 0,1 0-1 0 0,0 1 1 0 0,-1-1-1 0 0,0 0 1 0 0,0 1-1 0 0,1-1 1 0 0,0 0-1 0 0,-1 0 1 0 0,0 0-1 0 0,1 1 1 0 0,-1-1-1 0 0,1 1 1 0 0,0-1-1 0 0,-2 2 1 0 0,2 2 1823 0 0,11-3-605 0 0,11-5-1116 0 0,1-1 0 0 0,-1-1-1 0 0,0-1 1 0 0,31-15 0 0 0,13-4-257 0 0,64-19-3994 0 0,-117 40 1392 0 0,-14 5 315 0 0,-25 6-616 0 0,7-1 3125 0 0,-2-2-69 0 0,6 0-318 0 0,-25 6 0 0 0,36-9 427 0 0,0 2 0 0 0,1-1 0 0 0,-1 1-1 0 0,1-1 1 0 0,-1 1 0 0 0,1 0 0 0 0,0 0-1 0 0,0 1 1 0 0,0-1 0 0 0,0 0 0 0 0,1 1 0 0 0,-4 3-1 0 0,5-4-123 0 0,1-1-1 0 0,-1 0 1 0 0,1 1-1 0 0,-1-1 1 0 0,0 0-1 0 0,1 0 1 0 0,0 1-1 0 0,0-1 1 0 0,0 1-1 0 0,0-1 1 0 0,-1 1-1 0 0,1-1 1 0 0,0 1-1 0 0,1-1 1 0 0,-1 1-1 0 0,0-1 1 0 0,0 0-1 0 0,0 1 1 0 0,1-1-1 0 0,-1 1 1 0 0,1-1-1 0 0,0 1 1 0 0,-1-2-1 0 0,2 4 1 0 0,2 4 79 0 0,1-2 0 0 0,0 2 0 0 0,6 6 1 0 0,-1-3 217 0 0,2 5-741 0 0,2 0 1 0 0,0 0-1 0 0,1-1 1 0 0,25 20 0 0 0,-39-34-23 0 0,0-1 0 0 0,0 1 0 0 0,0 0 0 0 0,0-1 0 0 0,0 1 0 0 0,0-1 1 0 0,0 0-1 0 0,0 1 0 0 0,1-1 0 0 0,-1 1 0 0 0,0-1 0 0 0,0 0 0 0 0,0 0 0 0 0,1 0 0 0 0,-1 0 1 0 0,0 0-1 0 0,0 0 0 0 0,0 0 0 0 0,0 0 0 0 0,1-1 0 0 0,-2 1 0 0 0,2 0 0 0 0,-1-1 1 0 0,0 1-1 0 0,0 0 0 0 0,0-1 0 0 0,0 0 0 0 0,1 0 0 0 0,2-2-3083 0 0</inkml:trace>
</inkml:ink>
</file>

<file path=ppt/ink/ink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45:09.3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 23 12059 0 0,'-5'-6'1543'0'0,"-2"-1"3327"0"0,7 6-4767 0 0,1 0 1 0 0,-1 1-1 0 0,1 0 1 0 0,-1 0-1 0 0,0-1 1 0 0,0 1-1 0 0,1-1 1 0 0,0 1-1 0 0,-1 0 1 0 0,1-1-1 0 0,-1 1 1 0 0,0 0-1 0 0,1 0 1 0 0,0 0-1 0 0,-1 0 1 0 0,1 0-1 0 0,-1 0 0 0 0,0-1 1 0 0,1 1-1 0 0,0 0 1 0 0,0 0-1 0 0,11-2-122 0 0,0 1-1 0 0,0 1 0 0 0,0-1 0 0 0,0 2 0 0 0,0 0 0 0 0,0 0 0 0 0,0 1 0 0 0,-1 1 0 0 0,1 0 0 0 0,0 0 1 0 0,-1 1-1 0 0,15 7 0 0 0,-24-10-69 0 0,1 1 1 0 0,-1-1 0 0 0,0 1 0 0 0,1-1-1 0 0,-1 1 1 0 0,-1-1 0 0 0,2 1-1 0 0,-1 0 1 0 0,-1 0 0 0 0,1 0 0 0 0,0 1-1 0 0,0-2 1 0 0,1 5 0 0 0,-3-4 66 0 0,0-1 0 0 0,0 0 0 0 0,0 1-1 0 0,0-1 1 0 0,0 0 0 0 0,0 0 0 0 0,0 1 0 0 0,0-1 0 0 0,0 0 0 0 0,0 1 0 0 0,0-2 0 0 0,-1 2 0 0 0,1-1 0 0 0,-1 0 0 0 0,0 0-1 0 0,1 0 1 0 0,0 0 0 0 0,-1 1 0 0 0,0-2 0 0 0,0 1 0 0 0,1 1 0 0 0,-1-2 0 0 0,-1 1 0 0 0,2 0 0 0 0,-1 0 0 0 0,0-1 0 0 0,0 1 0 0 0,0 0-1 0 0,-1 0 1 0 0,-1 0 0 0 0,-56 35-67 0 0,33-21 1007 0 0,-44 34 0 0 0,70-49-895 0 0,-1 0-1 0 0,1 0 0 0 0,0 0 0 0 0,0 0 1 0 0,0 0-1 0 0,-1 0 0 0 0,1 0 1 0 0,0 0-1 0 0,0 0 0 0 0,-1 0 0 0 0,1 1 1 0 0,0-1-1 0 0,-1 0 0 0 0,1 0 1 0 0,0 1-1 0 0,0-1 0 0 0,0 0 0 0 0,0 0 1 0 0,0 1-1 0 0,0-1 0 0 0,-1 0 0 0 0,1 0 1 0 0,0 0-1 0 0,0 0 0 0 0,0 1 1 0 0,0-1-1 0 0,0 0 0 0 0,0 1 0 0 0,-1-1 1 0 0,1 0-1 0 0,0 1 0 0 0,0-1 1 0 0,0 0-1 0 0,0 0 0 0 0,0 0 0 0 0,0 1 1 0 0,1-1-1 0 0,-1 1 0 0 0,13-4 268 0 0,27-13-367 0 0,-34 14 110 0 0,12-6-154 0 0,-5 1-168 0 0,2 2-1 0 0,-1-1 0 0 0,0 2 1 0 0,1 0-1 0 0,0 0 0 0 0,29-2 1 0 0,-44 6 280 0 0,0 0 0 0 0,0 0 0 0 0,1 0 0 0 0,-1 0 1 0 0,0 0-1 0 0,0 0 0 0 0,0 0 0 0 0,1 0 0 0 0,-1 0 0 0 0,0 0 1 0 0,0 0-1 0 0,0 0 0 0 0,0 0 0 0 0,0 0 0 0 0,0 0 0 0 0,0 0 1 0 0,0 0-1 0 0,0 0 0 0 0,0 0 0 0 0,1 0 0 0 0,-1 1 0 0 0,0-1 0 0 0,0 0 1 0 0,0 0-1 0 0,0 0 0 0 0,0 0 0 0 0,0 0 0 0 0,0 0 0 0 0,1 1 1 0 0,-1-1-1 0 0,0 0 0 0 0,0 0 0 0 0,0 0 0 0 0,0 0 0 0 0,0 0 1 0 0,0 0-1 0 0,0 0 0 0 0,0 0 0 0 0,0 0 0 0 0,0 0 0 0 0,0 1 1 0 0,0-1-1 0 0,0 0 0 0 0,0 0 0 0 0,0 1 0 0 0,-4 6-115 0 0,-7 6 117 0 0,-6 3-70 0 0,-24 27 211 0 0,38-41-88 0 0,1 1 0 0 0,0 0 0 0 0,0 0-1 0 0,0 0 1 0 0,0 0 0 0 0,0 0 0 0 0,1 0-1 0 0,0 1 1 0 0,0-1 0 0 0,0 1 0 0 0,0-1-1 0 0,0 1 1 0 0,1 3 0 0 0,0-6-32 0 0,0 0 0 0 0,0 0 0 0 0,0 0 1 0 0,0 0-1 0 0,0 0 0 0 0,1 0 0 0 0,-1 0 0 0 0,1 0 0 0 0,0 0 1 0 0,-1 0-1 0 0,0-1 0 0 0,1 2 0 0 0,0-1 0 0 0,0-1 1 0 0,-1 1-1 0 0,1 0 0 0 0,0-1 0 0 0,0 1 0 0 0,-1 0 1 0 0,1-1-1 0 0,0 1 0 0 0,0-1 0 0 0,0 1 0 0 0,0-1 0 0 0,0 1 1 0 0,0-1-1 0 0,0 0 0 0 0,0 0 0 0 0,0 0 0 0 0,0 1 1 0 0,1-1-1 0 0,-2 0 0 0 0,1 0 0 0 0,1 0 0 0 0,0-1 0 0 0,7 2-29 0 0,0-2-1 0 0,-1 1 1 0 0,12-3-1 0 0,-13 2-52 0 0,11-2-220 0 0,-13 1-177 0 0,0 1 0 0 0,0 1 0 0 0,1-1 0 0 0,-1 0 0 0 0,0 1-1 0 0,1 0 1 0 0,6 2 0 0 0,-12-2 352 0 0,0 0 1 0 0,1 0-1 0 0,-1 0 1 0 0,0 0-1 0 0,0 0 1 0 0,1 0-1 0 0,-1 0 1 0 0,0 0-1 0 0,1 0 0 0 0,-1 0 1 0 0,0 0-1 0 0,0 0 1 0 0,0 0-1 0 0,0 0 1 0 0,0 1-1 0 0,0-1 0 0 0,1 0 1 0 0,-1 0-1 0 0,0 0 1 0 0,0 1-1 0 0,0-1 1 0 0,0 0-1 0 0,1 0 0 0 0,-1 1 1 0 0,0-1-1 0 0,0 0 1 0 0,0 0-1 0 0,0 0 1 0 0,0 0-1 0 0,0 0 0 0 0,0 1 1 0 0,0-1-1 0 0,1 0 1 0 0,-1 0-1 0 0,0 1 1 0 0,0-1-1 0 0,0 0 0 0 0,0 1 1 0 0,-1-1-1 0 0,1 0 1 0 0,0 0-1 0 0,0 1 1 0 0,0-1-1 0 0,0 0 0 0 0,0 0 1 0 0,0 0-1 0 0,0 0 1 0 0,0 0-1 0 0,-1 1 1 0 0,1-1-1 0 0,0 0 1 0 0,0 0-1 0 0,-1 1 0 0 0,-8 8-2635 0 0,9-8 2650 0 0,-4 2-3158 0 0</inkml:trace>
</inkml:ink>
</file>

<file path=ppt/ink/ink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45:09.7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 1 7362 0 0,'-1'0'158'0'0,"0"1"0"0"0,-1-1 1 0 0,2 1-1 0 0,-2-1 1 0 0,1 1-1 0 0,0 0 1 0 0,0-1-1 0 0,0 1 0 0 0,0 0 1 0 0,0 0-1 0 0,0 0 1 0 0,-1 1-1 0 0,4 2 2399 0 0,7-4-1487 0 0,5-2-839 0 0,96-8-146 0 0,-92 9 286 0 0,0 1-1 0 0,0 1 1 0 0,0 0-1 0 0,18 4 1 0 0,-34-4-227 0 0,-1-1 1 0 0,0 0 0 0 0,1 0-1 0 0,-1 0 1 0 0,1 1 0 0 0,-2-1-1 0 0,2 1 1 0 0,-1-1 0 0 0,0 0-1 0 0,1 1 1 0 0,-2 0 0 0 0,2 0-1 0 0,-1-1 1 0 0,-1 1 0 0 0,2 0-1 0 0,-1 0 1 0 0,-1-1 0 0 0,1 2-1 0 0,1-1 1 0 0,-2-1 0 0 0,2 3-1 0 0,-2-1-109 0 0,0-1 1 0 0,0 2-1 0 0,-1-2 0 0 0,1 1 0 0 0,-1-1 0 0 0,1 1 0 0 0,0-1 0 0 0,-1 1 0 0 0,0-1 1 0 0,0 1-1 0 0,1-2 0 0 0,-1 2 0 0 0,0-1 0 0 0,0 1 0 0 0,0-1 0 0 0,0 0 0 0 0,0 0 1 0 0,-2 2-1 0 0,-34 38-1893 0 0,-7 6-6334 0 0,36-37 3360 0 0</inkml:trace>
</inkml:ink>
</file>

<file path=ppt/ink/ink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45:13.3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209 18 7386 0 0,'-5'-11'4401'0'0,"1"5"555"0"0,-3 17-3849 0 0,-8 24-540 0 0,-30 52-1 0 0,3-11-690 0 0,8-13-733 0 0,3-7-1514 0 0,24-42 221 0 0,1 0 0 0 0,-5 17 0 0 0,11-31 2096 0 0,0 1 1 0 0,0-1 0 0 0,0 0 0 0 0,-1 0 0 0 0,1 0 0 0 0,0 1 0 0 0,0-1-1 0 0,0 0 1 0 0,0 0 0 0 0,0 0 0 0 0,0 0 0 0 0,0 0 0 0 0,0 0 0 0 0,0 1-1 0 0,-1-1 1 0 0,1 0 0 0 0,0 1 0 0 0,0-1 0 0 0,1 0 0 0 0,-1 0 0 0 0,0 1 0 0 0,0-1-1 0 0,0 0 1 0 0,0 0 0 0 0,0 0 0 0 0,0 0 0 0 0,0 0 0 0 0,0 0 0 0 0,0 1-1 0 0,0-1 1 0 0,1 0 0 0 0,-1 0 0 0 0,0 0 0 0 0,0 1 0 0 0,0-1 0 0 0,0 0-1 0 0,0 0 1 0 0,0 0 0 0 0,0 0 0 0 0,0 1 0 0 0,1-1 0 0 0,-1 0 0 0 0,0 0-1 0 0,0 0 1 0 0,1 0 0 0 0,1-1-3154 0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6:47:24.9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137 1 7250 0 0,'-2'0'133'0'0,"1"0"0"0"0,-1 0 0 0 0,0 0 1 0 0,0 0-1 0 0,0 0 0 0 0,0 0 1 0 0,0 0-1 0 0,0 0 0 0 0,0 1 1 0 0,1-1-1 0 0,-1 1 0 0 0,0-1 1 0 0,0 1-1 0 0,1 0 0 0 0,-1 0 0 0 0,0 0 1 0 0,1 0-1 0 0,-1 0 0 0 0,1 0 1 0 0,-1 0-1 0 0,1 1 0 0 0,-1-1 1 0 0,1 0-1 0 0,-1 3 0 0 0,-1 0 27 0 0,-15 25 644 0 0,1 2 0 0 0,-13 34 1 0 0,21-45-635 0 0,6-16-153 0 0,1 0 0 0 0,0 0-1 0 0,0 0 1 0 0,1 0 0 0 0,-1 1-1 0 0,1-1 1 0 0,0 0 0 0 0,0 1-1 0 0,0-1 1 0 0,1 0-1 0 0,-1 1 1 0 0,1-1 0 0 0,0 1-1 0 0,1 5 1 0 0,-1-9-11 0 0,1 0 1 0 0,-1-1-1 0 0,0 1 0 0 0,1-1 1 0 0,-1 1-1 0 0,1-1 0 0 0,-1 0 1 0 0,1 1-1 0 0,-1-1 0 0 0,1 1 1 0 0,-1-1-1 0 0,1 0 0 0 0,-1 1 1 0 0,1-1-1 0 0,0 0 0 0 0,-1 0 1 0 0,1 1-1 0 0,-1-1 0 0 0,1 0 1 0 0,0 0-1 0 0,-1 0 0 0 0,1 0 1 0 0,0 0-1 0 0,-1 0 0 0 0,1 0 1 0 0,0 0-1 0 0,-1 0 0 0 0,1 0 1 0 0,-1 0-1 0 0,1 0 1 0 0,0-1-1 0 0,-1 1 0 0 0,1 0 1 0 0,-1 0-1 0 0,1-1 0 0 0,0 1 1 0 0,-1 0-1 0 0,1-1 0 0 0,-1 1 1 0 0,1 0-1 0 0,-1-1 0 0 0,1 0 1 0 0,28-19-47 0 0,-25 16-13 0 0,48-45-401 0 0,-39 36 224 0 0,-1 1 0 0 0,1 0 0 0 0,25-16 0 0 0,-38 27 221 0 0,1 1 1 0 0,-1-1-1 0 0,0 1 0 0 0,1 0 0 0 0,-1-1 0 0 0,0 1 0 0 0,1-1 0 0 0,-1 1 1 0 0,1 0-1 0 0,-1 0 0 0 0,1-1 0 0 0,-1 1 0 0 0,1 0 0 0 0,-1 0 0 0 0,1 0 0 0 0,-1-1 1 0 0,1 1-1 0 0,-1 0 0 0 0,1 0 0 0 0,-1 0 0 0 0,1 0 0 0 0,-1 0 0 0 0,1 0 1 0 0,-1 0-1 0 0,1 0 0 0 0,0 0 0 0 0,-1 0 0 0 0,1 0 0 0 0,-1 1 0 0 0,1-1 0 0 0,-1 0 1 0 0,1 0-1 0 0,-1 0 0 0 0,1 1 0 0 0,-1-1 0 0 0,0 0 0 0 0,2 1 0 0 0,-2 1 17 0 0,0 0 0 0 0,0-1-1 0 0,0 1 1 0 0,0 0-1 0 0,0-1 1 0 0,0 1 0 0 0,-1 0-1 0 0,1-1 1 0 0,-1 1-1 0 0,1 0 1 0 0,-2 2-1 0 0,-24 49 1081 0 0,22-45-894 0 0,0 0 0 0 0,1 1 0 0 0,0-1 1 0 0,1 1-1 0 0,0 0 0 0 0,-2 17 0 0 0,3-23-170 0 0,1 0 0 0 0,0 0 1 0 0,0 0-1 0 0,0 0 0 0 0,1 0 0 0 0,-1 0 0 0 0,1 0 0 0 0,0 0 0 0 0,-1-1 0 0 0,1 1 1 0 0,2 4-1 0 0,-2-6-24 0 0,0 0 0 0 0,0 0 1 0 0,0 1-1 0 0,0-1 1 0 0,0 0-1 0 0,0 0 0 0 0,0 0 1 0 0,1 0-1 0 0,-1 0 0 0 0,0-1 1 0 0,0 1-1 0 0,1 0 0 0 0,-1-1 1 0 0,1 1-1 0 0,-1 0 1 0 0,0-1-1 0 0,1 0 0 0 0,-1 1 1 0 0,1-1-1 0 0,-1 0 0 0 0,1 0 1 0 0,0 0-1 0 0,1 0 1 0 0,1-1-93 0 0,1 1 0 0 0,-1-2 0 0 0,1 1 0 0 0,-1 0 0 0 0,0-1 0 0 0,0 0 0 0 0,0 0 0 0 0,0 0 0 0 0,0 0 0 0 0,0-1 0 0 0,-1 0 0 0 0,1 1 0 0 0,-1-1 0 0 0,1-1 0 0 0,-1 1 0 0 0,3-5 0 0 0,5-5-945 0 0,-1 0 0 0 0,-1 0 0 0 0,10-19 0 0 0,3-28-1175 0 0,-20 54 1814 0 0,3-11-2768 0 0</inkml:trace>
</inkml:ink>
</file>

<file path=ppt/ink/ink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45:13.6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65 7626 0 0,'-1'-5'729'0'0,"1"-1"1"0"0,0 1 0 0 0,0 0-1 0 0,0 0 1 0 0,2-9-1 0 0,1-11 3954 0 0,16 49-4439 0 0,-7 0-654 0 0,21 30 0 0 0,-28-47-469 0 0,0 1 0 0 0,1-1 0 0 0,-1-1 0 0 0,2 0 0 0 0,-1 0 0 0 0,1 0 0 0 0,0 0 0 0 0,8 4 0 0 0,-5-6-488 0 0,-4-2-1888 0 0</inkml:trace>
</inkml:ink>
</file>

<file path=ppt/ink/ink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45:14.0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 20 10074 0 0,'-3'-4'1327'0'0,"-15"-10"2026"0"0,9 12 649 0 0,15 27-3409 0 0,21 55-298 0 0,-14-45-255 0 0,-2 1-1 0 0,-1-1 0 0 0,10 69 1 0 0,-19-82-287 0 0,4 27-1155 0 0,1-18-2517 0 0,-6-31 3716 0 0,0 1 1 0 0,0-1-1 0 0,0 1 1 0 0,1 0-1 0 0,-1-1 1 0 0,0 0-1 0 0,0 1 1 0 0,1-1-1 0 0,-1 1 1 0 0,0-1-1 0 0,1 1 1 0 0,-1-1-1 0 0,0 0 1 0 0,0 0-1 0 0,0 1 1 0 0,1-1 0 0 0,-1 1-1 0 0,1-1 1 0 0,-1 0-1 0 0,1 1 1 0 0,-1-1-1 0 0,0 0 1 0 0,1 0-1 0 0,-1 0 1 0 0,1 0-1 0 0,0 0 1 0 0,-1 1-1 0 0,0-1 1 0 0,0 0-1 0 0,1 0 1 0 0,0 0-1 0 0,-1 0 1 0 0,1 0-1 0 0,0 0 1 0 0,2-1-3264 0 0</inkml:trace>
</inkml:ink>
</file>

<file path=ppt/ink/ink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45:14.3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 36 10530 0 0,'-3'-2'741'0'0,"0"1"0"0"0,1-2 0 0 0,-1 1 0 0 0,1-1 0 0 0,-1 1 0 0 0,0-1 0 0 0,-1-3 0 0 0,4 5-678 0 0,0 1-1 0 0,0 0 1 0 0,-1-1-1 0 0,1 1 1 0 0,0 0-1 0 0,0 0 0 0 0,0 0 1 0 0,0-1-1 0 0,0 1 1 0 0,0 0-1 0 0,0-1 1 0 0,0 1-1 0 0,0-1 1 0 0,0 1-1 0 0,0 0 1 0 0,0 0-1 0 0,0 0 1 0 0,0 0-1 0 0,0-1 1 0 0,0 1-1 0 0,0 0 0 0 0,0-1 1 0 0,1 1-1 0 0,-1-1 1 0 0,0 1-1 0 0,0 0 1 0 0,0 0-1 0 0,1 0 1 0 0,-1 0-1 0 0,0 0 1 0 0,0-1-1 0 0,0 1 1 0 0,1-1-53 0 0,1 0 0 0 0,-1 1 0 0 0,0 0 0 0 0,0-1 0 0 0,1 1 0 0 0,-1 0 1 0 0,0-1-1 0 0,1 1 0 0 0,-1 0 0 0 0,1 0 0 0 0,1 0 0 0 0,15 0-10 0 0,1 2-1 0 0,-1-1 1 0 0,35 9 0 0 0,-46-9-12 0 0,-1 1 1 0 0,-1 0 0 0 0,1 0-1 0 0,0 1 1 0 0,-1-1 0 0 0,2 1-1 0 0,-2 1 1 0 0,0-1 0 0 0,0 0-1 0 0,0 1 1 0 0,0 0 0 0 0,0 0 0 0 0,-2 1-1 0 0,2 0 1 0 0,4 6 0 0 0,-8-9 16 0 0,0 0 0 0 0,0 1 0 0 0,0-1 0 0 0,-1 1 0 0 0,0-1 0 0 0,1 0 0 0 0,-1 1 0 0 0,0-1 0 0 0,0 1 0 0 0,0-1 1 0 0,0 0-1 0 0,0 1 0 0 0,-1-1 0 0 0,1 1 0 0 0,0-1 0 0 0,-1 0 0 0 0,0 1 0 0 0,0-1 0 0 0,-1 3 0 0 0,-4 7-44 0 0,0 0-1 0 0,-11 16 1 0 0,3-5-402 0 0,-8 22-3228 0 0,20-41 2925 0 0,1 0 0 0 0,0-1-1 0 0,-1 2 1 0 0,2-1 0 0 0,-1 0 0 0 0,1 0-1 0 0,-1 0 1 0 0,1 0 0 0 0,1 8-1 0 0,-1-9-2535 0 0</inkml:trace>
</inkml:ink>
</file>

<file path=ppt/ink/ink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45:14.7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64 7954 0 0,'-1'-4'412'0'0,"1"0"-1"0"0,-1-1 1 0 0,1 2 0 0 0,-1-2 0 0 0,1 1 0 0 0,1 1-1 0 0,-1-2 1 0 0,1 1 0 0 0,0-5 0 0 0,0 9-349 0 0,-1-1 1 0 0,0 0 0 0 0,1 0-1 0 0,-1 0 1 0 0,0 0-1 0 0,0 0 1 0 0,1 1 0 0 0,-1-1-1 0 0,1 0 1 0 0,0 0-1 0 0,-1 1 1 0 0,0-1 0 0 0,1 0-1 0 0,0 0 1 0 0,0 1 0 0 0,-1-1-1 0 0,1 1 1 0 0,0-1-1 0 0,0 0 1 0 0,-1 1 0 0 0,2 0-1 0 0,-1 0 1 0 0,-1-1-1 0 0,1 1 1 0 0,0 0 0 0 0,0-1-1 0 0,0 1 1 0 0,0 0-1 0 0,0 0 1 0 0,-1 0 0 0 0,2 0-1 0 0,-1 0 1 0 0,-1 0 0 0 0,1 0-1 0 0,1 0 1 0 0,-2 0-1 0 0,1 1 1 0 0,0-1 0 0 0,0 0-1 0 0,0 1 1 0 0,0-1-1 0 0,0 0 1 0 0,-1 1 0 0 0,1-1-1 0 0,1 2 1 0 0,0-1 65 0 0,0 1 1 0 0,0-1-1 0 0,0 0 0 0 0,-1 0 0 0 0,1 2 1 0 0,-1-2-1 0 0,1 1 0 0 0,-1 0 1 0 0,0-1-1 0 0,1 1 0 0 0,-1 0 1 0 0,0 0-1 0 0,0 0 0 0 0,0 0 1 0 0,-1 0-1 0 0,1 1 0 0 0,0-1 1 0 0,0 4-1 0 0,1 5 330 0 0,-1 1 0 0 0,0 17-1 0 0,0-8-164 0 0,0 19 18 0 0,-1-30-274 0 0,0 0 1 0 0,0 0-1 0 0,0 0 0 0 0,2 0 1 0 0,-1-1-1 0 0,6 16 1 0 0,-7-25-38 0 0,0 0 0 0 0,0 1 0 0 0,0-1 0 0 0,0 1 1 0 0,1-1-1 0 0,-1 0 0 0 0,0 1 0 0 0,1-1 0 0 0,-1 0 1 0 0,0 0-1 0 0,0 1 0 0 0,0-1 0 0 0,0 0 1 0 0,1 1-1 0 0,-1-1 0 0 0,1 0 0 0 0,-1 1 0 0 0,0-1 1 0 0,1 0-1 0 0,-1 0 0 0 0,0 0 0 0 0,0 0 0 0 0,1 0 1 0 0,-1 0-1 0 0,1 0 0 0 0,0 1 0 0 0,-1-1 0 0 0,0 0 1 0 0,0 0-1 0 0,1 0 0 0 0,0 0 0 0 0,13-8-124 0 0,10-19-438 0 0,-23 24 474 0 0,7-6-435 0 0,-1 0-1 0 0,2 0 1 0 0,11-8-1 0 0,-16 12-442 0 0,1 2-1 0 0,-1 0 0 0 0,1 0 1 0 0,0 0-1 0 0,0 0 0 0 0,1 0 1 0 0,-1 1-1 0 0,9-3 0 0 0,-11 5-209 0 0,0 0-2225 0 0</inkml:trace>
</inkml:ink>
</file>

<file path=ppt/ink/ink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45:15.0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42 25 9650 0 0,'-18'0'3531'0'0,"17"0"-3216"0"0,0 1 0 0 0,0-1-1 0 0,0 1 1 0 0,-1-1 0 0 0,2 0-1 0 0,-2 0 1 0 0,1 0 0 0 0,0 0-1 0 0,-1 0 1 0 0,2 0 0 0 0,-2-1-1 0 0,1 1 1 0 0,0 0 0 0 0,0-1-1 0 0,0 1 1 0 0,0-1 0 0 0,0 1-1 0 0,-2-2 1 0 0,20 22 982 0 0,-12-14-1179 0 0,0 0 0 0 0,0 1 0 0 0,1-1 1 0 0,9 6-1 0 0,-13-10-107 0 0,0-1 0 0 0,1 1 0 0 0,0-1 0 0 0,-1 0 1 0 0,1 0-1 0 0,-1 0 0 0 0,1 0 0 0 0,0 0 0 0 0,-1 0 0 0 0,1-1 0 0 0,0 0 1 0 0,0 0-1 0 0,0 0 0 0 0,0 0 0 0 0,0 0 0 0 0,0 0 0 0 0,3 0 1 0 0,0-2-156 0 0,1 0 1 0 0,-1 0 0 0 0,0-1-1 0 0,0 1 1 0 0,0-1 0 0 0,0 0-1 0 0,0-1 1 0 0,6-4 0 0 0,-8 5-524 0 0,0 0 0 0 0,-1-1 0 0 0,1 1 0 0 0,-1-1 1 0 0,4-4-1 0 0,-6 6-203 0 0,1 0 1 0 0,-1-1 0 0 0,1 0-1 0 0,-2 0 1 0 0,2 1 0 0 0,-1-1-1 0 0,-1 1 1 0 0,1-1 0 0 0,1-4-1 0 0,-2 1-2777 0 0</inkml:trace>
</inkml:ink>
</file>

<file path=ppt/ink/ink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45:15.4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94 7 8810 0 0,'-3'-2'576'0'0,"-2"1"0"0"0,1 0-1 0 0,0 0 1 0 0,-1 1 0 0 0,1-1 0 0 0,-1 0 0 0 0,1 1 0 0 0,-1 0-1 0 0,1 0 1 0 0,-1 1 0 0 0,1 0 0 0 0,-1-1 0 0 0,-4 3 0 0 0,8-3-539 0 0,0 1 1 0 0,0 0 0 0 0,0 0-1 0 0,1 0 1 0 0,-2 0 0 0 0,1 0-1 0 0,1 0 1 0 0,-1 0-1 0 0,0 0 1 0 0,1 0 0 0 0,-1 1-1 0 0,1-2 1 0 0,0 2 0 0 0,-1-1-1 0 0,1 0 1 0 0,-1 1 0 0 0,1-1-1 0 0,0 0 1 0 0,-1 0 0 0 0,1 1-1 0 0,0-1 1 0 0,0 0 0 0 0,1 2-1 0 0,4 33 95 0 0,-5-30-44 0 0,1-2-63 0 0,1 0 0 0 0,-2 0 0 0 0,2-1 0 0 0,-1 1 0 0 0,1 0 0 0 0,-1 0 0 0 0,2-1 0 0 0,-1 0 0 0 0,0 0 0 0 0,0 1 0 0 0,1-1 1 0 0,0 0-1 0 0,0 0 0 0 0,-1 0 0 0 0,2 0 0 0 0,-1-1 0 0 0,5 3 0 0 0,-6-3-21 0 0,0-2-1 0 0,0 2 1 0 0,0-1 0 0 0,1-1 0 0 0,-1 1-1 0 0,0 0 1 0 0,0-1 0 0 0,1 1-1 0 0,0-1 1 0 0,-1 0 0 0 0,0 0 0 0 0,0 0-1 0 0,1 0 1 0 0,-1 0 0 0 0,1 0-1 0 0,-1-1 1 0 0,0 1 0 0 0,1-1 0 0 0,-1 0-1 0 0,0 1 1 0 0,1-1 0 0 0,-1-1-1 0 0,-1 2 1 0 0,2-2 0 0 0,-1 1-1 0 0,-1 0 1 0 0,2-1 0 0 0,-2 1 0 0 0,4-4-1 0 0,-3 4-18 0 0,-1-1 0 0 0,0 2 0 0 0,1-2 0 0 0,-2 1-1 0 0,2-1 1 0 0,-1 1 0 0 0,0-1 0 0 0,0 1 0 0 0,0-1-1 0 0,-1 0 1 0 0,1 0 0 0 0,0 1 0 0 0,0-2 0 0 0,-1 2 0 0 0,0-1-1 0 0,0 0 1 0 0,1 1 0 0 0,-1-2 0 0 0,0 2 0 0 0,0-1-1 0 0,0 0 1 0 0,0 0 0 0 0,-1 0 0 0 0,1 0 0 0 0,0 1-1 0 0,0-1 1 0 0,-1 0 0 0 0,0 0 0 0 0,0 1 0 0 0,1-1 0 0 0,-1 0-1 0 0,-2-2 1 0 0,1 1-18 0 0,-1 0-1 0 0,0-1 0 0 0,0 1 1 0 0,0 0-1 0 0,-1 0 0 0 0,1 0 1 0 0,-1 1-1 0 0,0 0 0 0 0,0 0 1 0 0,1 0-1 0 0,-1 0 0 0 0,-1 0 1 0 0,-4-1-1 0 0,5 3-180 0 0,1-1 0 0 0,-1 0 0 0 0,0 0 0 0 0,1 1 1 0 0,0 0-1 0 0,-1 0 0 0 0,0 0 0 0 0,1 0 0 0 0,-1 1 0 0 0,0-1 0 0 0,1 1 0 0 0,0 0 0 0 0,0 0 0 0 0,-1 0 0 0 0,1 0 0 0 0,-1 1 1 0 0,1-1-1 0 0,0 2 0 0 0,0-2 0 0 0,0 1 0 0 0,1 1 0 0 0,-1-1 0 0 0,0 0 0 0 0,-4 6 0 0 0,7-8 112 0 0,0 0 0 0 0,0 0 0 0 0,0 1-1 0 0,0-1 1 0 0,0 0 0 0 0,0 0 0 0 0,0 0-1 0 0,0 0 1 0 0,0 1 0 0 0,0-1 0 0 0,0 0-1 0 0,0 0 1 0 0,0 1 0 0 0,0-1 0 0 0,0 0 0 0 0,0 1-1 0 0,0-1 1 0 0,0 0 0 0 0,0 0 0 0 0,0 0-1 0 0,1 0 1 0 0,-1 0 0 0 0,0 1 0 0 0,0-1-1 0 0,0 0 1 0 0,0 0 0 0 0,1 1 0 0 0,-1-1-1 0 0,0 0 1 0 0,0 0 0 0 0,0 0 0 0 0,0 1-1 0 0,0-1 1 0 0,0 0 0 0 0,1 0 0 0 0,-1 0 0 0 0,0 0-1 0 0,0 0 1 0 0,1 0 0 0 0,-1 0 0 0 0,0 0-1 0 0,1 0 1 0 0,-1 0 0 0 0,0 0 0 0 0,0 0-1 0 0,0 0 1 0 0,0 0 0 0 0,1 0 0 0 0,-1 0-1 0 0,0 0 1 0 0,0 0 0 0 0,1 0 0 0 0,3-1-3172 0 0</inkml:trace>
</inkml:ink>
</file>

<file path=ppt/ink/ink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45:15.7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17 5857 0 0,'2'-14'9353'0'0,"0"11"-4448"0"0,0 11-3152 0 0,0-2-1928 0 0,13 49 214 0 0,15 46 383 0 0,-25-88-1627 0 0,1 1-1 0 0,0-1 1 0 0,1 0 0 0 0,16 23-1 0 0,-21-32 237 0 0,1-1 0 0 0,0-1 0 0 0,0 1 0 0 0,0 0 0 0 0,0-1 0 0 0,0 1 0 0 0,5 3 0 0 0,1-2-3485 0 0</inkml:trace>
</inkml:ink>
</file>

<file path=ppt/ink/ink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45:16.1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 6 7898 0 0,'-1'0'214'0'0,"1"-1"0"0"0,0 1 0 0 0,0-1 0 0 0,0 1 0 0 0,0 0 0 0 0,0-1 1 0 0,0 1-1 0 0,-1 0 0 0 0,1 0 0 0 0,0 0 0 0 0,-1 0 0 0 0,1 0 0 0 0,0-1 0 0 0,-1 1 0 0 0,1 0 1 0 0,0 0-1 0 0,0 0 0 0 0,0-1 0 0 0,-1 1 0 0 0,1 0 0 0 0,-1 0 0 0 0,1 0 0 0 0,-1 0 1 0 0,1 0-1 0 0,0 0 0 0 0,0 0 0 0 0,0 0 0 0 0,-1 0 0 0 0,1 0 0 0 0,-1 0 0 0 0,1 0 0 0 0,-1 0 1 0 0,1 1-1 0 0,-2 9 2227 0 0,6 17-1280 0 0,41 119-1965 0 0,-35-125-3418 0 0,-3-17 127 0 0,-7-4 3960 0 0,1 0-1 0 0,-1 0 1 0 0,1 0-1 0 0,-1-1 1 0 0,1 1-1 0 0,-1-1 0 0 0,0 1 1 0 0,0-1-1 0 0,1 1 1 0 0,-1 0-1 0 0,1 0 0 0 0,-1-1 1 0 0,1 0-1 0 0,-1 1 1 0 0,0-1-1 0 0,0 1 0 0 0,0 0 1 0 0,0-1-1 0 0,0 1 1 0 0,0-2-1 0 0,3-4-3083 0 0</inkml:trace>
</inkml:ink>
</file>

<file path=ppt/ink/ink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45:16.4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77 8 7890 0 0,'-3'-8'5262'0'0,"3"10"-2343"0"0,6 21-1629 0 0,4 18-1354 0 0,-1 1 113 0 0,10 60-44 0 0,-18-90-69 0 0,-1 1-1 0 0,0-1 0 0 0,-1 1 1 0 0,1-1-1 0 0,-2 0 0 0 0,-5 18 0 0 0,6-23-44 0 0,-2 0 0 0 0,1-1 0 0 0,0 1 0 0 0,-1 0-1 0 0,-1-1 1 0 0,-3 8 0 0 0,6-14 90 0 0,0 2-1 0 0,0-1 1 0 0,1-1-1 0 0,-2 1 1 0 0,1 0 0 0 0,1 0-1 0 0,-1 0 1 0 0,-1 0 0 0 0,2-1-1 0 0,-2 1 1 0 0,1-1-1 0 0,0 1 1 0 0,0-1 0 0 0,0 1-1 0 0,0 0 1 0 0,-1-1 0 0 0,-1 0-1 0 0,2 0 20 0 0,-1 0 0 0 0,1 0 0 0 0,-1 0 0 0 0,1-1 0 0 0,-1 1 0 0 0,2-1 0 0 0,-2 1-1 0 0,0-1 1 0 0,1 1 0 0 0,-1-1 0 0 0,1 0 0 0 0,0 0 0 0 0,0 1 0 0 0,-1-2 0 0 0,1 1 0 0 0,0 1 0 0 0,0-2-1 0 0,-1 0 1 0 0,-3-3 44 0 0,2 0-1 0 0,-1-1 1 0 0,0 1-1 0 0,0-1 1 0 0,1 0-1 0 0,0 0 1 0 0,1 0-1 0 0,0 0 1 0 0,0 0 0 0 0,0-1-1 0 0,1 1 1 0 0,-2-10-1 0 0,3 13-55 0 0,-1 0 0 0 0,0-1 1 0 0,1 1-1 0 0,0 0 0 0 0,0-1 0 0 0,0 1 0 0 0,1 0 1 0 0,0 0-1 0 0,-1 0 0 0 0,1 0 0 0 0,0 0 0 0 0,0 0 0 0 0,0 0 1 0 0,0 0-1 0 0,0 0 0 0 0,1 0 0 0 0,0 0 0 0 0,0 0 1 0 0,0 1-1 0 0,-1-1 0 0 0,2 1 0 0 0,-1-1 0 0 0,0 1 1 0 0,1 0-1 0 0,-1 0 0 0 0,7-4 0 0 0,-4 5-928 0 0,-1-1 0 0 0,2 2 0 0 0,0-2 0 0 0,-1 1 0 0 0,0 1 0 0 0,11 0 0 0 0,3-1-1775 0 0,-12-1-547 0 0</inkml:trace>
</inkml:ink>
</file>

<file path=ppt/ink/ink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45:16.7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 18 6369 0 0,'-7'-8'2609'0'0,"-4"-1"4457"0"0,11 10-6960 0 0,0-1 1 0 0,0 1-1 0 0,-1-1 0 0 0,1 1 0 0 0,0 0 1 0 0,0-1-1 0 0,-1 1 0 0 0,1-1 0 0 0,0 1 0 0 0,0 0 1 0 0,0 0-1 0 0,0-1 0 0 0,0 0 0 0 0,0 1 0 0 0,0 0 1 0 0,0 0-1 0 0,0-1 0 0 0,1 0 0 0 0,-1 1 0 0 0,0 0 1 0 0,0 0-1 0 0,1-1 0 0 0,-1 1 0 0 0,47 254 786 0 0,-45-242-1053 0 0,9 38-70 0 0,-10-48-184 0 0,0 1 0 0 0,1-1 1 0 0,-1 0-1 0 0,1 0 0 0 0,-1 0 1 0 0,1 0-1 0 0,0 0 0 0 0,-1 0 0 0 0,2 0 1 0 0,-1 0-1 0 0,3 3 0 0 0,-4-6 190 0 0,0 0-1 0 0,-1 0 1 0 0,0 0-1 0 0,1 0 1 0 0,0 1-1 0 0,0-1 1 0 0,-1 0-1 0 0,0 0 1 0 0,1 0-1 0 0,0 0 1 0 0,0 0-1 0 0,-1 0 1 0 0,0 0-1 0 0,1 0 1 0 0,0 0-1 0 0,0-1 1 0 0,-1 1-1 0 0,0 0 1 0 0,1 0-1 0 0,0 0 1 0 0,0 0-1 0 0,-1 0 1 0 0,0-1-1 0 0,1 1 0 0 0,0-1 1 0 0,-1 1-1 0 0,1-1 1 0 0,-1 1-1 0 0,1-1 1 0 0,3-3-3501 0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6:47:25.3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80 24 7554 0 0,'-7'-4'539'0'0,"1"1"0"0"0,-1 0 1 0 0,-1 1-1 0 0,1-1 0 0 0,0 2 1 0 0,-1-1-1 0 0,1 1 1 0 0,-16-1-1 0 0,41 1-72 0 0,-13 0-458 0 0,-1 1 0 0 0,0-1 0 0 0,0 1 0 0 0,1 0 0 0 0,-1 0 1 0 0,0 1-1 0 0,0-1 0 0 0,1 1 0 0 0,-1 0 0 0 0,0 0 0 0 0,0 1 0 0 0,0-1 0 0 0,0 1 1 0 0,0-1-1 0 0,0 1 0 0 0,-1 1 0 0 0,1-1 0 0 0,-1 0 0 0 0,5 5 0 0 0,-2-1 0 0 0,-1 0-1 0 0,1 1 0 0 0,-2-1 0 0 0,1 1 0 0 0,-1 0 0 0 0,0 0 0 0 0,0 1 0 0 0,-1-1 0 0 0,0 1 0 0 0,-1 0 0 0 0,1 0 0 0 0,1 15 0 0 0,-1 1 204 0 0,-2 2 0 0 0,-3 45 0 0 0,0-10 377 0 0,2-58-568 0 0,0 0 0 0 0,0 0 0 0 0,0-1 1 0 0,0 1-1 0 0,1 0 0 0 0,-1 0 0 0 0,1 0 0 0 0,0 0 0 0 0,0 0 0 0 0,0 0 1 0 0,0-1-1 0 0,1 1 0 0 0,-1 0 0 0 0,3 3 0 0 0,-2-5-23 0 0,-1 0-1 0 0,0 0 1 0 0,1 0-1 0 0,-1 0 1 0 0,0 0-1 0 0,1-1 0 0 0,-1 1 1 0 0,1-1-1 0 0,-1 1 1 0 0,1-1-1 0 0,-1 0 1 0 0,1 1-1 0 0,-1-1 1 0 0,1 0-1 0 0,-1 0 1 0 0,1 0-1 0 0,0 0 1 0 0,-1 0-1 0 0,1 0 1 0 0,-1-1-1 0 0,1 1 1 0 0,-1 0-1 0 0,1-1 1 0 0,-1 1-1 0 0,1-1 1 0 0,-1 0-1 0 0,1 1 1 0 0,-1-1-1 0 0,2-1 0 0 0,9-4-218 0 0,3-1-1079 0 0,-1 0 0 0 0,0-1 1 0 0,0-1-1 0 0,21-17 0 0 0,-34 25 1228 0 0,0 0-1 0 0,0 0 1 0 0,-1 0-1 0 0,1 0 0 0 0,-1 0 1 0 0,1 0-1 0 0,-1-1 1 0 0,1 1-1 0 0,-1 0 0 0 0,0 0 1 0 0,0 0-1 0 0,1 0 1 0 0,-1-1-1 0 0,0 1 0 0 0,0-2 1 0 0,-2-2-3050 0 0</inkml:trace>
</inkml:ink>
</file>

<file path=ppt/ink/ink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45:17.1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 12 11626 0 0,'-10'-8'4164'0'0,"6"5"-983"0"0,15 5-2365 0 0,-6 0-874 0 0,0-1 1 0 0,0 2-1 0 0,-1-2 1 0 0,1 1-1 0 0,0 1 0 0 0,-1 0 1 0 0,0 0-1 0 0,1 0 1 0 0,-1 0-1 0 0,-1 0 1 0 0,1 1-1 0 0,0 0 0 0 0,-1 0 1 0 0,0-1-1 0 0,0 2 1 0 0,0-1-1 0 0,0 0 0 0 0,-1 1 1 0 0,0 0-1 0 0,1 0 1 0 0,-2-1-1 0 0,1 1 1 0 0,-1 0-1 0 0,1 0 0 0 0,-2 0 1 0 0,1 0-1 0 0,0 0 1 0 0,-1 0-1 0 0,0 1 0 0 0,0-1 1 0 0,0 0-1 0 0,-1 0 1 0 0,-2 9-1 0 0,-1 0 236 0 0,-2 0 0 0 0,0 0 1 0 0,0-2-1 0 0,-17 26 0 0 0,21-36-93 0 0,1 1 0 0 0,-1 0 0 0 0,1 0-1 0 0,-1-1 1 0 0,2 1 0 0 0,-2-1 0 0 0,1 1 0 0 0,1 0 0 0 0,-1 0-1 0 0,1 0 1 0 0,-1 0 0 0 0,1 0 0 0 0,0-1 0 0 0,0 1 0 0 0,0 1-1 0 0,0-1 1 0 0,2 5 0 0 0,-2-7-66 0 0,1 1 1 0 0,0-1-1 0 0,0 1 0 0 0,-1-1 1 0 0,2 1-1 0 0,-1-1 0 0 0,0 0 1 0 0,0 1-1 0 0,0-2 0 0 0,1 2 0 0 0,-1-1 1 0 0,0 0-1 0 0,1 0 0 0 0,-1 0 1 0 0,1-1-1 0 0,-1 1 0 0 0,1 0 1 0 0,0 0-1 0 0,0-1 0 0 0,-1 0 1 0 0,1 1-1 0 0,-1-1 0 0 0,1 1 1 0 0,0-1-1 0 0,-1 0 0 0 0,1 0 1 0 0,0 0-1 0 0,0 0 0 0 0,-1-1 0 0 0,4 0 1 0 0,5 0-202 0 0,0-1 0 0 0,0 0 0 0 0,0-1 0 0 0,17-7 0 0 0,-20 7-843 0 0,0 0 1 0 0,-1-1 0 0 0,1 0-1 0 0,6-5 1 0 0,-13 7 562 0 0,1 2 0 0 0,1-2 0 0 0,-2 1 0 0 0,1 0 0 0 0,0 0 0 0 0,0 0 0 0 0,-1-1 0 0 0,1 1 0 0 0,-1-1 0 0 0,1 1 0 0 0,-1 0 0 0 0,1-1 0 0 0,-1 1 0 0 0,0-1 0 0 0,0 1 0 0 0,0-3 0 0 0,0-1-2921 0 0</inkml:trace>
</inkml:ink>
</file>

<file path=ppt/ink/ink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45:17.4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 91 9738 0 0,'-1'-2'524'0'0,"0"1"-1"0"0,0-2 1 0 0,0 2-1 0 0,-1-1 1 0 0,2 0-1 0 0,-1 0 1 0 0,0 0-1 0 0,0 0 1 0 0,1 0-1 0 0,0 0 1 0 0,-1 0-1 0 0,1 0 1 0 0,-1 0-1 0 0,1-4 1 0 0,1 5-405 0 0,-1-1 0 0 0,1 1 0 0 0,-1-1 0 0 0,1 1 0 0 0,0-1 0 0 0,0 1 0 0 0,0-1 1 0 0,0 1-1 0 0,0 0 0 0 0,0-1 0 0 0,1 1 0 0 0,-2 0 0 0 0,2 0 0 0 0,-1 0 0 0 0,1-1 0 0 0,-1 2 0 0 0,1-1 0 0 0,2-1 1 0 0,5-4-66 0 0,1 2 1 0 0,0-1 0 0 0,0 1-1 0 0,0 1 1 0 0,14-4-1 0 0,-21 6-238 0 0,-1 1-1 0 0,1-1 0 0 0,0 1 0 0 0,0-1 0 0 0,-1 1 0 0 0,1 0 1 0 0,0 0-1 0 0,0 0 0 0 0,0 0 0 0 0,0 1 0 0 0,0-1 0 0 0,0 1 1 0 0,-1-1-1 0 0,1 1 0 0 0,-1 1 0 0 0,1-2 0 0 0,-1 2 0 0 0,1-1 1 0 0,0 0-1 0 0,-1 1 0 0 0,0 0 0 0 0,0-1 0 0 0,1 1 0 0 0,2 4 1 0 0,-4-5-67 0 0,-1 0 0 0 0,1 1 0 0 0,0-2 0 0 0,-1 2 0 0 0,1-1 0 0 0,-1 1 0 0 0,1-1 0 0 0,-1 0 0 0 0,0 1 0 0 0,0-1 1 0 0,0 1-1 0 0,0-1 0 0 0,0 1 0 0 0,0-2 0 0 0,0 2 0 0 0,0-1 0 0 0,-1 1 0 0 0,1-1 0 0 0,-1 1 0 0 0,0 0 0 0 0,-13 27-3109 0 0,13-28 3249 0 0,-4 9-3124 0 0</inkml:trace>
</inkml:ink>
</file>

<file path=ppt/ink/ink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45:17.7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30 246 7194 0 0,'-12'0'253'0'0,"-4"0"4514"0"0,15-4-2359 0 0,8-4-1028 0 0,0 3-1216 0 0,2 0 0 0 0,-2 0-1 0 0,1 1 1 0 0,1 1 0 0 0,9-5-1 0 0,18-8-51 0 0,2-1-16 0 0,-26 12-369 0 0,0 1-1 0 0,-2-2 0 0 0,18-11 0 0 0,-27 17 204 0 0,-1-1-1 0 0,0 0 1 0 0,1 0 0 0 0,-1 1 0 0 0,0-1-1 0 0,0 0 1 0 0,0 0 0 0 0,0 1 0 0 0,0-1 0 0 0,0 0-1 0 0,0 0 1 0 0,0 1 0 0 0,0-1 0 0 0,0 0-1 0 0,0 0 1 0 0,0 1 0 0 0,0-1 0 0 0,0 0 0 0 0,0 0-1 0 0,0 1 1 0 0,-1-1 0 0 0,1 0 0 0 0,0 1-1 0 0,-1-1 1 0 0,1 1 0 0 0,-1-1 0 0 0,1 0 0 0 0,0 0-1 0 0,-1 1 1 0 0,0 0 0 0 0,0-1 0 0 0,0-1 0 0 0,-24-24 949 0 0,20 21-380 0 0,7 18 459 0 0,0-1 1 0 0,5 16-1 0 0,3 16-898 0 0,-9-35-285 0 0,1 0 0 0 0,0-1 0 0 0,0 1 1 0 0,1 0-1 0 0,0 0 0 0 0,0-1 0 0 0,1 0 0 0 0,8 12 0 0 0,-12-19 58 0 0,0 0 0 0 0,1-1 1 0 0,-1 1-1 0 0,0-1 0 0 0,1 0 0 0 0,-1 0 1 0 0,0 1-1 0 0,0-1 0 0 0,1 1 0 0 0,-1-1 1 0 0,1 1-1 0 0,-1-1 0 0 0,1 0 0 0 0,-1 0 1 0 0,0 0-1 0 0,1 0 0 0 0,0 1 0 0 0,-1-1 1 0 0,1 0-1 0 0,0 0 0 0 0,-1 0 1 0 0,0 0-1 0 0,1 0 0 0 0,-1 1 0 0 0,1-1 1 0 0,0 0-1 0 0,-1-1 0 0 0,0 1 0 0 0,1 0 1 0 0,-1 0-1 0 0,1 0 0 0 0,0 0 0 0 0,-1 0 1 0 0,1-1-1 0 0,1 1-35 0 0,-2-2 0 0 0,2 1 0 0 0,-1 0 0 0 0,0-1 0 0 0,0 2 0 0 0,0-2 0 0 0,0 1 0 0 0,0-1 0 0 0,0 1 0 0 0,-1-1 0 0 0,2-1 0 0 0,1-6 42 0 0,0 1 0 0 0,4-19 1 0 0,-6 9 187 0 0,1-2 1 0 0,-2 1 0 0 0,0 0 0 0 0,-5-29-1 0 0,0-27 4342 0 0,5 67-3353 0 0,1 0 2946 0 0,3 18-2154 0 0,32 107-785 0 0,-27-79-1056 0 0,-5-24-158 0 0,7 23-376 0 0,-11-35 205 0 0,1 1 0 0 0,1-1 0 0 0,-2 0 0 0 0,1 0 0 0 0,1-1 0 0 0,-1 2 0 0 0,0-2 0 0 0,0 1 0 0 0,1 0 0 0 0,-1-1 0 0 0,1 1 0 0 0,-1-1 0 0 0,2 0 1 0 0,1 2-1 0 0,-4-3 53 0 0,1 0 1 0 0,0 0 0 0 0,0-1-1 0 0,-1 1 1 0 0,0 0 0 0 0,1 0 0 0 0,0 0-1 0 0,0 0 1 0 0,-1-1 0 0 0,1 1-1 0 0,0-1 1 0 0,0 1 0 0 0,-1-1 0 0 0,0 1-1 0 0,1 0 1 0 0,0-1 0 0 0,0 1-1 0 0,-1-1 1 0 0,0 0 0 0 0,1 1 0 0 0,-1-1-1 0 0,1 0 1 0 0,-1 1 0 0 0,1-1-1 0 0,-1 1 1 0 0,0-1 0 0 0,0 0 0 0 0,0-1-1 0 0,3-3-2594 0 0</inkml:trace>
</inkml:ink>
</file>

<file path=ppt/ink/ink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45:18.2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 6 9434 0 0,'-1'0'220'0'0,"0"-1"0"0"0,1 1 0 0 0,0-1 0 0 0,-1 0 1 0 0,0 1-1 0 0,0 0 0 0 0,1 0 0 0 0,0 0 0 0 0,-1-1 0 0 0,0 1 0 0 0,0 0 0 0 0,1-1 1 0 0,-1 1-1 0 0,0 0 0 0 0,0 0 0 0 0,1 0 0 0 0,-1 0 0 0 0,1 0 0 0 0,-1 0 0 0 0,0 0 0 0 0,1 0 1 0 0,-1 0-1 0 0,0 0 0 0 0,0 1 0 0 0,1-1 0 0 0,-1 0 0 0 0,0 0 0 0 0,0 1 0 0 0,1-1 0 0 0,0 0 1 0 0,-2 1-1 0 0,1 1-30 0 0,0-2 1 0 0,0 2 0 0 0,0-1-1 0 0,1 1 1 0 0,-1-1-1 0 0,0 1 1 0 0,0-1 0 0 0,1 1-1 0 0,0 0 1 0 0,0 0-1 0 0,-1-1 1 0 0,1 4 0 0 0,-1 3-100 0 0,1 0 1 0 0,0 0-1 0 0,0 1 1 0 0,3 11-1 0 0,0-7-21 0 0,8 28 18 0 0,-11-38-75 0 0,2 0-1 0 0,-1 0 0 0 0,0 0 0 0 0,1 0 1 0 0,-1-1-1 0 0,1 1 0 0 0,0-1 1 0 0,-1 0-1 0 0,2 1 0 0 0,-1-1 1 0 0,2 2-1 0 0,-3-4-12 0 0,1 1 1 0 0,-2-1-1 0 0,2 1 1 0 0,-1-1-1 0 0,0 0 1 0 0,0 0-1 0 0,0 1 1 0 0,0-1-1 0 0,1 0 0 0 0,-2-1 1 0 0,2 1-1 0 0,-1 0 1 0 0,0 0-1 0 0,1-1 1 0 0,-1 1-1 0 0,0 0 1 0 0,0-1-1 0 0,0 1 1 0 0,2-2-1 0 0,25-13-107 0 0,-17 10-57 0 0,1-4-52 0 0,-11 7 171 0 0,0 1-1 0 0,1 0 1 0 0,-2 0-1 0 0,2 0 1 0 0,-1-1 0 0 0,1 2-1 0 0,-1-1 1 0 0,1 0-1 0 0,-1 0 1 0 0,1 1 0 0 0,-1-1-1 0 0,1 0 1 0 0,-1 0 0 0 0,1 1-1 0 0,0 0 1 0 0,0 0-1 0 0,-1 0 1 0 0,1-1 0 0 0,1 1-1 0 0,-1 2 32 0 0,-1 0 0 0 0,1 1 0 0 0,-1-1-1 0 0,1 1 1 0 0,-1-1 0 0 0,0 0 0 0 0,0 1 0 0 0,0 0-1 0 0,-1 0 1 0 0,1-1 0 0 0,-1 1 0 0 0,1-1 0 0 0,-1 6-1 0 0,1 4 25 0 0,2-5 96 0 0,-2-1 0 0 0,1 1 0 0 0,2 0 0 0 0,4 12 0 0 0,-7-18-84 0 0,-1 1 0 0 0,1-2-1 0 0,0 2 1 0 0,0 0 0 0 0,0-1 0 0 0,0 1 0 0 0,0-2 0 0 0,0 2-1 0 0,1-1 1 0 0,-2 0 0 0 0,2 0 0 0 0,-1 0 0 0 0,0 0 0 0 0,1 0-1 0 0,-1 0 1 0 0,1-1 0 0 0,-1 1 0 0 0,1 0 0 0 0,-1-1 0 0 0,1 1 0 0 0,-1-1-1 0 0,1 0 1 0 0,0 0 0 0 0,-1 1 0 0 0,1-1 0 0 0,-1 0 0 0 0,3 0-1 0 0,-3 0-10 0 0,0-1 0 0 0,0 1-1 0 0,0 0 1 0 0,0 0 0 0 0,0 0-1 0 0,0 0 1 0 0,1-1 0 0 0,-2 0-1 0 0,1 1 1 0 0,0-1 0 0 0,0 1-1 0 0,-1-1 1 0 0,2 1 0 0 0,-1-1-1 0 0,-1 0 1 0 0,1 1-1 0 0,0-1 1 0 0,-1 0 0 0 0,1 0-1 0 0,-1 0 1 0 0,1 0 0 0 0,-1 0-1 0 0,1 1 1 0 0,0-3 0 0 0,-1 1-9 0 0,0 0-1 0 0,0 1 1 0 0,0-1 0 0 0,0 1 0 0 0,0-1 0 0 0,0 0 0 0 0,0 1 0 0 0,0-1 0 0 0,0 1 0 0 0,-1-1 0 0 0,1 1 0 0 0,-1-1 0 0 0,0 1-1 0 0,0-3 1 0 0,-1 1-3 0 0,1 1-1 0 0,-1-1 0 0 0,1 0 0 0 0,-1 0 1 0 0,-1 0-1 0 0,2 1 0 0 0,-2 0 0 0 0,1 0 1 0 0,-1-1-1 0 0,1 1 0 0 0,0 1 1 0 0,-1-2-1 0 0,0 2 0 0 0,0-1 0 0 0,0 1 1 0 0,-3-2-1 0 0,4 3-81 0 0,1 0 0 0 0,0 0 0 0 0,-1 0 0 0 0,1 0-1 0 0,-1 0 1 0 0,1 0 0 0 0,-1 0 0 0 0,1 0 0 0 0,0 0 0 0 0,0 0 0 0 0,-1 1 0 0 0,1 0 0 0 0,-1-1 0 0 0,1 1 0 0 0,0-1 0 0 0,-1 1 0 0 0,1 0 0 0 0,0 0-1 0 0,0-1 1 0 0,0 2 0 0 0,0-1 0 0 0,0 0 0 0 0,-2 2 0 0 0,8-7-4939 0 0,3-2 1874 0 0,1 0 929 0 0,-4 3-1356 0 0</inkml:trace>
</inkml:ink>
</file>

<file path=ppt/ink/ink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45:18.6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73 5609 0 0,'0'0'187'0'0,"-1"0"0"0"0,1-1 0 0 0,0 1 0 0 0,0 0-1 0 0,0 0 1 0 0,0 0 0 0 0,0-1 0 0 0,0 1 0 0 0,0 0 0 0 0,0 0 0 0 0,0 0-1 0 0,0-1 1 0 0,0 1 0 0 0,0 0 0 0 0,0 0 0 0 0,0 0 0 0 0,0 0-1 0 0,0 0 1 0 0,0 0 0 0 0,0 0 0 0 0,0 0 0 0 0,0 0 0 0 0,1 0 0 0 0,-1-1-1 0 0,0 1 1 0 0,0 0 0 0 0,0 0 0 0 0,0 0 0 0 0,0 0 0 0 0,0-1 0 0 0,1 1-1 0 0,-1 0 1 0 0,0 0 0 0 0,0 0 0 0 0,0 0 0 0 0,0 0 0 0 0,0 0-1 0 0,0 0 1 0 0,0 0 0 0 0,0 0 0 0 0,0-1 0 0 0,0 1 0 0 0,1 0 0 0 0,-1 0-1 0 0,0 0 1 0 0,0 0 0 0 0,0 0 0 0 0,1 0 0 0 0,-1 0 0 0 0,0 0-1 0 0,0 0 1 0 0,0 0 0 0 0,0 0 0 0 0,1 1 0 0 0,-1-1 0 0 0,0 0 0 0 0,9 8 2283 0 0,8 14-2461 0 0,-13-14 71 0 0,0-1 1 0 0,-1 2 0 0 0,1-1-1 0 0,1 10 1 0 0,-3-12-71 0 0,-1 0 0 0 0,2 0 0 0 0,-1-1 0 0 0,0 1-1 0 0,0 0 1 0 0,1-1 0 0 0,0 0 0 0 0,0 0 0 0 0,1 0 0 0 0,7 7 0 0 0,-11-11-43 0 0,1-1 0 0 0,0 1 0 0 0,0 0 0 0 0,-1 0 0 0 0,1-1 0 0 0,0 1 0 0 0,0-1 0 0 0,0 1 0 0 0,0 0 0 0 0,0-1 0 0 0,0 0 0 0 0,1 0 0 0 0,-2 0 0 0 0,1 1 0 0 0,1-1 0 0 0,-2 0 0 0 0,2 0-1 0 0,-1 0 1 0 0,0 0 0 0 0,0 0 0 0 0,0 0 0 0 0,0 0 0 0 0,0 0 0 0 0,2-1 0 0 0,-1 0-20 0 0,-1 0 0 0 0,1 0-1 0 0,-1 0 1 0 0,1 0-1 0 0,-2 0 1 0 0,2 0 0 0 0,-1-1-1 0 0,0 1 1 0 0,0-1-1 0 0,0 1 1 0 0,0 0 0 0 0,0 0-1 0 0,0-2 1 0 0,0 0-1 0 0,2-4-25 0 0,-1-1 0 0 0,1 0-1 0 0,-1 0 1 0 0,-1-1-1 0 0,2-9 1 0 0,-4-36 216 0 0,0 44 234 0 0,0-1 1 0 0,1 1 0 0 0,0-1 0 0 0,1 0-1 0 0,1 0 1 0 0,2-13 0 0 0,1 31-76 0 0,-2 0-1 0 0,0-1 1 0 0,6 14 0 0 0,1 19-301 0 0,5 18-793 0 0,-13-52-214 0 0,0 0 1 0 0,0 0 0 0 0,1 1 0 0 0,5 6 0 0 0,-7-12 794 0 0,-1 1-1 0 0,0-1 0 0 0,0 0 1 0 0,0 0-1 0 0,1 0 0 0 0,-1 0 0 0 0,1 1 1 0 0,-1-1-1 0 0,1 0 0 0 0,-1 0 1 0 0,0 0-1 0 0,0 1 0 0 0,1-1 1 0 0,-1 0-1 0 0,1 0 0 0 0,-1 0 1 0 0,1 0-1 0 0,-1 0 0 0 0,0 0 1 0 0,0 0-1 0 0,1 0 0 0 0,-1 0 1 0 0,1 0-1 0 0,-1 0 0 0 0,1-1 1 0 0,-1 1-1 0 0,0 0 0 0 0,0 0 0 0 0,1 0 1 0 0,-1-1-1 0 0,1 1 0 0 0,-1 0 1 0 0,1 0-1 0 0,-1 0 0 0 0,0 0 1 0 0,0-1-1 0 0,0 1 0 0 0,1 0 1 0 0,-1-1-1 0 0,0 1 0 0 0,0-1 1 0 0,1 1-1 0 0,-1-1 0 0 0,3-2-3046 0 0</inkml:trace>
</inkml:ink>
</file>

<file path=ppt/ink/ink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45:18.9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63 6 9754 0 0,'0'0'190'0'0,"0"-1"-1"0"0,0 1 0 0 0,0 0 1 0 0,0 0-1 0 0,0 0 1 0 0,0-1-1 0 0,-1 1 1 0 0,1 0-1 0 0,0-1 0 0 0,0 1 1 0 0,-1 0-1 0 0,1-1 1 0 0,0 1-1 0 0,0 0 1 0 0,-1 0-1 0 0,1 0 1 0 0,0 0-1 0 0,0 0 0 0 0,0-1 1 0 0,-1 1-1 0 0,1 0 1 0 0,0 0-1 0 0,-1 0 1 0 0,1 0-1 0 0,0-1 0 0 0,-1 1 1 0 0,1 0-1 0 0,0 0 1 0 0,0 0-1 0 0,-1 0 1 0 0,1 0-1 0 0,0 0 1 0 0,-1 0-1 0 0,0 0 0 0 0,-6 9 2734 0 0,-2 16-2007 0 0,-5 56-559 0 0,4-18-1609 0 0,0-23-2561 0 0,7-25 273 0 0,3-14 3370 0 0,0-1 1 0 0,-1 0 0 0 0,1 0 0 0 0,0 1 0 0 0,0-1 0 0 0,0 0 0 0 0,0 1 0 0 0,0-1 0 0 0,0 1 0 0 0,0-1 0 0 0,0 0 0 0 0,0 0-1 0 0,0 1 1 0 0,0-1 0 0 0,1 1 0 0 0,-1-1 0 0 0,0 0 0 0 0,0 1 0 0 0,0-1 0 0 0,0 0 0 0 0,1 0 0 0 0,-1 0 0 0 0,0 1-1 0 0,0-1 1 0 0,0 0 0 0 0,0 1 0 0 0,0-1 0 0 0,1 0 0 0 0,-1 1 0 0 0,1-1 0 0 0,-1 0 0 0 0,0 0 0 0 0,1 0 0 0 0,-1 0-1 0 0,0 0 1 0 0,0 0 0 0 0,1 0 0 0 0,1 0-2891 0 0</inkml:trace>
</inkml:ink>
</file>

<file path=ppt/ink/ink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45:19.4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1 203 7274 0 0,'0'-2'288'0'0,"-1"0"1"0"0,1 0 0 0 0,0-1-1 0 0,1 0 1 0 0,-1 1-1 0 0,0 0 1 0 0,1 0 0 0 0,-1-1-1 0 0,1 1 1 0 0,0 0 0 0 0,0 0-1 0 0,-1 0 1 0 0,1 0 0 0 0,1 0-1 0 0,-1-1 1 0 0,1-1 0 0 0,-1 3-74 0 0,0-1 1 0 0,0 2 0 0 0,-1-2 0 0 0,2 1 0 0 0,-1 0-1 0 0,-1-1 1 0 0,2 2 0 0 0,-1-2 0 0 0,0 1 0 0 0,0 1-1 0 0,0-2 1 0 0,1 1 0 0 0,-1 1 0 0 0,0-1 0 0 0,1 0 0 0 0,-1 0-1 0 0,1 1 1 0 0,-1 0 0 0 0,1-1 0 0 0,-1 1 0 0 0,1-1-1 0 0,-1 1 1 0 0,1 0 0 0 0,1 0 0 0 0,-2 1-197 0 0,1 0 1 0 0,-1-1-1 0 0,1 2 1 0 0,-1-1-1 0 0,1-1 1 0 0,-2 2-1 0 0,2-1 0 0 0,-1 0 1 0 0,0 1-1 0 0,0-1 1 0 0,1 1-1 0 0,-2-1 1 0 0,1 1-1 0 0,0-1 1 0 0,0 1-1 0 0,-1-1 1 0 0,2 5-1 0 0,7 27-9 0 0,-7-25-293 0 0,0 0 0 0 0,-2 1 0 0 0,1 0 0 0 0,0-1 0 0 0,-1 0 0 0 0,0 0 1 0 0,-3 17-1 0 0,35-111-1710 0 0,-22 63 2217 0 0,24-41-1 0 0,-8 17 156 0 0,-26 44 16 0 0,1 0 1 0 0,0 1-1 0 0,-1-1 0 0 0,1 1 1 0 0,-1-1-1 0 0,0 0 1 0 0,0 0-1 0 0,-1-4 0 0 0,1 5-206 0 0,-1 0-1 0 0,1 0 1 0 0,0 0-1 0 0,0-1 0 0 0,0 1 1 0 0,0 1-1 0 0,0-2 1 0 0,1 1-1 0 0,-1 0 0 0 0,1 0 1 0 0,-1 0-1 0 0,1 0 1 0 0,0 0-1 0 0,0 0 0 0 0,-1 1 1 0 0,3-4-1 0 0,-3 5-161 0 0,1 0-1 0 0,-1 0 1 0 0,1 0 0 0 0,-1 0-1 0 0,1 0 1 0 0,-1 0-1 0 0,0 0 1 0 0,0 1 0 0 0,1-1-1 0 0,-1 0 1 0 0,1 0-1 0 0,-1 0 1 0 0,1 1 0 0 0,-1-1-1 0 0,0 0 1 0 0,0 0-1 0 0,1 0 1 0 0,-1 0-1 0 0,0 1 1 0 0,1-1 0 0 0,-1 0-1 0 0,1 1 1 0 0,-1-1-1 0 0,0 1 1 0 0,0-1 0 0 0,0 0-1 0 0,0 0 1 0 0,0 1-1 0 0,0-1 1 0 0,1 1 0 0 0,-1-1-1 0 0,0 1 1 0 0,0-1-1 0 0,0 1 1 0 0,8 14 216 0 0,1 17 2 0 0,1-1 0 0 0,6 52 0 0 0,-5 16-2881 0 0,-8-81-992 0 0,6-1-4069 0 0,-6-13 2683 0 0</inkml:trace>
</inkml:ink>
</file>

<file path=ppt/ink/ink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45:19.8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111 78 10458 0 0,'-50'2'3082'0'0,"-1"-1"-549"0"0,51-1-2464 0 0,0 0 0 0 0,-1 0 0 0 0,1 0 0 0 0,-1 0 0 0 0,1 0 0 0 0,0 0 0 0 0,0 0 0 0 0,0 0 0 0 0,-1 0 0 0 0,1 0 0 0 0,-1 0 0 0 0,1 0 0 0 0,-1 0 0 0 0,1 0 0 0 0,0 0 0 0 0,0 0 0 0 0,0 0 0 0 0,-1 0 0 0 0,1-1 0 0 0,0 1 0 0 0,-1 0 0 0 0,1 0 0 0 0,-1-1 0 0 0,1 1 0 0 0,0 0 0 0 0,0-1 0 0 0,0 1 0 0 0,0 0 0 0 0,0 0 0 0 0,-1 0 0 0 0,1 0 0 0 0,0-1 0 0 0,0 1 0 0 0,0-1 0 0 0,-1 1 0 0 0,1 0 0 0 0,0-1 0 0 0,10-9 680 0 0,20-6-703 0 0,3 5-25 0 0,0 1 0 0 0,0 2 0 0 0,1 1 0 0 0,0 2 0 0 0,69-3 0 0 0,-55 10-112 0 0,-44-1 86 0 0,-1 0-1 0 0,1 0 0 0 0,1-1 0 0 0,-2 2 0 0 0,0-1 0 0 0,1 1 0 0 0,0-1 1 0 0,0 1-1 0 0,5 4 0 0 0,-8-5 8 0 0,-1-1 0 0 0,0 0 0 0 0,1 0 1 0 0,-1 0-1 0 0,1 1 0 0 0,-1 0 0 0 0,0-1 0 0 0,1 1 1 0 0,-1-1-1 0 0,0 0 0 0 0,0 0 0 0 0,0 1 0 0 0,0 0 0 0 0,1-1 1 0 0,-1 1-1 0 0,0-1 0 0 0,0 0 0 0 0,0 1 0 0 0,0 0 1 0 0,0-1-1 0 0,0 1 0 0 0,0-1 0 0 0,0 1 0 0 0,0-1 1 0 0,0 1-1 0 0,0 0 0 0 0,-10 14 208 0 0,-18 7 328 0 0,25-22-494 0 0,-5 6-49 0 0,0 0 0 0 0,0 0 1 0 0,0 1-1 0 0,1 0 0 0 0,0 0 1 0 0,0 1-1 0 0,1 0 0 0 0,0 1 1 0 0,0-1-1 0 0,1 1 0 0 0,0-1 1 0 0,0 2-1 0 0,-4 13 0 0 0,-3 5-1807 0 0,-3 9-2562 0 0,4-13-1838 0 0,11-23 5285 0 0,0 0-2327 0 0</inkml:trace>
</inkml:ink>
</file>

<file path=ppt/ink/ink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45:20.1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29 7858 0 0,'4'-3'567'0'0,"0"0"0"0"0,0 0 0 0 0,0 0 0 0 0,0 0 1 0 0,1 1-1 0 0,-1 1 0 0 0,1-2 0 0 0,-1 2 0 0 0,1-1 0 0 0,0 2 1 0 0,0-2-1 0 0,8 1 0 0 0,-5 0-525 0 0,-1 0 1 0 0,1 1-1 0 0,0 0 0 0 0,0 1 1 0 0,-1 0-1 0 0,1 0 1 0 0,11 4-1 0 0,-19-5-140 0 0,1 0-1 0 0,0 0 1 0 0,0 0 0 0 0,-1 0 0 0 0,1 1-1 0 0,0-1 1 0 0,-1 1 0 0 0,1-1 0 0 0,-1 1-1 0 0,1-1 1 0 0,-1 0 0 0 0,1 1-1 0 0,0 0 1 0 0,-1-1 0 0 0,0 1 0 0 0,1-1-1 0 0,-1 1 1 0 0,1 0 0 0 0,-1-1-1 0 0,1 1 1 0 0,-1-1 0 0 0,0 1 0 0 0,0 0-1 0 0,0 0 1 0 0,0-1 0 0 0,0 1 0 0 0,0 0-1 0 0,0 0 1 0 0,0-1 0 0 0,1 1-1 0 0,-2 0 1 0 0,1 0 0 0 0,0-1 0 0 0,0 1-1 0 0,0 0 1 0 0,0-1 0 0 0,0 1-1 0 0,0-1 1 0 0,-1 2 0 0 0,-1 2-732 0 0,2-1-1 0 0,-3 0 1 0 0,2 0-1 0 0,-1 0 1 0 0,0 0 0 0 0,0-1-1 0 0,-3 4 1 0 0,-3 2-2246 0 0</inkml:trace>
</inkml:ink>
</file>

<file path=ppt/ink/ink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45:20.5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1 148 10626 0 0,'0'-1'173'0'0,"0"1"-1"0"0,0-1 1 0 0,0 0 0 0 0,0 1-1 0 0,1 0 1 0 0,-1-1-1 0 0,0 1 1 0 0,1-1-1 0 0,-1 1 1 0 0,0-1 0 0 0,0 1-1 0 0,0 0 1 0 0,1-1-1 0 0,-1 1 1 0 0,1-1-1 0 0,-1 1 1 0 0,1 0 0 0 0,-1-1-1 0 0,0 1 1 0 0,0 0-1 0 0,1 0 1 0 0,0 0-1 0 0,-1-1 1 0 0,1 1 0 0 0,-1 0-1 0 0,0 0 1 0 0,1 0-1 0 0,0-1 1 0 0,22-7 758 0 0,-15 5-379 0 0,239-89 551 0 0,-173 66-2371 0 0,-54 20-979 0 0,-17 4-1759 0 0,-10 4 836 0 0,-1 0 2555 0 0,3-1-2607 0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6:47:25.7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82 7330 0 0,'0'-12'-41'0'0,"0"-15"1276"0"0,0 27-1192 0 0,0-1-1 0 0,0 1 1 0 0,0-1 0 0 0,0 1-1 0 0,0-1 1 0 0,0 0-1 0 0,0 1 1 0 0,1-1-1 0 0,-1 1 1 0 0,0-1 0 0 0,0 1-1 0 0,1-1 1 0 0,-1 1-1 0 0,0-1 1 0 0,1 1-1 0 0,-1-1 1 0 0,1 1-1 0 0,-1-1 1 0 0,0 1 0 0 0,1 0-1 0 0,-1-1 1 0 0,1 1-1 0 0,-1 0 1 0 0,1-1-1 0 0,-1 1 1 0 0,1 0 0 0 0,0 0-1 0 0,-1 0 1 0 0,1-1-1 0 0,-1 1 1 0 0,1 0-1 0 0,-1 0 1 0 0,2 0-1 0 0,6-1-32 0 0,1 0 0 0 0,-1 0-1 0 0,0-1 1 0 0,0 0-1 0 0,9-4 1 0 0,-11 3-136 0 0,0 1 0 0 0,0 0 0 0 0,1 1 0 0 0,-1-1 0 0 0,1 1 0 0 0,-1 0 0 0 0,1 1 0 0 0,-1-1 0 0 0,11 2 0 0 0,-16-1 84 0 0,0 0 0 0 0,0 0 0 0 0,-1 1 0 0 0,1-1 0 0 0,0 0 0 0 0,0 0 0 0 0,0 1 0 0 0,-1-1 0 0 0,1 1 0 0 0,0-1 0 0 0,0 1 0 0 0,-1-1 0 0 0,1 1 0 0 0,0-1 0 0 0,-1 1 1 0 0,1-1-1 0 0,-1 1 0 0 0,1 0 0 0 0,0-1 0 0 0,-1 1 0 0 0,0 0 0 0 0,1 0 0 0 0,-1-1 0 0 0,1 1 0 0 0,-1 0 0 0 0,0 0 0 0 0,1 1 0 0 0,-1 0 20 0 0,0 0 1 0 0,0 1-1 0 0,0-1 0 0 0,0 0 0 0 0,-1 0 0 0 0,1 1 0 0 0,-1-1 0 0 0,1 0 0 0 0,-1 0 0 0 0,-1 3 1 0 0,-1 3 25 0 0,-1 0 0 0 0,-1 0 0 0 0,1-1 0 0 0,-9 11 0 0 0,-1 1-25 0 0,12-15 31 0 0,0-1 1 0 0,0 1-1 0 0,0-1 1 0 0,0 0-1 0 0,-1 1 1 0 0,0-1-1 0 0,1 0 1 0 0,-1-1-1 0 0,0 1 1 0 0,0-1-1 0 0,-5 4 1 0 0,0-5 518 0 0,12-5 331 0 0,16-8-15 0 0,-19 11-1031 0 0,21-13 99 0 0,-1-1 0 0 0,-1 0 0 0 0,0-2-1 0 0,-2 0 1 0 0,0-1 0 0 0,19-23 0 0 0,-33 39-86 0 0,-2 9 310 0 0,-5 24 732 0 0,-9 39 891 0 0,11-60-1701 0 0,-1-1 0 0 0,2 0 0 0 0,-1 0-1 0 0,1 0 1 0 0,1 1 0 0 0,0-1 0 0 0,2 13-1 0 0,-2-19-43 0 0,-1 0 1 0 0,1 0-1 0 0,-1 0 0 0 0,1 0 0 0 0,0 0 1 0 0,0 0-1 0 0,1-1 0 0 0,-1 1 0 0 0,0 0 1 0 0,1-1-1 0 0,0 1 0 0 0,-1-1 0 0 0,1 0 1 0 0,0 1-1 0 0,0-1 0 0 0,1 0 0 0 0,-1 0 1 0 0,0 0-1 0 0,1-1 0 0 0,-1 1 0 0 0,1 0 1 0 0,-1-1-1 0 0,1 0 0 0 0,0 1 0 0 0,0-1 1 0 0,3 1-1 0 0,-3-2-32 0 0,1 0 0 0 0,-1-1 0 0 0,0 1 0 0 0,0 0 1 0 0,0-1-1 0 0,1 0 0 0 0,-1 0 0 0 0,0 0 0 0 0,0 0 0 0 0,0 0 0 0 0,0 0 0 0 0,0-1 1 0 0,4-2-1 0 0,37-30-359 0 0,-27 19 293 0 0,3-2-36 0 0,33-37 0 0 0,-19 18 363 0 0,-33 35-149 0 0,1 0 1 0 0,-1-1 0 0 0,1 1 0 0 0,-1 0 0 0 0,0 0 0 0 0,1 0 0 0 0,0 0 0 0 0,-1 0 0 0 0,1 0 0 0 0,0 0-1 0 0,-1 0 1 0 0,1 1 0 0 0,2-1 0 0 0,-3 1-36 0 0,0 0-1 0 0,-1 0 1 0 0,1 0-1 0 0,0 0 1 0 0,0 0-1 0 0,-1 0 1 0 0,1 0 0 0 0,0 1-1 0 0,0-1 1 0 0,-1 0-1 0 0,1 0 1 0 0,0 1-1 0 0,-1-1 1 0 0,1 1-1 0 0,0-1 1 0 0,-1 0 0 0 0,1 1-1 0 0,0-1 1 0 0,-1 1-1 0 0,1 0 1 0 0,-1-1-1 0 0,1 1 1 0 0,2 4 28 0 0,-1-1 1 0 0,0 1-1 0 0,0 0 1 0 0,0-1-1 0 0,0 1 1 0 0,-1 0-1 0 0,0 0 1 0 0,1 6-1 0 0,7 79-1576 0 0,-8-29-3589 0 0,-1-40 584 0 0</inkml:trace>
</inkml:ink>
</file>

<file path=ppt/ink/ink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45:21.2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87 205 7514 0 0,'-5'2'453'0'0,"1"-1"0"0"0,-1 1 1 0 0,1-1-1 0 0,-1 1 1 0 0,1 0-1 0 0,0 0 0 0 0,0 0 1 0 0,-1 1-1 0 0,2 1 1 0 0,-1-1-1 0 0,1 0 0 0 0,-1 0 1 0 0,1 0-1 0 0,-1 0 1 0 0,1 1-1 0 0,1 0 0 0 0,-1 0 1 0 0,1 0-1 0 0,0 0 1 0 0,-1 0-1 0 0,1 1 0 0 0,-1 5 1 0 0,2-6-335 0 0,-1 1 0 0 0,1 0 1 0 0,1 0-1 0 0,-1-1 0 0 0,1 1 0 0 0,-1-1 1 0 0,1 1-1 0 0,1 0 0 0 0,-1-1 1 0 0,1 1-1 0 0,-1-1 0 0 0,2 1 0 0 0,-1 0 1 0 0,2 6-1 0 0,-1-10-112 0 0,-1 1-1 0 0,0 0 1 0 0,0 0 0 0 0,0-1 0 0 0,1 1 0 0 0,-1-1 0 0 0,0 1-1 0 0,1-1 1 0 0,0 1 0 0 0,-1-1 0 0 0,1 0 0 0 0,-1 0-1 0 0,2 0 1 0 0,-2 0 0 0 0,1 0 0 0 0,0-1 0 0 0,0 1-1 0 0,0 0 1 0 0,0 0 0 0 0,0-1 0 0 0,0 0 0 0 0,0 0-1 0 0,0 1 1 0 0,0-1 0 0 0,0 0 0 0 0,0 0 0 0 0,1-1-1 0 0,-1 1 1 0 0,-1 0 0 0 0,5-1 0 0 0,7-2-148 0 0,0-1 1 0 0,0 0 0 0 0,19-9-1 0 0,-19 8-178 0 0,-6 2 174 0 0,-2 1-19 0 0,0 1 0 0 0,1-2 0 0 0,-2 0 0 0 0,1 1 0 0 0,0-1 0 0 0,8-7 0 0 0,-15 14 221 0 0,-1 0-1 0 0,2-1 1 0 0,-2 1 0 0 0,2 1-1 0 0,-1-1 1 0 0,1 0 0 0 0,-1 0 0 0 0,1 0-1 0 0,-1 5 1 0 0,2-6-35 0 0,0-2 0 0 0,-1 1 0 0 0,1 1 0 0 0,-1-1 0 0 0,1 0 0 0 0,0 0 0 0 0,0 1 0 0 0,0-1 0 0 0,0 0 0 0 0,1 0 0 0 0,-1 1 0 0 0,1-1 0 0 0,-1 0 0 0 0,1 0 0 0 0,0 0 0 0 0,0 0 0 0 0,-1 0 0 0 0,2 0 0 0 0,-1 0 0 0 0,0 0 0 0 0,3 3 0 0 0,-3-5-20 0 0,0 1 1 0 0,1 0-1 0 0,-1-1 1 0 0,0 0-1 0 0,0 0 0 0 0,1 0 1 0 0,-1 1-1 0 0,0-1 1 0 0,1 0-1 0 0,-1 0 1 0 0,1 0-1 0 0,-2 0 1 0 0,2-1-1 0 0,-1 1 1 0 0,1 0-1 0 0,-1 0 0 0 0,0 0 1 0 0,1-1-1 0 0,-2 0 1 0 0,2 1-1 0 0,-1-1 1 0 0,0 1-1 0 0,1-1 1 0 0,0-1-1 0 0,30-23-839 0 0,-28 22 542 0 0,5-5-684 0 0,0 0 0 0 0,0 0 0 0 0,0-2 0 0 0,-2 1 1 0 0,1-1-1 0 0,-1 0 0 0 0,-1 0 0 0 0,9-17 0 0 0,-11 17 857 0 0,-1-1 0 0 0,1 1 1 0 0,-2 0-1 0 0,0 0 0 0 0,0 0 0 0 0,-1-1 0 0 0,0 0 0 0 0,-1 1 0 0 0,0-1 0 0 0,-1-12 1 0 0,-1 16 432 0 0,1 1 0 0 0,-1-1 0 0 0,1 1 0 0 0,-2 0 0 0 0,1 0 1 0 0,-1 0-1 0 0,0 0 0 0 0,-4-6 0 0 0,6 11-64 0 0,1-1 0 0 0,-2 1-1 0 0,1-2 1 0 0,0 2 0 0 0,0-1 0 0 0,0 1-1 0 0,-1 0 1 0 0,1 0 0 0 0,-1-1-1 0 0,1 1 1 0 0,-1 0 0 0 0,1-1 0 0 0,-1 2-1 0 0,0-1 1 0 0,0 0 0 0 0,1 0-1 0 0,-1 1 1 0 0,0-1 0 0 0,0 0 0 0 0,0 1-1 0 0,0-1 1 0 0,1 1 0 0 0,-2 0-1 0 0,1 0 1 0 0,1 0 0 0 0,-2 0 0 0 0,2 0-1 0 0,-1 0 1 0 0,0 0 0 0 0,0 1 0 0 0,-3 1-1 0 0,4-2-158 0 0,0 0-1 0 0,-1 0 0 0 0,2 1 0 0 0,-1 0 1 0 0,-1 0-1 0 0,2-1 0 0 0,-1 1 1 0 0,-1 0-1 0 0,2 0 0 0 0,-1-1 1 0 0,0 1-1 0 0,0 0 0 0 0,1 0 1 0 0,-1 0-1 0 0,0 0 0 0 0,0 0 0 0 0,1 0 1 0 0,-1 0-1 0 0,1 0 0 0 0,-1 0 1 0 0,1 1-1 0 0,-1 0 0 0 0,1 0-21 0 0,0 0 0 0 0,0 0 0 0 0,0 0 0 0 0,0 0 0 0 0,0 1 0 0 0,0-1 0 0 0,1-1 0 0 0,-1 2 0 0 0,1-1 0 0 0,0 0 0 0 0,1 3 0 0 0,1 2 9 0 0,1-1 0 0 0,-1 0 1 0 0,1-1-1 0 0,1 1 1 0 0,-1-1-1 0 0,8 9 1 0 0,1-3 6 0 0,0 0 0 0 0,1-1 1 0 0,25 16-1 0 0,-39-26-94 0 0,1 1 0 0 0,0-1 0 0 0,0 0-1 0 0,-1 1 1 0 0,1-1 0 0 0,0 1 0 0 0,0-1 0 0 0,-1 0 0 0 0,1 1 0 0 0,0-1-1 0 0,0 0 1 0 0,-1 0 0 0 0,1 0 0 0 0,0 0 0 0 0,0 0 0 0 0,-1 0 0 0 0,1 0-1 0 0,0 0 1 0 0,0 0 0 0 0,0 0 0 0 0,0 0 0 0 0,0-1 0 0 0,0 1 0 0 0,-1 0-1 0 0,1-1 1 0 0,1 0 0 0 0,-2 1-39 0 0,0-1 1 0 0,1 0-1 0 0,-1 0 0 0 0,1 0 0 0 0,-1 0 1 0 0,1 0-1 0 0,-1 1 0 0 0,0-2 0 0 0,0 1 1 0 0,0 0-1 0 0,0 1 0 0 0,0-2 0 0 0,0 1 1 0 0,0 1-1 0 0,0-2 0 0 0,0 1 0 0 0,0-2 1 0 0,-2-3-187 0 0,1-1 0 0 0,-2 0 0 0 0,1 1 1 0 0,0-1-1 0 0,-4-6 0 0 0,-7-8 162 0 0,7 12 208 0 0,1 0 0 0 0,0 0 0 0 0,1 0 0 0 0,-1-1 0 0 0,1 1 0 0 0,-2-13 0 0 0,6 21-99 0 0,0 0-1 0 0,0 1 1 0 0,0-1-1 0 0,0 0 1 0 0,0 0-1 0 0,1 1 0 0 0,-1-1 1 0 0,0 0-1 0 0,1 0 1 0 0,-1 1-1 0 0,1-1 1 0 0,-1 1-1 0 0,0-1 1 0 0,1 0-1 0 0,-1 1 0 0 0,1-1 1 0 0,0 1-1 0 0,-1-1 1 0 0,0 0-1 0 0,1 1 1 0 0,0-1-1 0 0,0 1 1 0 0,-1 0-1 0 0,1-1 0 0 0,0 1 1 0 0,0 0-1 0 0,-1-1 1 0 0,1 1-1 0 0,0 0 1 0 0,0-1-1 0 0,-1 1 1 0 0,3 0-1 0 0,32-5-118 0 0,-24 4 203 0 0,27-4-63 0 0,-22 4-82 0 0,-1-2 1 0 0,26-6 0 0 0,-40 9 28 0 0,1-1 1 0 0,-1 0 0 0 0,0 0-1 0 0,0 1 1 0 0,0-1 0 0 0,1-1-1 0 0,-2 2 1 0 0,2-2 0 0 0,-1 1-1 0 0,-1 0 1 0 0,2 0 0 0 0,0-3-1 0 0,6-7-3 0 0,-8 11 2 0 0,0 0 0 0 0,1 0 0 0 0,-1 0-1 0 0,1 0 1 0 0,-1 0 0 0 0,0 0 0 0 0,1 0 0 0 0,-1 0 0 0 0,0 0 0 0 0,0 0 0 0 0,0 0-1 0 0,0 0 1 0 0,1 0 0 0 0,-1 0 0 0 0,0 0 0 0 0,1 1 0 0 0,-1-1 0 0 0,0 0 0 0 0,1 0 0 0 0,-1 0-1 0 0,0 1 1 0 0,0-1 0 0 0,0 0 0 0 0,0 0 0 0 0,0 0 0 0 0,1 0 0 0 0,-1 0 0 0 0,0 1-1 0 0,0-1 1 0 0,0 0 0 0 0,1 1 0 0 0,-1-1 0 0 0,0 0 0 0 0,0 1 0 0 0,0-1 0 0 0,0 0 0 0 0,0 0-1 0 0,0 0 1 0 0,0 0 0 0 0,0 1 0 0 0,4 11-34 0 0,0 3 46 0 0,-2 0 1 0 0,2 30 0 0 0,-2-20 29 0 0,-1-17-322 0 0,-1 0 212 0 0,0 0-1 0 0,2 0 1 0 0,2 12 0 0 0,6-2-3459 0 0,-9-18 2927 0 0,0 1 1 0 0,-1 0-1 0 0,1 0 1 0 0,1-1-1 0 0,-2 1 0 0 0,2 0 1 0 0,-1 0-1 0 0,-1-1 1 0 0,2 0-1 0 0,-1 1 1 0 0,0-1-1 0 0,1 1 1 0 0,-2-1-1 0 0,3 1 0 0 0,2-1-3860 0 0</inkml:trace>
</inkml:ink>
</file>

<file path=ppt/ink/ink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45:21.6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82 13219 0 0,'0'-1'110'0'0,"0"-1"0"0"0,0 1 0 0 0,0-1 1 0 0,1 1-1 0 0,-1-1 0 0 0,1 1 0 0 0,-1-1 0 0 0,0 1 1 0 0,1 0-1 0 0,0-1 0 0 0,0 1 0 0 0,-1-1 1 0 0,1 2-1 0 0,0-2 0 0 0,0 1 0 0 0,-1 0 0 0 0,2 0 1 0 0,-1 0-1 0 0,0 0 0 0 0,0 0 0 0 0,0-1 0 0 0,0 2 1 0 0,1-1-1 0 0,-1 0 0 0 0,0 0 0 0 0,2 1 0 0 0,39-20 1353 0 0,-40 19-1380 0 0,13-5 13 0 0,1 0 1 0 0,1 2-1 0 0,-1 0 1 0 0,1 0-1 0 0,-1 2 1 0 0,2 1-1 0 0,-2-1 1 0 0,19 2-1 0 0,-34 0-101 0 0,0 0 0 0 0,0 0 0 0 0,1 0 0 0 0,-2 0 0 0 0,1 1 0 0 0,1-1 0 0 0,-2 0 0 0 0,1 1 0 0 0,1-1-1 0 0,-2 0 1 0 0,1 0 0 0 0,0 1 0 0 0,0 0 0 0 0,0-1 0 0 0,0 1 0 0 0,0-1 0 0 0,-1 1 0 0 0,1 0 0 0 0,0 0 0 0 0,0 1 0 0 0,0-1 0 0 0,-1-1 0 0 0,0 1 1 0 0,1 0-1 0 0,-1 0 0 0 0,0-1 0 0 0,0 1 0 0 0,0 0 1 0 0,0 0-1 0 0,0-1 0 0 0,0 2 0 0 0,0-1 0 0 0,-1-1 1 0 0,1 1-1 0 0,0 0 0 0 0,-1 0 0 0 0,1-1 1 0 0,0 1-1 0 0,0 0 0 0 0,-2 1 0 0 0,0 2 10 0 0,-1 0 0 0 0,0 0 0 0 0,-1 0 0 0 0,1 0 0 0 0,-1-1 0 0 0,-6 7 0 0 0,-13 5 288 0 0,16-12 68 0 0,1 1 0 0 0,0 1-1 0 0,0-1 1 0 0,0 1 0 0 0,1 0 0 0 0,-1 0 0 0 0,-8 12 0 0 0,14-16-338 0 0,0-1 1 0 0,-1 0 0 0 0,1 1 0 0 0,-1 0 0 0 0,1 0 0 0 0,-1-1 0 0 0,1 1-1 0 0,0 0 1 0 0,0 0 0 0 0,0-1 0 0 0,0 1 0 0 0,-1 0 0 0 0,1 0-1 0 0,0-1 1 0 0,0 1 0 0 0,0 0 0 0 0,0 0 0 0 0,0-1 0 0 0,0 1 0 0 0,0 0-1 0 0,1 0 1 0 0,-1-1 0 0 0,0 1 0 0 0,0 0 0 0 0,0 0 0 0 0,0-1-1 0 0,1 1 1 0 0,0 1 0 0 0,0-2-5 0 0,0 1 0 0 0,1 1 0 0 0,-2-2 0 0 0,2 1 0 0 0,-1 0 0 0 0,1 0 0 0 0,-1-1 0 0 0,0 0 1 0 0,1 1-1 0 0,-1 0 0 0 0,1-1 0 0 0,-1 0 0 0 0,3 1 0 0 0,3-1-20 0 0,0 1 1 0 0,0-1 0 0 0,1 0-1 0 0,-2-1 1 0 0,10-1 0 0 0,48-17-797 0 0,-12 4-6037 0 0,-50 14 6002 0 0,-1 1-2539 0 0,-5 2-121 0 0,1 0-126 0 0</inkml:trace>
</inkml:ink>
</file>

<file path=ppt/ink/ink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45:22.0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15 112 10090 0 0,'-15'9'5134'0'0,"17"-8"-2165"0"0,9-5-1682 0 0,104-42-92 0 0,-25 11-1183 0 0,-70 26-765 0 0,0 1 0 0 0,0 2 1 0 0,30-8-1 0 0,-42 15-2685 0 0,-12 4-12 0 0,-10 6-451 0 0,9-9 623 0 0</inkml:trace>
</inkml:ink>
</file>

<file path=ppt/ink/ink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45:22.5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66 0 7290 0 0,'-6'4'886'0'0,"-1"0"0"0"0,1 1 0 0 0,1-1 0 0 0,-1 1 0 0 0,1 0 0 0 0,0 0 0 0 0,0 1 0 0 0,1 0 0 0 0,-5 7 0 0 0,7-8-597 0 0,1-1-1 0 0,0 1 1 0 0,-1-1-1 0 0,2 1 1 0 0,-1-1-1 0 0,1 1 1 0 0,-1-1-1 0 0,1 1 1 0 0,1 8-1 0 0,0-10-202 0 0,-1 0 1 0 0,0-1-1 0 0,0 1 0 0 0,1-1 0 0 0,0 1 1 0 0,0 0-1 0 0,0-1 0 0 0,0 1 0 0 0,0-1 1 0 0,1 0-1 0 0,-1 1 0 0 0,1-1 0 0 0,-1 0 1 0 0,1 0-1 0 0,0 0 0 0 0,0 0 0 0 0,0 0 1 0 0,3 2-1 0 0,-3-3-56 0 0,1-1 1 0 0,-1 1-1 0 0,0-1 1 0 0,0 0-1 0 0,1 0 1 0 0,-1 1-1 0 0,0-1 1 0 0,1-1-1 0 0,-1 1 1 0 0,1 0-1 0 0,-1 0 1 0 0,0 0-1 0 0,1-1 1 0 0,-1 0-1 0 0,0 0 1 0 0,3-1-1 0 0,4-2-14 0 0,0 1 0 0 0,14-11-1 0 0,-6 4-47 0 0,-12 9-41 0 0,-1-1 0 0 0,-1 0-1 0 0,1 0 1 0 0,0 0 0 0 0,-1-2 0 0 0,1 2 0 0 0,-1-1-1 0 0,0 0 1 0 0,3-4 0 0 0,-8 10-36 0 0,-1 0 0 0 0,1-1 0 0 0,-1 1 0 0 0,0-1 0 0 0,-1 0 0 0 0,-3 2 0 0 0,-14 13 167 0 0,27-19 113 0 0,0 0-160 0 0,1 0 0 0 0,-1 0 0 0 0,0 1 0 0 0,1 0-1 0 0,7 0 1 0 0,-14 1-11 0 0,1 0-1 0 0,0 0 0 0 0,0 0 1 0 0,0 0-1 0 0,0 0 0 0 0,0 0 0 0 0,0 0 1 0 0,0 0-1 0 0,0 0 0 0 0,-1 0 1 0 0,2 1-1 0 0,-1-1 0 0 0,-1 1 1 0 0,1-1-1 0 0,0 1 0 0 0,0-1 0 0 0,-1 0 1 0 0,1 1-1 0 0,0 0 0 0 0,0 0 1 0 0,-1-1-1 0 0,1 1 0 0 0,0 0 1 0 0,-1 0-1 0 0,1-1 0 0 0,-1 1 1 0 0,0 0-1 0 0,1 0 0 0 0,0-1 0 0 0,-1 2 1 0 0,0-1-1 0 0,1-1 0 0 0,-1 1 1 0 0,0 0-1 0 0,0 0 0 0 0,0 0 1 0 0,0 0-1 0 0,0 0 0 0 0,0 0 0 0 0,0 0 1 0 0,0 0-1 0 0,0 0 0 0 0,0 0 1 0 0,0 0-1 0 0,0-1 0 0 0,-1 3 1 0 0,-8 24-13 0 0,8-26 21 0 0,0 2 1 0 0,0-2 0 0 0,0 1 0 0 0,0 1-1 0 0,1-2 1 0 0,-1 1 0 0 0,1 1-1 0 0,-1-1 1 0 0,1 0 0 0 0,-1 0 0 0 0,1 0-1 0 0,0 0 1 0 0,0 0 0 0 0,0 1 0 0 0,1-1-1 0 0,-1 0 1 0 0,1 0 0 0 0,-1 0 0 0 0,1 0-1 0 0,-1 0 1 0 0,1 0 0 0 0,2 3 0 0 0,-2-4 15 0 0,0 0 0 0 0,0 0 0 0 0,0-1 0 0 0,0 1 0 0 0,0 0 0 0 0,1 0 0 0 0,-2-1 0 0 0,2 0 0 0 0,-1 0 0 0 0,0 1 0 0 0,0-1 0 0 0,0 0-1 0 0,1 0 1 0 0,-1 0 0 0 0,0 1 0 0 0,1-1 0 0 0,-2-1 0 0 0,2 1 0 0 0,-1 0 0 0 0,0 0 0 0 0,1-1 0 0 0,-1 1 0 0 0,0 0 0 0 0,0 0 0 0 0,0-1 0 0 0,1 0 0 0 0,-2 1 0 0 0,3-2 0 0 0,39-21 67 0 0,-38 21-75 0 0,4-3-273 0 0,0-1 0 0 0,-1 0 0 0 0,10-9 0 0 0,-13 11-1053 0 0,1-1-1 0 0,-2 0 0 0 0,2 0 1 0 0,-2-1-1 0 0,1 0 0 0 0,-1 0 1 0 0,0 0-1 0 0,0 0 0 0 0,2-8 0 0 0,-3 5-2005 0 0</inkml:trace>
</inkml:ink>
</file>

<file path=ppt/ink/ink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45:22.8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34 51 8154 0 0,'-2'1'429'0'0,"0"0"0"0"0,0 0 0 0 0,0 1 0 0 0,0-1 1 0 0,1 0-1 0 0,-1 1 0 0 0,1 0 0 0 0,-1 0 0 0 0,1-1 1 0 0,-1 1-1 0 0,1 0 0 0 0,0 0 0 0 0,0 0 0 0 0,0 0 0 0 0,0 0 1 0 0,0 0-1 0 0,1 0 0 0 0,-1 0 0 0 0,0 0 0 0 0,0 4 1 0 0,-1 4 112 0 0,1 0 1 0 0,0 1 0 0 0,0 10-1 0 0,1-9-330 0 0,2 1-1 0 0,2 20 0 0 0,-3-28-181 0 0,0-1 0 0 0,0 1-1 0 0,1-1 1 0 0,-1 0 0 0 0,1 1 0 0 0,0-1 0 0 0,-1 0 0 0 0,2 0-1 0 0,0 0 1 0 0,3 5 0 0 0,-6-9-11 0 0,1 1-1 0 0,0 0 1 0 0,0 0-1 0 0,-1-1 1 0 0,2 0-1 0 0,-1 1 1 0 0,-1 0-1 0 0,1-1 1 0 0,0 1-1 0 0,0-1 1 0 0,0 0-1 0 0,0 0 1 0 0,0 0-1 0 0,0 0 1 0 0,0 1-1 0 0,0-1 1 0 0,0 0-1 0 0,0 0 1 0 0,0 0-1 0 0,0 0 1 0 0,0-1-1 0 0,2 1 1 0 0,-1 0-3 0 0,1-2 0 0 0,0 1 0 0 0,-1 1 0 0 0,1-2 0 0 0,-1 1 0 0 0,0-1 0 0 0,1 1 0 0 0,2-3 0 0 0,2-3-83 0 0,1 0 1 0 0,-1-1 0 0 0,9-12-1 0 0,-9 11-76 0 0,1-2 1 0 0,-2 1-1 0 0,0-1 1 0 0,0 0-1 0 0,-1-1 0 0 0,6-17 1 0 0,-10 26 160 0 0,0-1 1 0 0,0 0-1 0 0,-1 1 1 0 0,1 0-1 0 0,0-1 1 0 0,-1 0-1 0 0,0 0 0 0 0,0 1 1 0 0,-1 0-1 0 0,1-1 1 0 0,-1 0-1 0 0,0 1 1 0 0,1-1-1 0 0,-1 1 1 0 0,-1-1-1 0 0,1 1 1 0 0,-1 0-1 0 0,1 0 1 0 0,-1 0-1 0 0,0-1 0 0 0,1 1 1 0 0,-2 1-1 0 0,1-1 1 0 0,-1 0-1 0 0,1 0 1 0 0,0 1-1 0 0,-5-3 1 0 0,5 3 15 0 0,0 0 0 0 0,0 1 0 0 0,0-1 0 0 0,0 1-1 0 0,0 0 1 0 0,-1-1 0 0 0,1 2 0 0 0,-1-1 0 0 0,1 0 0 0 0,0 0 0 0 0,-1 1 0 0 0,0-1 0 0 0,0 1 0 0 0,-3-1 0 0 0,3 2-29 0 0,0-1 0 0 0,1 1 0 0 0,0 0 0 0 0,0 0 0 0 0,-1 0 0 0 0,1 0 0 0 0,0 0 0 0 0,0 0 0 0 0,0 1 0 0 0,0-1 0 0 0,0 1 0 0 0,0-1 0 0 0,1 1 0 0 0,-2 0 0 0 0,0 3 0 0 0,-27 34-3051 0 0,14-11-6223 0 0,13-23 4730 0 0</inkml:trace>
</inkml:ink>
</file>

<file path=ppt/ink/ink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45:24.2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112 125 7762 0 0,'-6'2'460'0'0,"1"0"0"0"0,0 1-1 0 0,0-1 1 0 0,0 2 0 0 0,1-1 0 0 0,-1 1 0 0 0,1 0 0 0 0,-5 4 0 0 0,-11 10 1881 0 0,15-15-1771 0 0,2-1-260 0 0,1 1 0 0 0,0-2-1 0 0,-1 1 1 0 0,1 0 0 0 0,-1-1-1 0 0,0 0 1 0 0,0 1-1 0 0,0-1 1 0 0,0 0 0 0 0,0 0-1 0 0,-3 0 1 0 0,6-1-255 0 0,0-1 0 0 0,0 1-1 0 0,-1-1 1 0 0,1 1 0 0 0,0-1 0 0 0,0 0 0 0 0,-1 1-1 0 0,1 0 1 0 0,0-1 0 0 0,0 0 0 0 0,0 1 0 0 0,0-1-1 0 0,0 1 1 0 0,0-1 0 0 0,0 1 0 0 0,0-1 0 0 0,0 0-1 0 0,1 1 1 0 0,-1 0 0 0 0,0-1 0 0 0,0 0 0 0 0,1 0-1 0 0,3-15 28 0 0,5-5-35 0 0,2 0 1 0 0,0 1 0 0 0,1 0 0 0 0,1 1 0 0 0,0 1-1 0 0,21-22 1 0 0,-25 33-65 0 0,-5 8-26 0 0,-3 15-52 0 0,-2-4 73 0 0,0-4 25 0 0,1 0 1 0 0,-1 0-1 0 0,-1 1 0 0 0,1-2 1 0 0,-1 2-1 0 0,-2-1 1 0 0,-3 11-1 0 0,-31 50 30 0 0,35-63-33 0 0,18-48-257 0 0,-9 18 83 0 0,3 0-1 0 0,11-26 1 0 0,-19 49 162 0 0,-1 0 0 0 0,1 0 0 0 0,-1 0 0 0 0,0 0 0 0 0,1 0 0 0 0,0 0 0 0 0,0 0 0 0 0,-1 0 0 0 0,1 0 0 0 0,0 0 0 0 0,0 1 0 0 0,-1-1 0 0 0,1 0 0 0 0,0 0 0 0 0,0 1 0 0 0,0 0 0 0 0,0-1 0 0 0,0 0 0 0 0,0 1 0 0 0,1-1 0 0 0,-1 1 2 0 0,0 0 1 0 0,-1 1-1 0 0,1-1 0 0 0,-1 0 1 0 0,1 1-1 0 0,-1-1 1 0 0,1 1-1 0 0,0-1 0 0 0,-1 0 1 0 0,0 1-1 0 0,1-1 1 0 0,-1 1-1 0 0,1 0 1 0 0,-1-1-1 0 0,1 0 0 0 0,-1 1 1 0 0,0-1-1 0 0,0 1 1 0 0,0 0-1 0 0,1-1 0 0 0,-1 1 1 0 0,0 0-1 0 0,0-1 1 0 0,1 1-1 0 0,0 6 1 0 0,1 0 0 0 0,-1 0 0 0 0,-1 0 0 0 0,1 0 0 0 0,-1 7 0 0 0,-1 1 18 0 0,0-1-1 0 0,-1 0 0 0 0,-1 1 1 0 0,-1-2-1 0 0,-7 23 0 0 0,8-30 31 0 0,0 0 0 0 0,0 1-1 0 0,-1-1 1 0 0,1 0 0 0 0,-2 0 0 0 0,1 0-1 0 0,0 0 1 0 0,-1-1 0 0 0,0 0 0 0 0,0 0-1 0 0,0 0 1 0 0,-1-1 0 0 0,-6 5-1 0 0,11-9-25 0 0,0 1 0 0 0,1-1 0 0 0,-1 1-1 0 0,0-1 1 0 0,1 0 0 0 0,-1 1-1 0 0,0-1 1 0 0,0 0 0 0 0,1 0-1 0 0,0 0 1 0 0,-1 0 0 0 0,0 0 0 0 0,0 0-1 0 0,1 0 1 0 0,-1 0 0 0 0,0 0-1 0 0,0 0 1 0 0,1 0 0 0 0,-1 0-1 0 0,0 0 1 0 0,0 0 0 0 0,1 0-1 0 0,-1-1 1 0 0,1 1 0 0 0,-1 0 0 0 0,0-1-1 0 0,1 1 1 0 0,-2-1 0 0 0,1 0-5 0 0,0-1 0 0 0,0 1 0 0 0,0-1 1 0 0,0 2-1 0 0,0-2 0 0 0,0 1 1 0 0,1-2-1 0 0,-1 2 0 0 0,0-1 0 0 0,0 1 1 0 0,1-4-1 0 0,-2 0-26 0 0,1 0 1 0 0,1 0 0 0 0,0-1-1 0 0,-1 1 1 0 0,1 0-1 0 0,1-1 1 0 0,-1-5 0 0 0,2 6-42 0 0,-1-1 1 0 0,1 1 0 0 0,0-1 0 0 0,0 1 0 0 0,1 0 0 0 0,0 0 0 0 0,-1 0 0 0 0,1 0 0 0 0,5-6 0 0 0,-6 10 43 0 0,-2 0 0 0 0,2 0 0 0 0,-1 0 0 0 0,0 1 0 0 0,1-2 0 0 0,-1 1 0 0 0,0 1 0 0 0,1 0 1 0 0,-1-1-1 0 0,1 0 0 0 0,-1 0 0 0 0,1 1 0 0 0,-1 0 0 0 0,1 0 0 0 0,2-1 0 0 0,-2 1 3 0 0,1 1 1 0 0,-2-1-1 0 0,1 0 0 0 0,1 1 1 0 0,-1-1-1 0 0,0 1 1 0 0,0 0-1 0 0,0 0 1 0 0,0 0-1 0 0,0 0 0 0 0,0 0 1 0 0,-1 0-1 0 0,1 0 1 0 0,2 2-1 0 0,0 2 7 0 0,1-1-1 0 0,-1 0 1 0 0,-1 1 0 0 0,1-1-1 0 0,5 10 1 0 0,-8-12 50 0 0,0 0-1 0 0,1 1 1 0 0,-1-1-1 0 0,-1 0 1 0 0,1 0-1 0 0,1 1 1 0 0,-2-1 0 0 0,0 0-1 0 0,1 0 1 0 0,-1 1-1 0 0,1 0 1 0 0,-1-1-1 0 0,0 1 1 0 0,0-1-1 0 0,0 0 1 0 0,-1 4-1 0 0,0-5-12 0 0,1-1 0 0 0,0 1 0 0 0,-1 0 0 0 0,0 0-1 0 0,0-1 1 0 0,1 0 0 0 0,0 1 0 0 0,-1 0-1 0 0,0-1 1 0 0,0 1 0 0 0,1-1 0 0 0,-1 0 0 0 0,0 0-1 0 0,0 1 1 0 0,1-1 0 0 0,-1 0 0 0 0,0 1-1 0 0,0-1 1 0 0,1 0 0 0 0,-1 0 0 0 0,-1 0-1 0 0,2 0 1 0 0,-1 0 0 0 0,0 0 0 0 0,0 0 0 0 0,1 0-1 0 0,-1 0 1 0 0,-1-1 0 0 0,-31-6-1579 0 0,23 4-1802 0 0,4 1-1924 0 0,3 0-172 0 0</inkml:trace>
</inkml:ink>
</file>

<file path=ppt/ink/ink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45:33.2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52 30 11146 0 0,'-37'-2'4920'0'0,"23"3"-2631"0"0,41-16-1699 0 0,-13 12-624 0 0,0 0-1 0 0,0 0 0 0 0,0 0 0 0 0,0 2 0 0 0,26 0 0 0 0,-36 1 27 0 0,0 0 0 0 0,-1 1 0 0 0,1-1 0 0 0,0 1 0 0 0,-1-1 0 0 0,1 2 0 0 0,-1-1 0 0 0,1 0-1 0 0,-1 1 1 0 0,1-1 0 0 0,-1 1 0 0 0,0-1 0 0 0,0 1 0 0 0,1 1 0 0 0,-2-1 0 0 0,1 0 0 0 0,0 0-1 0 0,-1 1 1 0 0,1 0 0 0 0,0 0 0 0 0,-1 0 0 0 0,0 0 0 0 0,0 0 0 0 0,0 0 0 0 0,-1 0 0 0 0,1 0-1 0 0,2 6 1 0 0,-4-1 113 0 0,2 0-1 0 0,-2 1 0 0 0,1-1 1 0 0,-2 0-1 0 0,1 0 0 0 0,-1 1 1 0 0,0-1-1 0 0,-5 14 0 0 0,-1 22 282 0 0,6-26-235 0 0,2 28 1 0 0,-1-42-238 0 0,0 0 0 0 0,1 0 0 0 0,-1 0 0 0 0,1 0 0 0 0,0 0 0 0 0,0 0 0 0 0,1 0 0 0 0,-1 0 0 0 0,1 0 0 0 0,0-1 0 0 0,0 1 0 0 0,0-1 0 0 0,3 5 0 0 0,-4-8-99 0 0,-1 0-1 0 0,1 1 0 0 0,-1-1 0 0 0,1 1 0 0 0,-1-1 1 0 0,0 1-1 0 0,1-1 0 0 0,0 0 0 0 0,-1 0 0 0 0,1 1 0 0 0,-1-1 1 0 0,1 0-1 0 0,0 1 0 0 0,-1-1 0 0 0,1 0 0 0 0,-1 0 1 0 0,1 1-1 0 0,0-1 0 0 0,0 0 0 0 0,-1 0 0 0 0,0 0 1 0 0,1 0-1 0 0,0 0 0 0 0,0 0 0 0 0,-1-1 0 0 0,1 1 0 0 0,0 0 1 0 0,-1 0-1 0 0,1-1 0 0 0,-1 1 0 0 0,1 0 0 0 0,0-1 1 0 0,-1 1-1 0 0,1 0 0 0 0,-1 0 0 0 0,2-2 0 0 0,-1 1-308 0 0,0 0 0 0 0,1-1 0 0 0,-1 0 0 0 0,0 1 0 0 0,0-1-1 0 0,0 1 1 0 0,0-2 0 0 0,0 2 0 0 0,-1-1 0 0 0,3-4 0 0 0,-2-1-2760 0 0</inkml:trace>
</inkml:ink>
</file>

<file path=ppt/ink/ink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45:33.6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63 7962 0 0,'0'-2'426'0'0,"0"0"1"0"0,0 0 0 0 0,0-1-1 0 0,0 1 1 0 0,1 0-1 0 0,-1 0 1 0 0,1 0 0 0 0,-1 0-1 0 0,0 0 1 0 0,1 0-1 0 0,0 0 1 0 0,0 0 0 0 0,0 0-1 0 0,0 1 1 0 0,0-2 0 0 0,0 2-1 0 0,1-1 1 0 0,-1 1-1 0 0,2-3 1 0 0,0 3-370 0 0,0-2 1 0 0,0 2-1 0 0,1-1 0 0 0,-1 2 1 0 0,0-2-1 0 0,0 1 1 0 0,1 0-1 0 0,-1 0 0 0 0,0 1 1 0 0,0-1-1 0 0,7 1 0 0 0,13-3-127 0 0,17-2-991 0 0,-38 5 695 0 0,0 0-1 0 0,0 0 1 0 0,0 0-1 0 0,0 0 1 0 0,0 1 0 0 0,0 0-1 0 0,0-1 1 0 0,0 0-1 0 0,-1 1 1 0 0,2 0 0 0 0,-2 0-1 0 0,1 0 1 0 0,0 0 0 0 0,-1 0-1 0 0,5 2 1 0 0,-6-2 151 0 0,0 0 0 0 0,1 0 0 0 0,0 0 0 0 0,-1 0 0 0 0,1 0 0 0 0,-1-1 0 0 0,0 1 0 0 0,0 0 0 0 0,1 0 0 0 0,-1 0 0 0 0,0 0 0 0 0,0 0 0 0 0,0-1-1 0 0,1 2 1 0 0,-1-1 0 0 0,-1 1 0 0 0,0 3-2949 0 0</inkml:trace>
</inkml:ink>
</file>

<file path=ppt/ink/ink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45:34.0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33 135 5449 0 0,'-13'-1'2045'0'0,"-5"-2"1578"0"0,16-3-2185 0 0,9-4-705 0 0,-3 4-682 0 0,2 2-1 0 0,-1 0 0 0 0,0 0 1 0 0,0 0-1 0 0,1 0 1 0 0,0 1-1 0 0,0 0 0 0 0,8-4 1 0 0,28-7-126 0 0,-17 9 26 0 0,-3 3-169 0 0,6-1-1290 0 0,-28 3 1495 0 0,1 0 1 0 0,-1 0-1 0 0,0 0 1 0 0,0 0 0 0 0,0 0-1 0 0,1 0 1 0 0,-1-1-1 0 0,0 1 1 0 0,1 0-1 0 0,-1 0 1 0 0,0 0-1 0 0,1 0 1 0 0,-1 0-1 0 0,0 0 1 0 0,0-1-1 0 0,0 1 1 0 0,0 0 0 0 0,0-1-1 0 0,0 1 1 0 0,1 0-1 0 0,-1-1 1 0 0,0 1-1 0 0,0 0 1 0 0,0 0-1 0 0,1 0 1 0 0,-1-1-1 0 0,0 1 1 0 0,0 0-1 0 0,0-1 1 0 0,0 1 0 0 0,0-1-1 0 0,0 1 1 0 0,0 0-1 0 0,-6-12-41 0 0,-15-6 655 0 0,20 17-523 0 0,-1-1 128 0 0,1 1-1 0 0,-1-1 1 0 0,1 1-1 0 0,-1 0 1 0 0,0 0-1 0 0,0 0 1 0 0,0 0-1 0 0,0 0 1 0 0,0 1-1 0 0,-3-2 1 0 0,5 2-149 0 0,-1 0 1 0 0,1 0 0 0 0,0 0-1 0 0,-1 0 1 0 0,1 0-1 0 0,0 0 1 0 0,-1 0-1 0 0,1 0 1 0 0,0 0 0 0 0,0 0-1 0 0,0 1 1 0 0,-1-1-1 0 0,1 0 1 0 0,0 0-1 0 0,0 0 1 0 0,-1 1-1 0 0,1-1 1 0 0,0 0 0 0 0,0 0-1 0 0,-1 0 1 0 0,1 0-1 0 0,0 0 1 0 0,0 1-1 0 0,0-1 1 0 0,0 0 0 0 0,0 1-1 0 0,0-1 1 0 0,0 1-1 0 0,-1 15 796 0 0,2 10-119 0 0,-1-16-596 0 0,1 0 0 0 0,0 0 0 0 0,2 10 0 0 0,-2-18-126 0 0,-1 1 1 0 0,0-2-1 0 0,1 1 1 0 0,0 0 0 0 0,0 0-1 0 0,0 0 1 0 0,0 0 0 0 0,0 0-1 0 0,0 0 1 0 0,1-1 0 0 0,-1 1-1 0 0,1-1 1 0 0,-1 1 0 0 0,1-1-1 0 0,-1 1 1 0 0,1-1 0 0 0,-1 0-1 0 0,1 1 1 0 0,3 1 0 0 0,-3-3-5 0 0,0 0 0 0 0,2 1 0 0 0,-2-1 0 0 0,0 0 0 0 0,0 1 0 0 0,1-1 0 0 0,0-1 1 0 0,-1 1-1 0 0,0 0 0 0 0,0-1 0 0 0,1 1 0 0 0,0-1 0 0 0,-1 0 0 0 0,0 0 0 0 0,0 1 0 0 0,1-1 1 0 0,-2-1-1 0 0,4-1 0 0 0,7-4-84 0 0,-1-1 1 0 0,11-9-1 0 0,-15 11-37 0 0,42-37-526 0 0,-52 51 822 0 0,-2 1-1 0 0,2 0 0 0 0,-1 0 0 0 0,1 0 1 0 0,-1 10-1 0 0,-1 2 22 0 0,-7 25 237 0 0,11-43-398 0 0,1 1 0 0 0,0 0 0 0 0,0 0 0 0 0,0-1 0 0 0,0 0 0 0 0,0 1 0 0 0,0 0 0 0 0,1-1 0 0 0,0 1 0 0 0,1 4 0 0 0,-1-7-41 0 0,0 0 0 0 0,-1 0-1 0 0,1 0 1 0 0,0-1 0 0 0,0 2 0 0 0,-1-1 0 0 0,1-1 0 0 0,0 1 0 0 0,0 0 0 0 0,0 0 0 0 0,-1 0 0 0 0,2-1 0 0 0,-1 0 0 0 0,-1 1 0 0 0,2 0 0 0 0,-1-1 0 0 0,0 1 0 0 0,0-1 0 0 0,0 0 0 0 0,0 0 0 0 0,1 0 0 0 0,-2 0 0 0 0,2 0 0 0 0,-1 1 0 0 0,0-1 0 0 0,0-1 0 0 0,0 1 0 0 0,0 0 0 0 0,1 0 0 0 0,-2 0-1 0 0,2 0 1 0 0,-1 0 0 0 0,0-1 0 0 0,0 1 0 0 0,0-1 0 0 0,0 0 0 0 0,1 0 0 0 0,7-3-441 0 0,0-1 1 0 0,-1 0-1 0 0,11-8 0 0 0,-13 9-312 0 0,38-33-9764 0 0,-38 32 7037 0 0</inkml:trace>
</inkml:ink>
</file>

<file path=ppt/ink/ink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45:34.4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 27 8762 0 0,'-5'-6'1635'0'0,"3"6"-1320"0"0,1-1 0 0 0,1 0-1 0 0,-2 0 1 0 0,1 1 0 0 0,1-1 0 0 0,-1 0 0 0 0,0 0 0 0 0,0 0 0 0 0,1 0 0 0 0,-1 0 0 0 0,0 0 0 0 0,0 0 0 0 0,1 0 0 0 0,0 0 0 0 0,-1-1 0 0 0,1 1 0 0 0,-1 0 0 0 0,1-2 0 0 0,2 3-319 0 0,1 1 0 0 0,0 0-1 0 0,0-1 1 0 0,0 0 0 0 0,-1 1 0 0 0,1 1 0 0 0,-1-2 0 0 0,0 2 0 0 0,1-1 0 0 0,3 2-1 0 0,-3 0-456 0 0,1 0 0 0 0,0 1 0 0 0,-1-1 0 0 0,1 1-1 0 0,-1 0 1 0 0,0-1 0 0 0,-1 2 0 0 0,1-1-1 0 0,-1 0 1 0 0,1 0 0 0 0,-1 1 0 0 0,-1-1-1 0 0,2 1 1 0 0,-2 0 0 0 0,0-1 0 0 0,0 1-1 0 0,0 0 1 0 0,0 0 0 0 0,-1-1 0 0 0,0 10-1 0 0,0-1-2778 0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6:47:43.1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31 645 5977 0 0,'-16'-16'1210'0'0,"2"1"-650"0"0,13 14-521 0 0,1 0 0 0 0,0 0 1 0 0,0 0-1 0 0,0 0 0 0 0,0 1 1 0 0,0-1-1 0 0,0 0 1 0 0,0 0-1 0 0,0 0 0 0 0,1 0 1 0 0,-1 0-1 0 0,0 1 1 0 0,0-1-1 0 0,1 0 0 0 0,-1 0 1 0 0,0 1-1 0 0,1-1 0 0 0,-1 0 1 0 0,1 0-1 0 0,-1 1 1 0 0,1-1-1 0 0,-1 0 0 0 0,1 1 1 0 0,0-1-1 0 0,-1 1 1 0 0,2-1-1 0 0,12-12 236 0 0,0 1 0 0 0,1 1 0 0 0,0 0 0 0 0,23-11 0 0 0,72-32 276 0 0,-70 36-338 0 0,143-74 161 0 0,43-20 52 0 0,-17 9-369 0 0,-57 26-8 0 0,-105 53 52 0 0,-22 11 39 0 0,45-17 0 0 0,-67 29-75 0 0,-16 29-2435 0 0,-1 8-241 0 0,3-20 1744 0 0,3-5-2217 0 0</inkml:trace>
</inkml:ink>
</file>

<file path=ppt/ink/ink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45:34.9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18 264 6945 0 0,'-1'-1'120'0'0,"-1"-1"-1"0"0,2 1 0 0 0,-2-1 1 0 0,1 1-1 0 0,0-1 0 0 0,0 1 0 0 0,0-1 1 0 0,0 0-1 0 0,0 1 0 0 0,0-2 0 0 0,1 2 1 0 0,0-1-1 0 0,-1 0 0 0 0,0-2 0 0 0,-2-27 7553 0 0,17 59-5030 0 0,-10-15-2495 0 0,1 0 0 0 0,0 0 0 0 0,1 0 1 0 0,0-1-1 0 0,10 14 0 0 0,-13-22-154 0 0,1 1 0 0 0,-1 0 0 0 0,0-1 0 0 0,1 0 0 0 0,0 0 0 0 0,0-1 0 0 0,0 1 1 0 0,1-1-1 0 0,-1 0 0 0 0,1 0 0 0 0,0-1 0 0 0,0 1 0 0 0,0 0 0 0 0,0-2 0 0 0,11 4 0 0 0,-13-5-84 0 0,0 0 1 0 0,0 0-1 0 0,0 0 0 0 0,0 0 0 0 0,0 0 0 0 0,0-1 1 0 0,0 0-1 0 0,-1 0 0 0 0,1 1 0 0 0,0-1 0 0 0,0-1 1 0 0,0 1-1 0 0,0-1 0 0 0,-1 1 0 0 0,1-1 0 0 0,-1 1 1 0 0,0-1-1 0 0,1 0 0 0 0,-1 0 0 0 0,0 0 0 0 0,0-1 1 0 0,0 1-1 0 0,0 0 0 0 0,1-3 0 0 0,2-1-306 0 0,-2-1 1 0 0,0 1-1 0 0,1 0 0 0 0,-1 0 0 0 0,-1-1 0 0 0,1 0 0 0 0,-1 0 0 0 0,0 1 0 0 0,1-10 1 0 0,-1-5-324 0 0,-2 1 0 0 0,0 0 1 0 0,-1-1-1 0 0,-5-25 0 0 0,-2 9 3391 0 0,-17-51 0 0 0,21 78-1479 0 0,0 1 440 0 0,4 9-1591 0 0,0 0 0 0 0,0 0 0 0 0,0 0-1 0 0,0 1 1 0 0,0-1 0 0 0,1 0 0 0 0,-1 0 0 0 0,0 0 0 0 0,0 0 0 0 0,0 0 0 0 0,0 0 0 0 0,0-1 0 0 0,0 1 0 0 0,0 0 0 0 0,0 0 0 0 0,0 0 0 0 0,0 0-1 0 0,0 0 1 0 0,0 0 0 0 0,0 0 0 0 0,0 0 0 0 0,0 0 0 0 0,1 0 0 0 0,-1 0 0 0 0,0 0 0 0 0,0 0 0 0 0,0 0 0 0 0,0 0 0 0 0,0 0 0 0 0,0 0 0 0 0,0 0 0 0 0,0 0-1 0 0,0 0 1 0 0,0 0 0 0 0,0 0 0 0 0,0 0 0 0 0,0 0 0 0 0,0-1 0 0 0,0 1 0 0 0,0 0 0 0 0,7 9 27 0 0,-1 0-1 0 0,0 0 1 0 0,0 0 0 0 0,-1 1 0 0 0,7 17-1 0 0,-4-9-42 0 0,47 124 107 0 0,-16-35-122 0 0,-39-105-50 0 0,24 64-346 0 0,-22-60-257 0 0,0 1 0 0 0,-1 1 0 0 0,0-2-1 0 0,0 10 1 0 0,-2-31-3836 0 0,-6-18 2951 0 0,-3-17 1767 0 0,0-5 582 0 0,7 41 67 0 0,0 0 0 0 0,0 2 0 0 0,1-2 0 0 0,1 1 1 0 0,1-26-1 0 0,0 38-849 0 0,0 0 1 0 0,0-1-1 0 0,0 2 1 0 0,0-2-1 0 0,0 1 1 0 0,0 0-1 0 0,1-1 1 0 0,-1 2-1 0 0,1-1 1 0 0,-1-1-1 0 0,1 2 1 0 0,-1-2-1 0 0,1 1 0 0 0,-1 1 1 0 0,1-2-1 0 0,0 1 1 0 0,-1 1-1 0 0,1-1 1 0 0,0 0-1 0 0,0 0 1 0 0,0 1-1 0 0,0-1 1 0 0,0 0-1 0 0,0 0 1 0 0,0 0-1 0 0,0 1 1 0 0,0 0-1 0 0,0-1 1 0 0,1 1-1 0 0,-2-1 1 0 0,2 1-1 0 0,-1-1 1 0 0,0 1-1 0 0,0 0 1 0 0,0 0-1 0 0,0 0 1 0 0,1 0-1 0 0,1 0 1 0 0,3 2-135 0 0,2-1 0 0 0,-1 1 0 0 0,0 0 0 0 0,0 1 0 0 0,10 4 0 0 0,15 5-3647 0 0,-29-11 2978 0 0,-2-1 350 0 0,-1 1-1 0 0,1-1 1 0 0,1 0-1 0 0,-2 0 1 0 0,1 0 0 0 0,0 0-1 0 0,0 0 1 0 0,-1 0-1 0 0,2 0 1 0 0,-1 0-1 0 0,0 0 1 0 0,-1 0-1 0 0,1 0 1 0 0,0-1 0 0 0,0 1-1 0 0,1-1 1 0 0,-1 0-2864 0 0</inkml:trace>
</inkml:ink>
</file>

<file path=ppt/ink/ink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45:35.5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60 4 10234 0 0,'-1'-1'238'0'0,"0"1"1"0"0,-1-1-1 0 0,0 1 0 0 0,1 0 1 0 0,-1-1-1 0 0,2 1 0 0 0,-2 0 1 0 0,1-1-1 0 0,-1 1 0 0 0,1 0 1 0 0,-1 0-1 0 0,1 0 0 0 0,-1 1 0 0 0,1-1 1 0 0,-1 0-1 0 0,1 1 0 0 0,-1-1 1 0 0,1 0-1 0 0,0 1 0 0 0,-1-1 1 0 0,1 1-1 0 0,0 0 0 0 0,0-1 1 0 0,-1 1-1 0 0,1 0 0 0 0,0 0 0 0 0,0 0 1 0 0,0 0-1 0 0,0 0 0 0 0,0 0 1 0 0,0 1-1 0 0,-2 1 0 0 0,2 0-67 0 0,-1-1 0 0 0,0 1 0 0 0,1 0 0 0 0,-1 0 0 0 0,1 0 0 0 0,0 0 0 0 0,0 1 0 0 0,0-1 0 0 0,1 0 0 0 0,-1 0 0 0 0,0 0 0 0 0,1 1 0 0 0,0 4 0 0 0,1 2-142 0 0,0 1-1 0 0,1-1 0 0 0,0 0 0 0 0,1 0 1 0 0,0 1-1 0 0,1-2 0 0 0,0 1 0 0 0,7 11 0 0 0,-10-18-52 0 0,1 0 0 0 0,0 0 0 0 0,0 0-1 0 0,1 0 1 0 0,-1 0 0 0 0,1 0-1 0 0,-1 0 1 0 0,1-1 0 0 0,-1 0-1 0 0,2 0 1 0 0,-1 0 0 0 0,0 0-1 0 0,0 0 1 0 0,0-1 0 0 0,1 1-1 0 0,-1-1 1 0 0,1 1 0 0 0,-1-2-1 0 0,1 1 1 0 0,-1 0 0 0 0,1 0 0 0 0,-1-1-1 0 0,1 0 1 0 0,0 0 0 0 0,-1 0-1 0 0,1 0 1 0 0,4-1 0 0 0,5-1-757 0 0,1-1 1 0 0,-1 0-1 0 0,1-2 1 0 0,0 1 0 0 0,13-9-1 0 0,-34 26-480 0 0,-6 21 2610 0 0,9-20-911 0 0,3-13-415 0 0,0 2-1 0 0,0-1 1 0 0,1 0 0 0 0,0 0 0 0 0,0 1 0 0 0,0-1 0 0 0,0 0 0 0 0,0 0-1 0 0,0 1 1 0 0,0 0 0 0 0,0-1 0 0 0,0 0 0 0 0,1 0 0 0 0,-1 0 0 0 0,1 0-1 0 0,0 0 1 0 0,0 1 0 0 0,0-1 0 0 0,0 0 0 0 0,0 0 0 0 0,1 0 0 0 0,-2 0-1 0 0,2-1 1 0 0,-1 1 0 0 0,1 0 0 0 0,0-1 0 0 0,0 1 0 0 0,-1-1 0 0 0,1 1-1 0 0,0-1 1 0 0,0 0 0 0 0,3 2 0 0 0,-2-1-74 0 0,0-1-1 0 0,-1 0 1 0 0,1 0-1 0 0,-1 0 1 0 0,1 0-1 0 0,0 0 1 0 0,0-1-1 0 0,0 0 1 0 0,0 0-1 0 0,-1 1 1 0 0,1-1-1 0 0,0 0 1 0 0,-1-1-1 0 0,1 1 1 0 0,0 0-1 0 0,-1 0 1 0 0,1-1-1 0 0,0 0 1 0 0,0 0-1 0 0,0 0 1 0 0,-1 0-1 0 0,0 0 1 0 0,1-1-1 0 0,0 1 1 0 0,-1-1-1 0 0,4-2 1 0 0,-4 1 52 0 0,0 0 0 0 0,0 1 0 0 0,-1-1 0 0 0,1 0 0 0 0,-1 0 1 0 0,1 0-1 0 0,-1 0 0 0 0,0 0 0 0 0,1-6 0 0 0,8-17 2575 0 0,-9 26-2517 0 0,-1 0 0 0 0,1 0-1 0 0,-1 0 1 0 0,0 0 0 0 0,0 0 0 0 0,1 0 0 0 0,0-1 0 0 0,-1 1 0 0 0,1 0-1 0 0,-1 0 1 0 0,0 0 0 0 0,0 0 0 0 0,1 0 0 0 0,-1 0 0 0 0,1 0 0 0 0,0 0-1 0 0,-1 0 1 0 0,0 1 0 0 0,0-1 0 0 0,1 0 0 0 0,-1 0 0 0 0,1 0 0 0 0,-1 0-1 0 0,1 0 1 0 0,-1 0 0 0 0,0 0 0 0 0,0 1 0 0 0,1-1 0 0 0,-1 0 0 0 0,0 1 0 0 0,1-1-1 0 0,-1 1 1 0 0,1-1 0 0 0,-1 0 0 0 0,0 1 0 0 0,18 16-32 0 0,-11-10 101 0 0,2 1-713 0 0,1 2 972 0 0,0-1 0 0 0,16 9 0 0 0,0-7-3046 0 0,3-7-6581 0 0,-23-4 4398 0 0</inkml:trace>
</inkml:ink>
</file>

<file path=ppt/ink/ink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45:36.3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115 41 9706 0 0,'-37'-8'3127'0'0,"35"8"-2887"0"0,0-1 0 0 0,1 1 0 0 0,-2 0 0 0 0,1 0 0 0 0,1 0 0 0 0,-2 0 0 0 0,1 0 0 0 0,1 1-1 0 0,-2-1 1 0 0,2 1 0 0 0,-2 0 0 0 0,2-1 0 0 0,-1 1 0 0 0,0 0 0 0 0,1 0 0 0 0,-4 2 0 0 0,5-1-118 0 0,1 0 0 0 0,-1 0 1 0 0,1 1-1 0 0,-1-1 1 0 0,1 0-1 0 0,0 1 0 0 0,0-2 1 0 0,-1 1-1 0 0,2 1 1 0 0,-1-2-1 0 0,0 1 0 0 0,3 3 1 0 0,-2-1-11 0 0,19 34 300 0 0,25 61 0 0 0,-40-82-328 0 0,-5-12-53 0 0,1 1-1 0 0,0-1 1 0 0,-1 0-1 0 0,2 0 1 0 0,-1 0-1 0 0,1-1 1 0 0,-1 1-1 0 0,1-1 1 0 0,1 1-1 0 0,5 6 1 0 0,-8-11-21 0 0,-1 1 1 0 0,1-1 0 0 0,1 0-1 0 0,-2 0 1 0 0,1 1-1 0 0,0-1 1 0 0,0 0-1 0 0,0 0 1 0 0,-1 0 0 0 0,1-1-1 0 0,0 1 1 0 0,0 0-1 0 0,0 0 1 0 0,0 0-1 0 0,0-1 1 0 0,-1 1 0 0 0,1 0-1 0 0,0 0 1 0 0,0-1-1 0 0,-1 1 1 0 0,1-1-1 0 0,-1 0 1 0 0,1 1-1 0 0,0 0 1 0 0,-1-1 0 0 0,1 1-1 0 0,-1-1 1 0 0,2-1-1 0 0,19-24 30 0 0,-17 20-22 0 0,21-23-86 0 0,-13 17 12 0 0,18-26 0 0 0,-28 34 57 0 0,1 1 1 0 0,-2-1-1 0 0,2 1 0 0 0,-2 0 1 0 0,1-1-1 0 0,-1 0 0 0 0,0 0 1 0 0,0 1-1 0 0,0-1 0 0 0,0-1 1 0 0,-1 2-1 0 0,1-1 0 0 0,-1-5 1 0 0,-2 3 9 0 0,1 0 1 0 0,0 0-1 0 0,-1 0 1 0 0,0 0 0 0 0,-1 1-1 0 0,1-1 1 0 0,-1 1-1 0 0,0 0 1 0 0,0 0-1 0 0,0 0 1 0 0,-1 0 0 0 0,-7-8-1 0 0,8 10-12 0 0,0 0 0 0 0,0 0 0 0 0,-1 0 0 0 0,1 0 0 0 0,-1 1 0 0 0,0 0 0 0 0,1 0 0 0 0,-1-1 0 0 0,0 1 0 0 0,-1 1 0 0 0,2-1 0 0 0,-2 1 0 0 0,1 0 1 0 0,0-1-1 0 0,-1 2 0 0 0,1-1 0 0 0,-1 1 0 0 0,-4-1 0 0 0,3 3-84 0 0,-1-1 1 0 0,1 1 0 0 0,0 0-1 0 0,0 0 1 0 0,1 1-1 0 0,-1-1 1 0 0,1 1 0 0 0,0 1-1 0 0,-1-1 1 0 0,1 1-1 0 0,0 0 1 0 0,0 0 0 0 0,1 1-1 0 0,-8 7 1 0 0,3 1-984 0 0,-1-1 1 0 0,2 0-1 0 0,-1 2 0 0 0,-11 25 1 0 0,17-32 352 0 0,-4 7-870 0 0,1 1 1 0 0,-5 19-1 0 0,10-31 1530 0 0,0 0-1 0 0,1 1 1 0 0,-1-1 0 0 0,0 1-1 0 0,1-1 1 0 0,0 1 0 0 0,0-1-1 0 0,0 0 1 0 0,0 0 0 0 0,1 1-1 0 0,0-1 1 0 0,-1 1 0 0 0,1-1-1 0 0,0 1 1 0 0,0-1 0 0 0,3 5-1 0 0,-2-6 372 0 0,-1 0 0 0 0,1 0 0 0 0,0 0-1 0 0,0-1 1 0 0,0 1 0 0 0,0-1 0 0 0,0 1 0 0 0,0-1-1 0 0,1 0 1 0 0,-1 0 0 0 0,0 0 0 0 0,0 0 0 0 0,1 0-1 0 0,-1-1 1 0 0,0 1 0 0 0,1 0 0 0 0,-1-1 0 0 0,1 1 0 0 0,0-1-1 0 0,-1 0 1 0 0,0 0 0 0 0,4-1 0 0 0,6-1 330 0 0,2 1-1 0 0,-1-1 1 0 0,12-5 0 0 0,-8 2-569 0 0,149-47 726 0 0,-99 29-1118 0 0,-36 15-1327 0 0,-10 5-2535 0 0,-21 3 4069 0 0,0 1 0 0 0,0-1 1 0 0,0 0-1 0 0,0 0 0 0 0,0 0 0 0 0,0 0 0 0 0,0 0 0 0 0,0 0 0 0 0,0 0 1 0 0,0 1-1 0 0,0-1 0 0 0,0 0 0 0 0,0 0 0 0 0,0 0 0 0 0,0 0 0 0 0,0 0 1 0 0,0 1-1 0 0,0-1 0 0 0,1 0 0 0 0,-1 0 0 0 0,0 0 0 0 0,0 0 0 0 0,0 0 1 0 0,0 0-1 0 0,0 0 0 0 0,0 0 0 0 0,0 0 0 0 0,0 0 0 0 0,0 1 0 0 0,-1-1 1 0 0,1 0-1 0 0,0 0 0 0 0,0 0 0 0 0,0 0 0 0 0,0 0 0 0 0,0 1 1 0 0,0-1-1 0 0,0 0 0 0 0,0 0 0 0 0,0 0 0 0 0,0 0 0 0 0,0 0 0 0 0,0 1 1 0 0,0-1-1 0 0,0 0 0 0 0,0 0 0 0 0,0 0 0 0 0,-3 2-3127 0 0</inkml:trace>
</inkml:ink>
</file>

<file path=ppt/ink/ink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45:36.7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51 1 7314 0 0,'-4'1'958'0'0,"0"0"0"0"0,0-1 1 0 0,1 1-1 0 0,-1 1 0 0 0,-1-2 1 0 0,-2 4-1 0 0,-6 1 2088 0 0,12-5-3010 0 0,1 1 1 0 0,0-1 0 0 0,-1 1 0 0 0,1 0-1 0 0,-1-1 1 0 0,1 0 0 0 0,-1 1 0 0 0,1 0-1 0 0,0-1 1 0 0,0 1 0 0 0,-1-1 0 0 0,1 1-1 0 0,0 0 1 0 0,-1-1 0 0 0,1 1 0 0 0,0-1-1 0 0,0 1 1 0 0,0 0 0 0 0,0 0 0 0 0,0-1-1 0 0,0 1 1 0 0,0-1 0 0 0,0 1 0 0 0,0 0-1 0 0,0 1 1 0 0,4 20 52 0 0,-3-18 10 0 0,0 3-45 0 0,4 20 144 0 0,14 47 1 0 0,-17-67-184 0 0,1-1 0 0 0,-1 0 1 0 0,1 0-1 0 0,1 0 1 0 0,-1 0-1 0 0,0 0 0 0 0,1-1 1 0 0,1 0-1 0 0,-1 1 0 0 0,1-2 1 0 0,-1 2-1 0 0,11 6 0 0 0,-12-10-6 0 0,0-1-1 0 0,1 0 1 0 0,-1 1-1 0 0,0-2 1 0 0,0 2 0 0 0,1-1-1 0 0,-1-1 1 0 0,0 0-1 0 0,1 0 1 0 0,-1 1-1 0 0,1-1 1 0 0,-1 0-1 0 0,0-1 1 0 0,0 1-1 0 0,1 0 1 0 0,-1-1-1 0 0,0 0 1 0 0,0 0-1 0 0,1 0 1 0 0,-1-1-1 0 0,0 2 1 0 0,0-2-1 0 0,3-2 1 0 0,-3 2-48 0 0,1 0 0 0 0,-1 0 1 0 0,0-1-1 0 0,1 1 0 0 0,-1-1 0 0 0,-1 1 1 0 0,1-1-1 0 0,0 0 0 0 0,-1 0 0 0 0,0-1 1 0 0,1 1-1 0 0,-1-1 0 0 0,-1 1 0 0 0,1-1 0 0 0,0 1 1 0 0,-1-1-1 0 0,0 0 0 0 0,1 0 0 0 0,-1-4 1 0 0,-1 5 15 0 0,0 0 1 0 0,0 0-1 0 0,-1 0 0 0 0,0 0 1 0 0,0 0-1 0 0,1 0 1 0 0,-1 0-1 0 0,-1 0 1 0 0,2 1-1 0 0,-2-1 1 0 0,1 0-1 0 0,-1 0 1 0 0,0 1-1 0 0,0 0 1 0 0,0-1-1 0 0,1 1 0 0 0,-2-1 1 0 0,1 2-1 0 0,0-1 1 0 0,0 0-1 0 0,-1 0 1 0 0,0 0-1 0 0,1 1 1 0 0,-1-1-1 0 0,-5-2 1 0 0,5 3 29 0 0,-1-1 1 0 0,1 1 0 0 0,-1-1-1 0 0,0 2 1 0 0,1-2 0 0 0,0 1 0 0 0,-1 1-1 0 0,0 0 1 0 0,0-1 0 0 0,1 1 0 0 0,-1 0-1 0 0,0 0 1 0 0,0 1 0 0 0,1-1-1 0 0,-1 0 1 0 0,1 1 0 0 0,-1 0 0 0 0,0 0-1 0 0,1 0 1 0 0,-1 1 0 0 0,-2 1-1 0 0,0 1 48 0 0,2 0-1 0 0,0 0 0 0 0,0 0 1 0 0,0 1-1 0 0,-1-1 0 0 0,-2 8 1 0 0,5-10-178 0 0,1 0 1 0 0,-1 0-1 0 0,1 1 1 0 0,0 0-1 0 0,0 0 1 0 0,-1 5-1 0 0,2-6-155 0 0,0-2 0 0 0,0 2 0 0 0,0-1 1 0 0,0 0-1 0 0,0 1 0 0 0,0-1 0 0 0,0 1 0 0 0,0-2 0 0 0,1 2 0 0 0,-1-1 0 0 0,0 0 0 0 0,0 1 0 0 0,1-1 1 0 0,0 0-1 0 0,0 2 0 0 0,0-2 46 0 0,-1-1 0 0 0,1 0 0 0 0,-1 0 0 0 0,1 1 0 0 0,-1-1-1 0 0,0 1 1 0 0,1-1 0 0 0,0 1 0 0 0,-1-1 0 0 0,1 0 0 0 0,-1 0 0 0 0,1 0 0 0 0,-1 0 0 0 0,1 0 0 0 0,0 0 0 0 0,0 1 0 0 0,-1-1 0 0 0,0 0 0 0 0,1 0 0 0 0,0 0 0 0 0,0 0 0 0 0,-1 0 0 0 0,0-1 0 0 0,1 1 0 0 0,0 0-1 0 0,0 0 1 0 0,4-1-3044 0 0</inkml:trace>
</inkml:ink>
</file>

<file path=ppt/ink/ink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45:37.1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17 11042 0 0,'0'0'250'0'0,"0"0"-1"0"0,-1-1 0 0 0,0 1 1 0 0,1-1-1 0 0,-1 0 1 0 0,1 1-1 0 0,0 0 0 0 0,0-1 1 0 0,0 0-1 0 0,-1 0 0 0 0,1 1 1 0 0,0-1-1 0 0,-1 0 0 0 0,1 1 1 0 0,0-1-1 0 0,0 1 1 0 0,0-1-1 0 0,0 0 0 0 0,0-1 1 0 0,14-1 1635 0 0,-9 2-2015 0 0,1 1 150 0 0,0 0 0 0 0,0 1 0 0 0,0 0-1 0 0,0-1 1 0 0,0 2 0 0 0,0-1 0 0 0,-1 1 0 0 0,1 0 0 0 0,0 0-1 0 0,0 1 1 0 0,-1-1 0 0 0,0 1 0 0 0,0 0 0 0 0,6 5 0 0 0,-6-5-7 0 0,-1 1 1 0 0,1 0-1 0 0,-1-1 1 0 0,0 2-1 0 0,0-1 1 0 0,-1 0 0 0 0,1 1-1 0 0,-1-1 1 0 0,0 2-1 0 0,0-2 1 0 0,-1 1 0 0 0,1 1-1 0 0,-1-1 1 0 0,0 0-1 0 0,1 6 1 0 0,-2-5-232 0 0,-1-1 0 0 0,0 1-1 0 0,-1-1 1 0 0,1 1 0 0 0,-1-1 0 0 0,0 0 0 0 0,0 0-1 0 0,-3 7 1 0 0,2-5-131 0 0,1-1 1 0 0,-1 1-1 0 0,1 0 0 0 0,-1 9 0 0 0,2-16 239 0 0,0 0-1 0 0,0 0 0 0 0,1 0 0 0 0,-1 0 0 0 0,0 0 0 0 0,0-1 0 0 0,0 1 1 0 0,0 0-1 0 0,0 0 0 0 0,0 0 0 0 0,1 0 0 0 0,-1 0 0 0 0,0 0 0 0 0,0 0 1 0 0,0 0-1 0 0,0-1 0 0 0,0 1 0 0 0,0 0 0 0 0,0 0 0 0 0,0 0 0 0 0,0 0 0 0 0,1 0 1 0 0,-1 0-1 0 0,0 0 0 0 0,0 0 0 0 0,0 0 0 0 0,0 0 0 0 0,1 0 0 0 0,-1 0 1 0 0,0 0-1 0 0,0 0 0 0 0,0 0 0 0 0,1 0 0 0 0,-1 0 0 0 0,0 1 0 0 0,0-1 1 0 0,0 0-1 0 0,0 0 0 0 0,0 0 0 0 0,0 0 0 0 0,0 0 0 0 0,0 0 0 0 0,0 0 1 0 0,0 1-1 0 0,0-1 0 0 0,0 0 0 0 0,1 0 0 0 0,-1 0 0 0 0,0 0 0 0 0,0 0 0 0 0,0 0 1 0 0,0 0-1 0 0,0 0 0 0 0,0 0 0 0 0,0 0 0 0 0,0 1 0 0 0,0-1 0 0 0,0 0 1 0 0,0 0-1 0 0,0 1 0 0 0,8-12-1446 0 0,-5 6-1451 0 0</inkml:trace>
</inkml:ink>
</file>

<file path=ppt/ink/ink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45:37.5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70 6841 0 0,'2'-13'490'0'0,"3"-10"2184"0"0,-1 10 2411 0 0,-4 13-4268 0 0,0 0-110 0 0,0 0-159 0 0,6 28 1435 0 0,0-2-1917 0 0,0-1 0 0 0,2 1 0 0 0,1-1 0 0 0,14 30 0 0 0,-22-54-66 0 0,0 1 1 0 0,0-1-1 0 0,-1 1 1 0 0,1-1-1 0 0,0 1 1 0 0,0-1-1 0 0,0 1 1 0 0,1-1-1 0 0,-2 0 0 0 0,2 0 1 0 0,-1 0-1 0 0,0 1 1 0 0,1-2-1 0 0,-1 2 1 0 0,1-1-1 0 0,-1 0 1 0 0,1-1-1 0 0,-1 1 1 0 0,1 0-1 0 0,0 0 1 0 0,2 0-1 0 0,-2-2-21 0 0,0 1 1 0 0,0 0-1 0 0,-1 0 0 0 0,1 0 1 0 0,-1-1-1 0 0,1 0 0 0 0,-1 0 0 0 0,1 1 1 0 0,-1-1-1 0 0,0 0 0 0 0,1 0 1 0 0,-1 0-1 0 0,0 0 0 0 0,0 0 0 0 0,1 0 1 0 0,-1 0-1 0 0,-1-1 0 0 0,2 2 1 0 0,-1-2-1 0 0,-1 1 0 0 0,1-1 0 0 0,0 1 1 0 0,1-3-1 0 0,11-24-398 0 0,0 0-1 0 0,-3-1 1 0 0,8-31-1 0 0,0 2 710 0 0,-18 58-270 0 0,0 0 0 0 0,0 0 1 0 0,0-1-1 0 0,0 1 0 0 0,0 0 0 0 0,0 0 1 0 0,0-1-1 0 0,0 1 0 0 0,0 0 0 0 0,0 0 1 0 0,0 0-1 0 0,0-1 0 0 0,1 1 0 0 0,-1 0 0 0 0,0 0 1 0 0,0 0-1 0 0,0 0 0 0 0,0 0 0 0 0,0 0 1 0 0,1 0-1 0 0,-1 0 0 0 0,0-1 0 0 0,0 1 1 0 0,0 0-1 0 0,1 0 0 0 0,-1 0 0 0 0,0 0 1 0 0,0 0-1 0 0,0 0 0 0 0,0 0 0 0 0,0-1 1 0 0,0 1-1 0 0,1 0 0 0 0,-1 0 0 0 0,0 0 1 0 0,1 0-1 0 0,4 7 300 0 0,6 20-311 0 0,-7-17 16 0 0,23 43-632 0 0,-15-35-2248 0 0,-1-2-3577 0 0,-6-11 3866 0 0,-4-4-508 0 0</inkml:trace>
</inkml:ink>
</file>

<file path=ppt/ink/ink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45:38.1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 42 9034 0 0,'-19'-12'4317'0'0,"19"12"-4253"0"0,0 0 1 0 0,-1 0 0 0 0,1-1 0 0 0,0 1-1 0 0,0 0 1 0 0,0 0 0 0 0,0-1 0 0 0,0 1 0 0 0,0 0-1 0 0,0 0 1 0 0,0-1 0 0 0,-1 1 0 0 0,1 0-1 0 0,0 0 1 0 0,0 0 0 0 0,0 0 0 0 0,0 0 0 0 0,0-1-1 0 0,0 1 1 0 0,1 0 0 0 0,-1 0 0 0 0,0-1-1 0 0,0 1 1 0 0,0 0 0 0 0,0 0 0 0 0,0-1-1 0 0,0 1 1 0 0,0 0 0 0 0,0 0 0 0 0,1 0 0 0 0,-1 0-1 0 0,12-7 1091 0 0,0 3-1055 0 0,2 0 1 0 0,-1 1-1 0 0,2 1 0 0 0,-2 1 0 0 0,1-1 1 0 0,0 2-1 0 0,0 0 0 0 0,0 1 0 0 0,0 0 1 0 0,0 1-1 0 0,24 7 0 0 0,-35-9-100 0 0,-2 1 0 0 0,1-1 1 0 0,-1 0-1 0 0,1 1 0 0 0,-1 0 0 0 0,1 0 0 0 0,-1 0 0 0 0,1 0 0 0 0,-1 0 1 0 0,1 0-1 0 0,-1 1 0 0 0,0-2 0 0 0,0 2 0 0 0,0-1 0 0 0,1 0 0 0 0,-1 1 0 0 0,-1-1 1 0 0,1 1-1 0 0,1-1 0 0 0,-2 1 0 0 0,0 0 0 0 0,1-1 0 0 0,0 1 0 0 0,0-1 1 0 0,-1 1-1 0 0,0 0 0 0 0,0 0 0 0 0,0-1 0 0 0,0 1 0 0 0,0 2 0 0 0,0 3 2 0 0,-2-1-1 0 0,1 0 1 0 0,-1 0-1 0 0,0 0 1 0 0,-1-1-1 0 0,-4 12 1 0 0,-1 2-677 0 0,1 0 0 0 0,1 1 0 0 0,-6 31 0 0 0,3-11-125 0 0,13-52-5948 0 0,3-6 5445 0 0,8-21 1822 0 0,-13 32-250 0 0,1 0 0 0 0,0 0 0 0 0,0 0 0 0 0,0 0 1 0 0,9-12-1 0 0,-11 17-136 0 0,0 1 0 0 0,0 0 0 0 0,0 0 0 0 0,0 0 0 0 0,1 0 0 0 0,-2 0 0 0 0,2 0 0 0 0,-1 1 0 0 0,0-1 0 0 0,1 0 0 0 0,-1 0 0 0 0,1 1 0 0 0,-1-1 0 0 0,0 1 0 0 0,0-1 0 0 0,1 1 0 0 0,-1-1 1 0 0,1 1-1 0 0,-1 0 0 0 0,1 0 0 0 0,-1 0 0 0 0,1 0 0 0 0,-1 0 0 0 0,1 0 0 0 0,-1 1 0 0 0,1-1 0 0 0,-1 1 0 0 0,1-1 0 0 0,-1 1 0 0 0,1-1 0 0 0,-1 1 0 0 0,0 0 0 0 0,1 0 0 0 0,-1-1 0 0 0,1 1 0 0 0,1 1 1 0 0,25 23 266 0 0,-22-18-532 0 0,0 0 1 0 0,2-1 0 0 0,12 9 0 0 0,-17-14-186 0 0,-2 0 1 0 0,1 0-1 0 0,0 0 1 0 0,-1 0-1 0 0,2 0 1 0 0,-1-1-1 0 0,-1 1 1 0 0,2-1-1 0 0,-1 0 1 0 0,-1 1-1 0 0,2-1 0 0 0,-1 0 1 0 0,0 0-1 0 0,0 0 1 0 0,0 0-1 0 0,0-1 1 0 0,0 1-1 0 0,0 0 1 0 0,0 0-1 0 0,0-1 1 0 0,4-1-1 0 0,-2-1-2695 0 0</inkml:trace>
</inkml:ink>
</file>

<file path=ppt/ink/ink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45:38.5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 0 9234 0 0,'0'0'200'0'0,"0"0"-1"0"0,0 0 1 0 0,-1 1 0 0 0,1-1 0 0 0,0 0 0 0 0,-1 0-1 0 0,1 0 1 0 0,-1 0 0 0 0,1 1 0 0 0,0-1-1 0 0,0 0 1 0 0,0 0 0 0 0,0 0 0 0 0,-1 0-1 0 0,1 0 1 0 0,0 0 0 0 0,-1 1 0 0 0,1-1-1 0 0,0 0 1 0 0,0 1 0 0 0,-1-1 0 0 0,1 1-1 0 0,0-1 1 0 0,0 0 0 0 0,0 0 0 0 0,0 0-1 0 0,0 1 1 0 0,0 0 0 0 0,-2 13 1875 0 0,6 15-996 0 0,11 31-481 0 0,2 0-1 0 0,28 61 1 0 0,-43-116-579 0 0,0 0-1 0 0,1 1 1 0 0,0-1 0 0 0,0 0 0 0 0,0 0 0 0 0,1 0 0 0 0,5 6 0 0 0,-8-10-8 0 0,0 0 0 0 0,1 0 0 0 0,-1 0 0 0 0,0 0 1 0 0,1 0-1 0 0,-1 0 0 0 0,1 0 0 0 0,-1 0 0 0 0,1-1 0 0 0,-1 1 0 0 0,1-1 1 0 0,0 1-1 0 0,-1-1 0 0 0,1 1 0 0 0,-1-1 0 0 0,1 0 0 0 0,0 0 0 0 0,0 0 1 0 0,-1 0-1 0 0,1 0 0 0 0,0 0 0 0 0,-1 0 0 0 0,1-1 0 0 0,-1 1 0 0 0,1-1 0 0 0,-1 0 1 0 0,1 1-1 0 0,-1 0 0 0 0,4-3 0 0 0,0 0-52 0 0,1 0 0 0 0,-1-1 1 0 0,0 1-1 0 0,0-2 0 0 0,-1 1 0 0 0,1 0 1 0 0,-1-1-1 0 0,0 1 0 0 0,0-1 0 0 0,5-8 0 0 0,-8 10 32 0 0,1 1-1 0 0,-2-1 1 0 0,2 0-1 0 0,-1 0 1 0 0,-1 0-1 0 0,1 1 1 0 0,0-1-1 0 0,0 0 1 0 0,-1 0-1 0 0,0 0 1 0 0,0 0-1 0 0,0 0 1 0 0,0 0-1 0 0,0 0 1 0 0,-1 1-1 0 0,1-1 0 0 0,-1 0 1 0 0,0 0-1 0 0,0 0 1 0 0,0 0-1 0 0,0 0 1 0 0,0 1-1 0 0,-1-1 1 0 0,-1-3-1 0 0,0 2 22 0 0,0 0-1 0 0,0 1 0 0 0,0-1 1 0 0,0 0-1 0 0,0 1 1 0 0,0 0-1 0 0,-1 0 0 0 0,0 0 1 0 0,0 0-1 0 0,1 1 0 0 0,-2 0 1 0 0,-6-4-1 0 0,8 6 0 0 0,1-1 0 0 0,-1 0 0 0 0,1 0 0 0 0,-1 1 0 0 0,1 0 0 0 0,-1 0 0 0 0,0 0 0 0 0,1 0 0 0 0,-1 0 0 0 0,1 1 0 0 0,0-1 0 0 0,-1 1 0 0 0,0 0 0 0 0,1-1 0 0 0,0 1 0 0 0,0 1 0 0 0,-1-2 0 0 0,1 2 0 0 0,0-1 0 0 0,-1 1 0 0 0,1-1 0 0 0,0 1 0 0 0,0-1 0 0 0,0 1 0 0 0,-2 2 0 0 0,1 0-125 0 0,-2 1 0 0 0,1 0 0 0 0,1 0 0 0 0,0 0 0 0 0,-4 6 1 0 0,1 10-3426 0 0,6-19 3014 0 0,0-1 0 0 0,0 0 1 0 0,0 0-1 0 0,0 0 0 0 0,0 1 0 0 0,1-2 0 0 0,-1 2 0 0 0,0-1 1 0 0,0 0-1 0 0,0 0 0 0 0,1 0 0 0 0,0 0 0 0 0,-1 0 1 0 0,1 0-1 0 0,0 2 0 0 0,2-1-3517 0 0</inkml:trace>
</inkml:ink>
</file>

<file path=ppt/ink/ink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45:38.8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 1 10442 0 0,'0'0'138'0'0,"0"0"0"0"0,0 0 0 0 0,0 0 0 0 0,0 0 0 0 0,0 0 0 0 0,0 0 0 0 0,0 0-1 0 0,0 0 1 0 0,0 0 0 0 0,0 0 0 0 0,0 0 0 0 0,0 0 0 0 0,-1 0 0 0 0,1 0 0 0 0,0 1 0 0 0,0-1 0 0 0,0 0-1 0 0,0 0 1 0 0,0 0 0 0 0,0 0 0 0 0,0 0 0 0 0,0 0 0 0 0,-1 0 0 0 0,1 1 0 0 0,0-1 0 0 0,0 0 0 0 0,0 0 0 0 0,0 0-1 0 0,0 0 1 0 0,0 0 0 0 0,0 0 0 0 0,0 0 0 0 0,0 0 0 0 0,0 0 0 0 0,0 0 0 0 0,0 0 0 0 0,0 0 0 0 0,0 0-1 0 0,0 1 1 0 0,0-1 0 0 0,0 0 0 0 0,0 0 0 0 0,0 0 0 0 0,0 0 0 0 0,0 0 0 0 0,0 0 0 0 0,0 1 0 0 0,0-1-1 0 0,1 0 1 0 0,-1 0 0 0 0,0 0 0 0 0,0 0 0 0 0,0 0 0 0 0,0 0 0 0 0,0 0 0 0 0,0 1 0 0 0,0-1 0 0 0,0 0 0 0 0,1 0-1 0 0,-1 0 1 0 0,0 0 0 0 0,0 0 0 0 0,0 0 0 0 0,-6 4 748 0 0,1-1-3556 0 0,3-1-2514 0 0,-1 0 2049 0 0,-1-1-2085 0 0</inkml:trace>
</inkml:ink>
</file>

<file path=ppt/ink/ink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45:40.2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1577 8754 0 0,'0'1'219'0'0,"0"0"0"0"0,0 1 1 0 0,0-1-1 0 0,1 1 0 0 0,-1-2 0 0 0,1 2 0 0 0,-1-1 1 0 0,0 0-1 0 0,1 1 0 0 0,0-1 0 0 0,0 0 1 0 0,-1 0-1 0 0,1 0 0 0 0,0 0 0 0 0,0 0 1 0 0,-1 0-1 0 0,1 0 0 0 0,1 0 0 0 0,-2-1 1 0 0,1 2-1 0 0,1-1 0 0 0,-2-1 0 0 0,2 0 0 0 0,-1 1 1 0 0,2 1-1 0 0,0-2 104 0 0,0 2 0 0 0,0-1 0 0 0,0-1 0 0 0,-1 0 0 0 0,1 1 0 0 0,0-1 0 0 0,0 1 0 0 0,0-1 0 0 0,-1-1 0 0 0,1 1 1 0 0,6-1-1 0 0,14-6 125 0 0,-1-1 0 0 0,2-1-1 0 0,26-16 1 0 0,17-6-158 0 0,25-2-104 0 0,158-32 0 0 0,-156 42-188 0 0,115-32-26 0 0,173-55 113 0 0,21-25-173 0 0,-13 23 88 0 0,78-26-5 0 0,14-12 66 0 0,49 4 319 0 0,-97 32 2 0 0,-243 66 35 0 0,150-58 368 0 0,-266 80-631 0 0,297-103 327 0 0,-221 66-313 0 0,-116 48-120 0 0,4 0 111 0 0,1 2 0 0 0,57-10 0 0 0,-80 19-68 0 0,14-1 94 0 0,-36 7-804 0 0,0 1 1 0 0,1 0 0 0 0,-2 0 0 0 0,2 0 0 0 0,-7 7 0 0 0,-10 11-10846 0 0,17-16 6455 0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6:47:44.4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265 141 7226 0 0,'-2'-4'30'0'0,"0"-1"1"0"0,0 1-1 0 0,0 0 0 0 0,1-1 1 0 0,-1 1-1 0 0,1-1 1 0 0,0 1-1 0 0,0-1 1 0 0,0-6-1 0 0,2 8-24 0 0,-1 1 0 0 0,0 0-1 0 0,1 0 1 0 0,0 0-1 0 0,-1 0 1 0 0,1 0 0 0 0,0 0-1 0 0,0 0 1 0 0,0 0-1 0 0,0 0 1 0 0,1 0 0 0 0,-1 0-1 0 0,0 1 1 0 0,1-1-1 0 0,0 0 1 0 0,-1 1 0 0 0,1-1-1 0 0,0 1 1 0 0,-1 0-1 0 0,1-1 1 0 0,4 0 0 0 0,-5 1-3 0 0,0 0 0 0 0,1 1 0 0 0,-1-1 0 0 0,0 1 1 0 0,1-1-1 0 0,-1 1 0 0 0,0 0 0 0 0,1 0 0 0 0,-1-1 0 0 0,1 1 1 0 0,-1 0-1 0 0,0 0 0 0 0,1 0 0 0 0,-1 1 0 0 0,1-1 1 0 0,-1 0-1 0 0,0 0 0 0 0,1 1 0 0 0,-1-1 0 0 0,0 1 0 0 0,1-1 1 0 0,-1 1-1 0 0,0 0 0 0 0,0-1 0 0 0,1 1 0 0 0,-1 0 1 0 0,0 0-1 0 0,0 0 0 0 0,0 0 0 0 0,0 0 0 0 0,0 0 0 0 0,0 0 1 0 0,0 0-1 0 0,-1 0 0 0 0,1 1 0 0 0,0-1 0 0 0,0 3 1 0 0,2 0 72 0 0,-1 1 0 0 0,1 0 0 0 0,-1-1 0 0 0,-1 1 1 0 0,1 0-1 0 0,-1 0 0 0 0,0 1 0 0 0,1 9 0 0 0,-3 1 93 0 0,0-1-1 0 0,-2 1 1 0 0,0-1 0 0 0,-1 0-1 0 0,0 1 1 0 0,-1-2-1 0 0,-1 1 1 0 0,-8 16-1 0 0,-11 15 387 0 0,-33 47-1 0 0,-32 29 535 0 0,74-104-857 0 0,0 0 0 0 0,-2-1-1 0 0,0-1 1 0 0,-26 18 0 0 0,29-27-50 0 0,13-10-122 0 0,7-6-161 0 0,-2 6 97 0 0,0 0-1 0 0,0 1 1 0 0,1-1-1 0 0,-1 0 1 0 0,1 1 0 0 0,-1 0-1 0 0,1 0 1 0 0,0 0-1 0 0,0 0 1 0 0,0 1 0 0 0,0-1-1 0 0,0 1 1 0 0,7-1 0 0 0,59-7-15 0 0,-59 9 32 0 0,21 0-43 0 0,-1 1 1 0 0,1 1-1 0 0,57 13 0 0 0,-52-8 26 0 0,0-1 0 0 0,44 0 1 0 0,-79-5 23 0 0,0-1 1 0 0,-1 0 0 0 0,1 0 0 0 0,0 0 0 0 0,0 0 0 0 0,-1 0 0 0 0,1-1 0 0 0,0 1 0 0 0,-1 0 0 0 0,1-1 0 0 0,0 1 0 0 0,-1-1 0 0 0,1 0 0 0 0,-1 1 0 0 0,1-1 0 0 0,0 0 0 0 0,-1 0 0 0 0,0 0 0 0 0,1 0 0 0 0,-1 0 0 0 0,0 0 0 0 0,1 0 0 0 0,-1-1 0 0 0,0 1 0 0 0,0 0 0 0 0,0-1 0 0 0,0 1 0 0 0,0-1 0 0 0,-1 1 0 0 0,1-1 0 0 0,0 0 0 0 0,-1 1-1 0 0,1-1 1 0 0,-1 0 0 0 0,1 1 0 0 0,-1-3 0 0 0,0-3 34 0 0,0 0-1 0 0,-1 0 1 0 0,0 0 0 0 0,0 0-1 0 0,0 1 1 0 0,-1-1-1 0 0,0 1 1 0 0,-4-10-1 0 0,-1-1 29 0 0,2 3-41 0 0,-1 0 0 0 0,0 1 1 0 0,0 0-1 0 0,-1 0 0 0 0,-1 1 0 0 0,-11-14 0 0 0,-78-104 214 0 0,25 29-171 0 0,51 74-46 0 0,-26-43 0 0 0,46 68-92 0 0,-17-33 91 0 0,18 33-122 0 0,-1 0 1 0 0,0 1-1 0 0,0-1 0 0 0,1 0 1 0 0,-1 1-1 0 0,1-1 0 0 0,-1 0 0 0 0,1 0 1 0 0,0 0-1 0 0,-1 0 0 0 0,1 0 1 0 0,0 1-1 0 0,0-1 0 0 0,1 0 0 0 0,-1 0 1 0 0,1-3-1 0 0,-1 5-54 0 0,1 0 0 0 0,0-1 0 0 0,-1 1 1 0 0,1 0-1 0 0,0-1 0 0 0,-1 1 0 0 0,1 0 0 0 0,0-1 1 0 0,-1 1-1 0 0,1 0 0 0 0,0 0 0 0 0,-1 0 0 0 0,1 0 0 0 0,0 0 1 0 0,-1 0-1 0 0,1 0 0 0 0,0 0 0 0 0,0 0 0 0 0,-1 0 1 0 0,1 0-1 0 0,0 1 0 0 0,-1-1 0 0 0,1 0 0 0 0,0 0 0 0 0,-1 1 1 0 0,1-1-1 0 0,0 0 0 0 0,-1 1 0 0 0,1-1 0 0 0,-1 1 0 0 0,2 0 1 0 0,23 17-1745 0 0,-19-14 1306 0 0,6 6-2746 0 0</inkml:trace>
</inkml:ink>
</file>

<file path=ppt/ink/ink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46:07.4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 44 9978 0 0,'-7'-30'4666'0'0,"5"18"-3749"0"0,2 11-413 0 0,2 4 183 0 0,27 69 285 0 0,-3 1 0 0 0,24 111 0 0 0,-29-88-698 0 0,-4 1 0 0 0,7 152 0 0 0,-24-227-187 0 0,-1-14-59 0 0,1-1 1 0 0,0 2 0 0 0,0-2-1 0 0,1 1 1 0 0,0-1 0 0 0,1 1-1 0 0,-1-1 1 0 0,2 1-1 0 0,2 8 1 0 0,-5-16-23 0 0,1 0 0 0 0,-1 1 0 0 0,0-1-1 0 0,0 0 1 0 0,0 1 0 0 0,0-1 0 0 0,0 0 0 0 0,0 1-1 0 0,0-1 1 0 0,0 0 0 0 0,0 0 0 0 0,0 0 0 0 0,1 0 0 0 0,-1 0-1 0 0,0 0 1 0 0,0 0 0 0 0,1 1 0 0 0,-1-1 0 0 0,0 0-1 0 0,0 0 1 0 0,1 0 0 0 0,-1 0 0 0 0,0 1 0 0 0,0-1 0 0 0,0 0-1 0 0,0 0 1 0 0,1 0 0 0 0,-1 0 0 0 0,0 0 0 0 0,1 0-1 0 0,-1 0 1 0 0,0 0 0 0 0,1 0 0 0 0,-1 0 0 0 0,0 0 0 0 0,0 0-1 0 0,0 0 1 0 0,0 0 0 0 0,1-1 0 0 0,-1 1 0 0 0,8-11 151 0 0,1-18-5 0 0,-9 29-146 0 0,10-43 13 0 0,26-90-21 0 0,-29 113-7 0 0,1 2-1 0 0,0-1 1 0 0,1 1 0 0 0,18-29-1 0 0,-24 43-2 0 0,0 0 0 0 0,1 0 0 0 0,-1 0 0 0 0,1 1 0 0 0,-1-1 0 0 0,1 1 0 0 0,1 0 0 0 0,-1 0 0 0 0,0 1 0 0 0,1-1 0 0 0,-1 1 0 0 0,1 0 0 0 0,-1 0-1 0 0,1 0 1 0 0,6-1 0 0 0,-9 3 7 0 0,1 0 0 0 0,0-1 0 0 0,-1 1 0 0 0,2 0 0 0 0,-2 1 0 0 0,1-1-1 0 0,0 0 1 0 0,-1 0 0 0 0,1 1 0 0 0,-1 0 0 0 0,1 0 0 0 0,0-1 0 0 0,-1 2 0 0 0,0-1-1 0 0,1 0 1 0 0,-1 1 0 0 0,1-1 0 0 0,-1 1 0 0 0,0-1 0 0 0,0 2 0 0 0,0-2 0 0 0,-1 1-1 0 0,2 0 1 0 0,-2 0 0 0 0,1 0 0 0 0,-1 1 0 0 0,1-1 0 0 0,-1 0 0 0 0,2 5 0 0 0,1 2 37 0 0,-1 0 0 0 0,0 0 0 0 0,0 0 0 0 0,-1 1 0 0 0,0-1 1 0 0,-1 1-1 0 0,0-1 0 0 0,0 1 0 0 0,-1-1 0 0 0,0 1 0 0 0,-1 0 1 0 0,0-1-1 0 0,-1 1 0 0 0,0 0 0 0 0,0-1 0 0 0,-1 0 1 0 0,0 0-1 0 0,-1 0 0 0 0,-6 11 0 0 0,5-9 24 0 0,-1 0 0 0 0,-1-1 1 0 0,0 0-1 0 0,0 0 0 0 0,-1-1 0 0 0,0 0 0 0 0,-1-1 0 0 0,0 1 0 0 0,0-1 0 0 0,0-1 1 0 0,-2 0-1 0 0,1 0 0 0 0,0-1 0 0 0,-1-1 0 0 0,-12 6 0 0 0,19-10-67 0 0,0 0-1 0 0,1 1 1 0 0,-1-2-1 0 0,0 1 1 0 0,0 0-1 0 0,0-1 1 0 0,1 1-1 0 0,-2-1 1 0 0,-5-1-1 0 0,9 0-55 0 0,0 1-1 0 0,0-1 0 0 0,0 1 1 0 0,0 0-1 0 0,0 0 0 0 0,0-1 0 0 0,0 0 1 0 0,0 0-1 0 0,0 1 0 0 0,0 0 1 0 0,0-1-1 0 0,1 0 0 0 0,-1 0 0 0 0,0 1 1 0 0,0-2-1 0 0,1 1 0 0 0,0 1 1 0 0,-1-1-1 0 0,0-1 0 0 0,1 2 0 0 0,-1-1 1 0 0,1 0-1 0 0,0 0 0 0 0,0 0 1 0 0,-1-1-1 0 0,1 2 0 0 0,0-2 0 0 0,0 1 1 0 0,0 1-1 0 0,0-2 0 0 0,0 1 1 0 0,0 0-1 0 0,0 0 0 0 0,0 0 0 0 0,0 0 1 0 0,1 0-1 0 0,-1 0 0 0 0,0 0 1 0 0,1-1-1 0 0,1-5-521 0 0,0 1 1 0 0,-1 0-1 0 0,2 0 1 0 0,0 0-1 0 0,0 0 1 0 0,0 1 0 0 0,0 0-1 0 0,1 0 1 0 0,0-1-1 0 0,6-5 1 0 0,8-7-1993 0 0,27-21 0 0 0,-22 21 1855 0 0,74-54 69 0 0,-5 5 776 0 0,-92 66-90 0 0,34-30 345 0 0,-32 29 125 0 0,0-1 0 0 0,0 1 0 0 0,0-1 0 0 0,0 0 0 0 0,0 0 0 0 0,-1 0 0 0 0,1 0 0 0 0,-1 0 0 0 0,0 0 0 0 0,0 0 0 0 0,1-5 0 0 0,-2 7-328 0 0,0 0-1 0 0,0 0 1 0 0,0 0 0 0 0,-1 1 0 0 0,1-2 0 0 0,0 1 0 0 0,-1 1-1 0 0,1-2 1 0 0,0 1 0 0 0,0 1 0 0 0,-1-1 0 0 0,1 0 0 0 0,-1 0-1 0 0,0 0 1 0 0,1 0 0 0 0,-1 0 0 0 0,0 1 0 0 0,0-1-1 0 0,1 1 1 0 0,-1-1 0 0 0,0 0 0 0 0,0 1 0 0 0,1-1 0 0 0,-1 1-1 0 0,0-1 1 0 0,0 1 0 0 0,0-1 0 0 0,0 1 0 0 0,0 0 0 0 0,0 0-1 0 0,0 0 1 0 0,0-1 0 0 0,-1 1 0 0 0,-1-1-7 0 0,1 1 0 0 0,0-1 1 0 0,-1 1-1 0 0,1 0 0 0 0,-1 0 0 0 0,1 0 0 0 0,-1 0 1 0 0,1 0-1 0 0,-1 0 0 0 0,1 1 0 0 0,0 0 1 0 0,-4 0-1 0 0,2 2-96 0 0,0 0 0 0 0,1 0 0 0 0,0 0 0 0 0,0 0 1 0 0,0 0-1 0 0,0 0 0 0 0,0 0 0 0 0,1 0 0 0 0,0 1 0 0 0,-1 0 0 0 0,-1 6 1 0 0,-18 48 261 0 0,17-42-211 0 0,-4 12-3 0 0,-7 42 1 0 0,14-59-113 0 0,0 0 0 0 0,1 0-1 0 0,0 2 1 0 0,1-2 0 0 0,0 1 0 0 0,4 16 0 0 0,-4-25-12 0 0,0-2 0 0 0,1 1 0 0 0,-1-1 0 0 0,0 1 0 0 0,1-1 0 0 0,0 1 0 0 0,-1-1 0 0 0,0 1 0 0 0,1-1 0 0 0,0 1 0 0 0,0-1 0 0 0,-1 1 0 0 0,2-1 0 0 0,-1 0 0 0 0,-1 1 0 0 0,2-2 0 0 0,-1 2 0 0 0,0-1 0 0 0,0 0 0 0 0,0 0 0 0 0,1 0 0 0 0,-1-1 0 0 0,1 1 0 0 0,-1 0 0 0 0,1 0 0 0 0,-1-1 0 0 0,1 1 0 0 0,-1 0 0 0 0,1-1 0 0 0,-1 1 0 0 0,1-1 0 0 0,-1 0 0 0 0,1 0 0 0 0,-1 0 0 0 0,1 0 0 0 0,0 0 0 0 0,0 0 0 0 0,-1 0 0 0 0,1 0 0 0 0,-1-1 0 0 0,1 0 0 0 0,-1 1 0 0 0,1-1 0 0 0,2 0 0 0 0,2-2-78 0 0,0 0 1 0 0,1 0-1 0 0,-1-1 1 0 0,0 0-1 0 0,0 0 1 0 0,-1-1-1 0 0,1 1 1 0 0,7-11-1 0 0,-7 9 37 0 0,-1 0 0 0 0,-1 0 0 0 0,1 0 0 0 0,-1-1 0 0 0,0 0 0 0 0,-1 0 0 0 0,1 0 0 0 0,-1-1 0 0 0,2-11 0 0 0,-4 15 81 0 0,0-1-1 0 0,-1 0 0 0 0,0 1 0 0 0,0-1 1 0 0,0 0-1 0 0,0 0 0 0 0,-1 0 0 0 0,0 0 1 0 0,0 1-1 0 0,0-1 0 0 0,-1 0 0 0 0,1 1 1 0 0,-1-1-1 0 0,0 1 0 0 0,0 0 0 0 0,-6-8 1 0 0,-1-5 230 0 0,5 11-44 0 0,0 0 1 0 0,0 0-1 0 0,-9-9 1 0 0,13 14-172 0 0,0 1-22 0 0,0 0 2 0 0,3 1-29 0 0,-1 0 1 0 0,0-1 0 0 0,0 1 0 0 0,0 1 0 0 0,0-2 0 0 0,0 1 0 0 0,-1 1 0 0 0,2-1 0 0 0,-2 0 0 0 0,1 1-1 0 0,1 1 1 0 0,9 6-39 0 0,61 36-994 0 0,-64-38-392 0 0,0-1 0 0 0,15 17 0 0 0,-23-21 895 0 0,1 0 0 0 0,-1 0 0 0 0,1-1 0 0 0,-1 2-1 0 0,1-1 1 0 0,-1 0 0 0 0,0 1 0 0 0,0-1-1 0 0,0 0 1 0 0,-1 0 0 0 0,1 1 0 0 0,0-1-1 0 0,0 1 1 0 0,-1-1 0 0 0,0 0 0 0 0,0 1 0 0 0,0 0-1 0 0,0-1 1 0 0,0 0 0 0 0,-1 3 0 0 0,0-3-2559 0 0</inkml:trace>
</inkml:ink>
</file>

<file path=ppt/ink/ink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46:07.7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28 239 6753 0 0,'-4'-4'859'0'0,"1"0"-1"0"0,1 0 0 0 0,-1-1 0 0 0,1 0 0 0 0,0 0 0 0 0,-1 1 0 0 0,1-1 0 0 0,1 0 0 0 0,-1 0 1 0 0,1 0-1 0 0,-1-10 0 0 0,2 12-651 0 0,0-1 0 0 0,0 1 0 0 0,1 0 1 0 0,0 0-1 0 0,-1 0 0 0 0,1 0 0 0 0,0 0 0 0 0,0 0 1 0 0,0 0-1 0 0,1 0 0 0 0,-1 0 0 0 0,1 0 0 0 0,0 1 1 0 0,-1-1-1 0 0,2 1 0 0 0,-2 0 0 0 0,1-1 0 0 0,1 1 1 0 0,-1 0-1 0 0,5-4 0 0 0,5-2-96 0 0,0 1 0 0 0,1-1 0 0 0,-1 1-1 0 0,24-8 1 0 0,56-14-283 0 0,-73 24 81 0 0,5-2-635 0 0,25-7-2180 0 0,-15 6-6912 0 0,-31 7 8279 0 0,-2-1-1916 0 0</inkml:trace>
</inkml:ink>
</file>

<file path=ppt/ink/ink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46:08.0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100 0 10210 0 0,'-5'1'613'0'0,"1"-1"0"0"0,-2 1 0 0 0,1-1 0 0 0,1 1 0 0 0,-2 0 0 0 0,2 0 0 0 0,-1 1 0 0 0,0 0 0 0 0,0 0 0 0 0,1 0 0 0 0,-1 0 0 0 0,2 1 0 0 0,-9 5 0 0 0,10-7-493 0 0,0 1 0 0 0,0 1 1 0 0,-1-1-1 0 0,2 0 0 0 0,-1 1 1 0 0,0-1-1 0 0,1 1 0 0 0,-2 0 1 0 0,3 0-1 0 0,-2-1 0 0 0,1 1 1 0 0,0 0-1 0 0,0 0 0 0 0,0 0 0 0 0,1 0 1 0 0,-1 0-1 0 0,0 0 0 0 0,1 0 1 0 0,0 1-1 0 0,0-1 0 0 0,0 0 1 0 0,0 0-1 0 0,2 4 0 0 0,7 30-90 0 0,2-1-1 0 0,1 0 0 0 0,2 0 1 0 0,20 34-1 0 0,-29-60-653 0 0,0 0 0 0 0,0 0 0 0 0,1 0 0 0 0,1-1 0 0 0,0 0-1 0 0,0-1 1 0 0,17 17 0 0 0,-22-23 313 0 0,0-1 0 0 0,1 2 0 0 0,-1-2 0 0 0,1 1 1 0 0,0-1-1 0 0,0 1 0 0 0,1-1 0 0 0,-1 0 0 0 0,0 0 0 0 0,0-1 0 0 0,0 1 0 0 0,0 0 0 0 0,0 0 0 0 0,0-1 0 0 0,0 0 0 0 0,0 0 0 0 0,0 0 0 0 0,1 0 0 0 0,-1-1 0 0 0,0 1 0 0 0,0-1 0 0 0,0 0 1 0 0,0 0-1 0 0,0 0 0 0 0,0 0 0 0 0,0-1 0 0 0,0 1 0 0 0,0-1 0 0 0,0 1 0 0 0,0-1 0 0 0,-1 0 0 0 0,3-3 0 0 0,8-6-2908 0 0</inkml:trace>
</inkml:ink>
</file>

<file path=ppt/ink/ink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46:08.4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160 318 8834 0 0,'-3'-6'950'0'0,"0"0"0"0"0,0 1 0 0 0,0-1 0 0 0,-1 0 0 0 0,0 1 0 0 0,0 0-1 0 0,-1-1 1 0 0,1 2 0 0 0,-2-1 0 0 0,-10-7 0 0 0,13 10-761 0 0,1 0-1 0 0,-1 0 1 0 0,0 0-1 0 0,0 1 1 0 0,-1-2-1 0 0,1 3 1 0 0,0-2 0 0 0,0 1-1 0 0,0 0 1 0 0,-1 0-1 0 0,1 0 1 0 0,-1 1-1 0 0,0 0 1 0 0,1 0-1 0 0,-1-1 1 0 0,1 2-1 0 0,0-1 1 0 0,-1 0 0 0 0,0 0-1 0 0,1 1 1 0 0,-1 0-1 0 0,-4 2 1 0 0,7-2-183 0 0,-1-1 0 0 0,1 1 1 0 0,-1 1-1 0 0,1-2 1 0 0,0 2-1 0 0,-1-1 0 0 0,1 0 1 0 0,0 1-1 0 0,0-1 0 0 0,0 1 1 0 0,0-2-1 0 0,0 2 1 0 0,0-1-1 0 0,0 2 0 0 0,0-2 1 0 0,1 1-1 0 0,-1 1 0 0 0,-1 1-9 0 0,2 1 0 0 0,0-1 0 0 0,-1 0-1 0 0,1 1 1 0 0,-1-1 0 0 0,2 8-1 0 0,1 1-16 0 0,0 0 0 0 0,1 0 0 0 0,8 20-1 0 0,-7-25-31 0 0,-1 0-1 0 0,1 0 0 0 0,1-1 0 0 0,0 1 0 0 0,-1-1 0 0 0,2 0 0 0 0,0 0 1 0 0,0-1-1 0 0,0 1 0 0 0,1-1 0 0 0,-1-1 0 0 0,10 6 0 0 0,-14-8-31 0 0,1-2 0 0 0,0 1 1 0 0,0 0-1 0 0,0-1 0 0 0,1 0 0 0 0,-1 1 0 0 0,0-2 0 0 0,0 1 0 0 0,1 0 0 0 0,-1 0 0 0 0,1-1 0 0 0,-1 0 0 0 0,1 0 0 0 0,-1 0 0 0 0,0 0 0 0 0,0 0 0 0 0,1 0 0 0 0,-1-1 0 0 0,1 0 0 0 0,-1 0 0 0 0,0 1 0 0 0,0-2 0 0 0,1 1 0 0 0,-1 0 0 0 0,0-1 0 0 0,0 0 0 0 0,-1 1 0 0 0,1-2 0 0 0,0 2 0 0 0,-1-1 0 0 0,1-1 0 0 0,0 1 0 0 0,3-5 0 0 0,-2 0 20 0 0,1 1 0 0 0,-2 0 0 0 0,1 0 0 0 0,-1 0 1 0 0,1-1-1 0 0,-2 0 0 0 0,1 0 0 0 0,0 1 0 0 0,-2-2 0 0 0,1 1 0 0 0,-1 0 0 0 0,0 0 0 0 0,0-1 0 0 0,-1 2 0 0 0,0-2 0 0 0,-1-12 0 0 0,-4-7 278 0 0,0 0 0 0 0,-1 1-1 0 0,-11-30 1 0 0,5 21-43 0 0,5 10 264 0 0,-1-1 1 0 0,-2 1-1 0 0,-1 1 0 0 0,-17-30 0 0 0,28 54-429 0 0,0 0-1 0 0,0 0 0 0 0,0 0 0 0 0,0 0 0 0 0,0 1 0 0 0,0-1 0 0 0,0 0 0 0 0,0 0 1 0 0,0 0-1 0 0,0 0 0 0 0,0 0 0 0 0,0 0 0 0 0,0 0 0 0 0,0 0 0 0 0,0 0 1 0 0,0 0-1 0 0,0 0 0 0 0,0 0 0 0 0,0 0 0 0 0,0 0 0 0 0,0 0 0 0 0,0 0 0 0 0,0 0 1 0 0,0 1-1 0 0,0-1 0 0 0,0 0 0 0 0,0 0 0 0 0,0 0 0 0 0,0 0 0 0 0,-1 0 1 0 0,1 0-1 0 0,0 0 0 0 0,0 0 0 0 0,0 0 0 0 0,0 0 0 0 0,0 0 0 0 0,0 0 0 0 0,0 0 1 0 0,0 0-1 0 0,0 0 0 0 0,0 0 0 0 0,0 0 0 0 0,0 0 0 0 0,0 0 0 0 0,0 0 1 0 0,0 0-1 0 0,0 0 0 0 0,-1 0 0 0 0,1 0 0 0 0,0 0 0 0 0,0 0 0 0 0,0 0 0 0 0,0 0 1 0 0,0 0-1 0 0,0-1 0 0 0,0 1 0 0 0,0 0 0 0 0,0 0 0 0 0,0 0 0 0 0,0 0 0 0 0,0 8 52 0 0,2 9-67 0 0,24 53-20 0 0,57 108-1 0 0,-79-170 18 0 0,1 2 32 0 0,2 5-24 0 0,0-1 0 0 0,14 19 0 0 0,-19-30 10 0 0,0-1-1 0 0,0 1 0 0 0,1 0 0 0 0,-1 0 1 0 0,0-1-1 0 0,1 0 0 0 0,0 0 1 0 0,-1 1-1 0 0,1-1 0 0 0,0-1 0 0 0,1 1 1 0 0,-1-1-1 0 0,0 1 0 0 0,0-1 1 0 0,1 1-1 0 0,6 0 0 0 0,-8-2-5 0 0,0-1-1 0 0,0 1 1 0 0,0 0-1 0 0,0 0 1 0 0,0-1-1 0 0,0 0 1 0 0,0 0-1 0 0,0 1 1 0 0,-1-1-1 0 0,1 0 1 0 0,0 0-1 0 0,0 0 1 0 0,-1 0-1 0 0,1 0 1 0 0,-1-1-1 0 0,1 1 1 0 0,-1 0-1 0 0,1-1 1 0 0,-1 1-1 0 0,0-1 1 0 0,0 0-1 0 0,0 1 1 0 0,0-1-1 0 0,0 0 1 0 0,2-3-1 0 0,2-7-33 0 0,-1-1-1 0 0,7-21 1 0 0,-8 25 19 0 0,5-28 52 0 0,-2 0 0 0 0,4-68 1 0 0,-8 79 151 0 0,-3 6 437 0 0,3 31-39 0 0,3 14-745 0 0,2-1 1 0 0,0-1-1 0 0,1 1 0 0 0,2-1 1 0 0,0-1-1 0 0,1 0 0 0 0,2 0 1 0 0,16 23-1 0 0,-26-43-311 0 0,-1 1 0 0 0,0-1 1 0 0,0 0-1 0 0,1 1 0 0 0,0-2 0 0 0,0 1 1 0 0,0 0-1 0 0,4 2 0 0 0,-5-3-257 0 0,0 0-1 0 0,0 0 1 0 0,1-1-1 0 0,-1 1 1 0 0,0-1-1 0 0,0 1 1 0 0,1-1-1 0 0,0 0 1 0 0,-1 0-1 0 0,0 0 1 0 0,0 0-1 0 0,1 0 1 0 0,1-1-1 0 0,5-1-3687 0 0</inkml:trace>
</inkml:ink>
</file>

<file path=ppt/ink/ink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46:08.8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77 51 6281 0 0,'-14'-13'3152'0'0,"11"11"-2365"0"0,0 0-1 0 0,-1-1 1 0 0,2 1-1 0 0,-1 0 0 0 0,1-1 1 0 0,0 0-1 0 0,-1 0 1 0 0,2 0-1 0 0,-1 0 1 0 0,0 0-1 0 0,-2-5 1 0 0,0 33 2665 0 0,-1 4-3135 0 0,-5 31 172 0 0,-2 29-160 0 0,11-80-328 0 0,1 0 0 0 0,0 0-1 0 0,1 0 1 0 0,0-1 0 0 0,0 1-1 0 0,1-1 1 0 0,5 17 0 0 0,-6-23-4 0 0,0-1 0 0 0,-1 0 0 0 0,1 1 0 0 0,-1-1 0 0 0,2 0 0 0 0,-2 0 0 0 0,1 1 0 0 0,0-1 0 0 0,0 0 0 0 0,0 0 0 0 0,0 0 0 0 0,0 0 0 0 0,0 0 0 0 0,1 0 0 0 0,-2-1 1 0 0,2 1-1 0 0,-1 0 0 0 0,1 0 0 0 0,-1-1 0 0 0,3 1 0 0 0,-2 0-11 0 0,1-1 0 0 0,0 1 0 0 0,0-1 0 0 0,-1 0 0 0 0,1-1 0 0 0,0 1 1 0 0,-1 0-1 0 0,1-1 0 0 0,0 0 0 0 0,3-1 0 0 0,6-2-109 0 0,-1-2 0 0 0,-1 0 0 0 0,21-13 0 0 0,-31 19 108 0 0,27-20-212 0 0,-20 13 183 0 0,2 1 0 0 0,-1 0 0 0 0,0 1 0 0 0,1 0 0 0 0,0-1 0 0 0,18-5 0 0 0,-26 11 53 0 0,-1 0 0 0 0,1 0 0 0 0,-1 0 0 0 0,1 1 0 0 0,-1-1-1 0 0,0 0 1 0 0,1 0 0 0 0,-1 1 0 0 0,1-1 0 0 0,-1 0 0 0 0,1 0-1 0 0,-1 0 1 0 0,0 0 0 0 0,0 1 0 0 0,1-1 0 0 0,-1 1 0 0 0,1-1-1 0 0,-1 0 1 0 0,1 1 0 0 0,-1-1 0 0 0,0 0 0 0 0,0 1 0 0 0,0-1-1 0 0,0 1 1 0 0,0-1 0 0 0,1 1 0 0 0,-1-1 0 0 0,0 0-1 0 0,0 1 1 0 0,0-1 0 0 0,0 1 0 0 0,0 0 0 0 0,0-1 0 0 0,4 25 24 0 0,-3-14-24 0 0,4 18-146 0 0,2 10-1000 0 0,-7-37 544 0 0,0 1-1 0 0,1-1 0 0 0,1 0 1 0 0,-2 1-1 0 0,2-1 0 0 0,-1 0 1 0 0,0 1-1 0 0,1-2 0 0 0,-1 1 1 0 0,1 1-1 0 0,-1-2 1 0 0,4 4-1 0 0,-5-5 385 0 0,1 0 0 0 0,-1 0 0 0 0,0 0 0 0 0,1 0-1 0 0,-1 0 1 0 0,1 1 0 0 0,0-1 0 0 0,-1 0 0 0 0,0 0 0 0 0,1 0 0 0 0,-1 0 0 0 0,1 0 0 0 0,-1 0 0 0 0,1 0 0 0 0,-1 0 0 0 0,0 0-1 0 0,1 0 1 0 0,0 0 0 0 0,-1 0 0 0 0,1 0 0 0 0,-1 0 0 0 0,0-1 0 0 0,1 1 0 0 0,-1 0 0 0 0,1 0 0 0 0,0 0 0 0 0,-1 0-1 0 0,0-1 1 0 0,0 1 0 0 0,1 0 0 0 0,0-1 0 0 0,3-3-3306 0 0</inkml:trace>
</inkml:ink>
</file>

<file path=ppt/ink/ink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46:09.2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 30 12027 0 0,'-8'-7'3392'0'0,"-8"-10"1492"0"0,16 17-4871 0 0,0 0 1 0 0,0 0-1 0 0,1 0 0 0 0,-1-1 1 0 0,0 1-1 0 0,0 0 0 0 0,0-1 1 0 0,1 1-1 0 0,-1 0 1 0 0,0-1-1 0 0,0 1 0 0 0,0 0 1 0 0,0 0-1 0 0,0 0 0 0 0,1 0 1 0 0,-1 0-1 0 0,1 0 0 0 0,-1-1 1 0 0,0 1-1 0 0,1 0 0 0 0,-1 0 1 0 0,0 0-1 0 0,0 0 0 0 0,0 0 1 0 0,1-1-1 0 0,-1 1 0 0 0,0 0 1 0 0,1 0-1 0 0,-1 0 1 0 0,1 0-1 0 0,-1 0 0 0 0,0 0 1 0 0,0 0-1 0 0,1 1 0 0 0,12-2-108 0 0,-13 1 98 0 0,3 0-183 0 0,1 0-1 0 0,-1 1 1 0 0,1 0 0 0 0,0-1 0 0 0,0 1-1 0 0,-1 1 1 0 0,4 0 0 0 0,-2 0-721 0 0,0 1 1 0 0,0-1-1 0 0,-1 1 1 0 0,1 0-1 0 0,-2 0 1 0 0,2 0-1 0 0,-1 1 0 0 0,-1 0 1 0 0,1 0-1 0 0,0 0 1 0 0,-1 0-1 0 0,0 0 1 0 0,3 6-1 0 0,-1-1-2414 0 0</inkml:trace>
  <inkml:trace contextRef="#ctx0" brushRef="#br0" timeOffset="1">129 167 6769 0 0,'-11'18'3581'0'0,"-2"1"3777"0"0,13-4-5310 0 0,2-5-1905 0 0,1 0 0 0 0,0 0 0 0 0,1-1 0 0 0,6 13 0 0 0,8 6-1892 0 0,-15-25 903 0 0,0 0-1 0 0,-1 0 0 0 0,1-1 0 0 0,-1 0 0 0 0,1 0 1 0 0,4 3-1 0 0,-5-4 373 0 0,-2-1 0 0 0,2 0 0 0 0,-1 1 0 0 0,1 0 0 0 0,-1-1 0 0 0,0 1 0 0 0,1-1 0 0 0,-1 0 0 0 0,1 0 0 0 0,-1 0 0 0 0,1 0 0 0 0,1 0 0 0 0,2-1-2918 0 0</inkml:trace>
</inkml:ink>
</file>

<file path=ppt/ink/ink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46:09.5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 2 10834 0 0,'0'0'213'0'0,"-1"0"-1"0"0,0 0 0 0 0,0 0 1 0 0,1-1-1 0 0,-1 1 1 0 0,0 0-1 0 0,0 0 0 0 0,0-1 1 0 0,0 1-1 0 0,0 0 0 0 0,1 0 1 0 0,-1 0-1 0 0,-1 0 1 0 0,2 1-1 0 0,-1-1 0 0 0,0 0 1 0 0,0 0-1 0 0,1 1 1 0 0,-2-1-1 0 0,1 0 0 0 0,1 0 1 0 0,-2 1-1 0 0,2 0-159 0 0,0 0 1 0 0,0-1-1 0 0,0 1 0 0 0,0-1 0 0 0,0 1 1 0 0,0 0-1 0 0,0-1 0 0 0,0 1 1 0 0,0-1-1 0 0,0 1 0 0 0,0 0 0 0 0,0-1 1 0 0,1 1-1 0 0,-1-1 0 0 0,0 1 0 0 0,1 0 1 0 0,-1-1-1 0 0,0 0 0 0 0,0 1 1 0 0,0-1-1 0 0,1 1 0 0 0,-1 0 0 0 0,1-1 1 0 0,0 0-1 0 0,-1 0 0 0 0,0 1 0 0 0,1-1 1 0 0,-1 1-1 0 0,1-1 0 0 0,0 1 1 0 0,-1-1-1 0 0,0 0 0 0 0,2 0 0 0 0,8 7 19 0 0,2-1 0 0 0,-1 0-1 0 0,0-1 1 0 0,1 0-1 0 0,17 5 1 0 0,-19-8-88 0 0,0 1 0 0 0,-1 1 0 0 0,1 0 0 0 0,0 0 1 0 0,-1 1-1 0 0,0 0 0 0 0,0 1 0 0 0,14 10 0 0 0,-22-13 19 0 0,1-1 0 0 0,0 0 0 0 0,0 1 0 0 0,0-1 0 0 0,-1 1 0 0 0,0-1 0 0 0,0 1 0 0 0,1-1 0 0 0,-1 1 0 0 0,-1 0 0 0 0,1 0 0 0 0,0 0 0 0 0,0 0 0 0 0,-1 0 0 0 0,0 0 0 0 0,0 0 0 0 0,0 0 0 0 0,0-1 0 0 0,0 1 0 0 0,-2 5 0 0 0,-1 4 182 0 0,0 0-1 0 0,-1 0 0 0 0,-8 19 0 0 0,1-7 282 0 0,7-13-425 0 0,1-2 82 0 0,-1 0 0 0 0,1 0-1 0 0,0 1 1 0 0,1-1 0 0 0,-2 17-1 0 0,4-23-106 0 0,0-1 0 0 0,0-1 0 0 0,0 2 0 0 0,0-1-1 0 0,1-1 1 0 0,-1 2 0 0 0,1-1 0 0 0,0-1 0 0 0,-1 2 0 0 0,1-2 0 0 0,0 1-1 0 0,0 0 1 0 0,-1-1 0 0 0,2 2 0 0 0,-1-2 0 0 0,0 1 0 0 0,1-1 0 0 0,-2 1-1 0 0,2-1 1 0 0,0 1 0 0 0,-1-1 0 0 0,1 0 0 0 0,0 0 0 0 0,-1 0 0 0 0,1 1-1 0 0,0-2 1 0 0,0 1 0 0 0,0 0 0 0 0,-1 0 0 0 0,2-1 0 0 0,-2 1-1 0 0,1-1 1 0 0,1 1 0 0 0,0-1 0 0 0,12 2-1711 0 0,1 0 0 0 0,-1-1 1 0 0,0-1-1 0 0,-1-1 0 0 0,1-1 0 0 0,26-5 0 0 0,-30 4-319 0 0,-6 1-1234 0 0</inkml:trace>
</inkml:ink>
</file>

<file path=ppt/ink/ink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46:10.0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25 311 14123 0 0,'-18'0'3059'0'0,"12"0"-1194"0"0,17-6-533 0 0,49-20-787 0 0,98-31 0 0 0,-40 18-1072 0 0,-112 37 501 0 0,1 0-126 0 0,1-1 1 0 0,-2 0-1 0 0,2 0 1 0 0,-1-1-1 0 0,10-7 1 0 0,-15 10 134 0 0,-2 0-1 0 0,2 0 1 0 0,-1-1-1 0 0,0 1 1 0 0,0 0 0 0 0,0-1-1 0 0,0 2 1 0 0,0-2 0 0 0,0 1-1 0 0,-1-1 1 0 0,1 1-1 0 0,-1-1 1 0 0,1 1 0 0 0,0-1-1 0 0,-1 1 1 0 0,0-1 0 0 0,0 0-1 0 0,0 0 1 0 0,0 1-1 0 0,0-1 1 0 0,0 1 0 0 0,0-1-1 0 0,0 0 1 0 0,0 1 0 0 0,0-1-1 0 0,0 1 1 0 0,-1-1-1 0 0,0 0 1 0 0,1 1 0 0 0,-1-1-1 0 0,1 1 1 0 0,-3-3-1 0 0,-2-6 73 0 0,0 1 0 0 0,-1-1 0 0 0,0 0 0 0 0,-1 1 0 0 0,-1 0-1 0 0,1 1 1 0 0,-1-1 0 0 0,0 2 0 0 0,-16-13 0 0 0,23 20-27 0 0,1 0 1 0 0,0 0-1 0 0,-1 0 0 0 0,1 0 1 0 0,0-1-1 0 0,0 1 1 0 0,0 0-1 0 0,-1 0 1 0 0,1-1-1 0 0,-1 1 1 0 0,1 0-1 0 0,-1 0 1 0 0,1 0-1 0 0,0 0 1 0 0,0 0-1 0 0,-1 0 0 0 0,1 0 1 0 0,-1 0-1 0 0,1 0 1 0 0,-1 0-1 0 0,1 0 1 0 0,0 0-1 0 0,0 0 1 0 0,-1 0-1 0 0,1 0 1 0 0,-1 0-1 0 0,1 0 0 0 0,-1 1 1 0 0,1-1-1 0 0,0 0 1 0 0,0 0-1 0 0,-1 1 1 0 0,1-1-1 0 0,0 0 1 0 0,-1 0-1 0 0,1 0 1 0 0,-1 1-1 0 0,-4 16 465 0 0,6 23 113 0 0,1-22-286 0 0,1 1 1 0 0,2-1-1 0 0,6 23 1 0 0,-9-34-291 0 0,2 2 1 0 0,0-2 0 0 0,0 1-1 0 0,0-1 1 0 0,1 1 0 0 0,-1-1-1 0 0,1-1 1 0 0,1 1 0 0 0,9 8-1 0 0,-12-12-158 0 0,0-1-1 0 0,0 0 1 0 0,1 0-1 0 0,-1 0 1 0 0,0-1-1 0 0,1 1 1 0 0,0-1-1 0 0,0 0 1 0 0,-1 1-1 0 0,1-2 1 0 0,0 1-1 0 0,0-1 1 0 0,-1 1-1 0 0,1-1 1 0 0,0 0-1 0 0,0 0 1 0 0,0-1-1 0 0,0 1 1 0 0,0-1-1 0 0,0 0 1 0 0,-1 0-1 0 0,1 0 1 0 0,-1 0-1 0 0,8-4 1 0 0,-1 0-1496 0 0,1-1 0 0 0,-1 0 0 0 0,0 0 0 0 0,-1-1 0 0 0,1 0 0 0 0,-1-1 0 0 0,8-8 0 0 0,-7 5-2425 0 0</inkml:trace>
</inkml:ink>
</file>

<file path=ppt/ink/ink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46:10.6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 27 13539 0 0,'-8'-4'2235'0'0,"-9"-6"-167"0"0,17 10-1932 0 0,-1 0 0 0 0,1 0-1 0 0,-1-1 1 0 0,1 1 0 0 0,0 0-1 0 0,0 0 1 0 0,-1 0 0 0 0,1 0-1 0 0,-1-1 1 0 0,1 1 0 0 0,-1 0-1 0 0,1-1 1 0 0,0 1 0 0 0,0-1-1 0 0,0 1 1 0 0,0 0 0 0 0,-1 0-1 0 0,1-1 1 0 0,0 0 0 0 0,0 1-1 0 0,0-1 1 0 0,-1 1 0 0 0,1 0-1 0 0,0 0 1 0 0,0-1 0 0 0,0 0-1 0 0,0 1 1 0 0,0-1 0 0 0,1 1-108 0 0,0-1 1 0 0,-1 1 0 0 0,1 0 0 0 0,-1-1 0 0 0,1 1-1 0 0,0 0 1 0 0,-1 0 0 0 0,1 0 0 0 0,0 0-1 0 0,0 0 1 0 0,-1 0 0 0 0,1 0 0 0 0,0 0-1 0 0,0 0 1 0 0,-1 0 0 0 0,1 0 0 0 0,-1 0 0 0 0,1 1-1 0 0,0-1 1 0 0,-1 0 0 0 0,1 1 0 0 0,1-1-1 0 0,15 7 84 0 0,-10-2-96 0 0,1-1 0 0 0,0 1 0 0 0,-2 1 0 0 0,2-1 0 0 0,-2 1 0 0 0,1 0 0 0 0,-1 0 0 0 0,0 1 0 0 0,9 13 0 0 0,-13-15-23 0 0,1 0 1 0 0,-1-1-1 0 0,1 2 0 0 0,-1-1 0 0 0,-1 0 1 0 0,1 1-1 0 0,-1-1 0 0 0,0 0 0 0 0,0 1 1 0 0,0-1-1 0 0,-1 1 0 0 0,0 0 0 0 0,0-1 1 0 0,0 0-1 0 0,-1 1 0 0 0,-2 9 0 0 0,-1 1 2 0 0,-1 1-1 0 0,-1-1 0 0 0,0-1 0 0 0,-1 0 0 0 0,-1 0 0 0 0,-1 1 0 0 0,0-2 1 0 0,0 0-1 0 0,-20 22 0 0 0,46-51-15 0 0,1 0 0 0 0,1 2 1 0 0,0 1-1 0 0,1 0 0 0 0,0 1 0 0 0,36-14 0 0 0,-55 24 12 0 0,1 1 0 0 0,-2-1 0 0 0,2 1 0 0 0,-1-1 0 0 0,0 1 0 0 0,1-1 0 0 0,-1 1 0 0 0,1 0 0 0 0,-2 0 0 0 0,2 0 0 0 0,-1 0 0 0 0,1 0 0 0 0,-1 0-1 0 0,0 0 1 0 0,1 0 0 0 0,-1 1 0 0 0,0-1 0 0 0,1 1 0 0 0,-1-1 0 0 0,0 1 0 0 0,0-1 0 0 0,0 1 0 0 0,1-1 0 0 0,-2 1 0 0 0,3 1 0 0 0,-2 0 24 0 0,0 0 0 0 0,0-1 0 0 0,-1 1 1 0 0,1 0-1 0 0,0 0 0 0 0,-1-1 0 0 0,0 1 1 0 0,1 0-1 0 0,-1-1 0 0 0,0 2 0 0 0,0-2 1 0 0,0 1-1 0 0,0 0 0 0 0,-1 0 0 0 0,1 0 1 0 0,-1-1-1 0 0,0 5 0 0 0,-11 31 319 0 0,-6 18 200 0 0,17-51-501 0 0,1 0 0 0 0,0-1 0 0 0,-1 1-1 0 0,1 1 1 0 0,0-1 0 0 0,0-1 0 0 0,1 1 0 0 0,-1 0-1 0 0,0 0 1 0 0,2-1 0 0 0,1 8 0 0 0,-2-10-30 0 0,-1 0 0 0 0,1 1 0 0 0,0-1 1 0 0,0 0-1 0 0,0 0 0 0 0,0 0 0 0 0,0 1 1 0 0,0-2-1 0 0,1 2 0 0 0,-1-1 0 0 0,1-1 1 0 0,-1 1-1 0 0,0 0 0 0 0,1 0 0 0 0,-1 0 0 0 0,1-1 1 0 0,-1 0-1 0 0,1 1 0 0 0,-1 0 0 0 0,1-1 1 0 0,-1 0-1 0 0,1 1 0 0 0,0-1 0 0 0,-1 0 1 0 0,1 0-1 0 0,-1-1 0 0 0,1 1 0 0 0,-1 0 0 0 0,1 0 1 0 0,-1-1-1 0 0,4 0 0 0 0,2-2 11 0 0,2 1 1 0 0,-2-1-1 0 0,1 0 0 0 0,11-7 0 0 0,-7 2-17 0 0,0 0-1 0 0,-1-1 1 0 0,0 0-1 0 0,16-21 0 0 0,-5 7 70 0 0,-19 24-52 0 0,0 1-1 0 0,0 0 0 0 0,0 0 0 0 0,0 0 0 0 0,0 0 0 0 0,0 0 0 0 0,-1 1 0 0 0,3 2 0 0 0,9 8-139 0 0,5 4-890 0 0,-7-3-2953 0 0,5-4-8808 0 0,-13-9 8393 0 0</inkml:trace>
</inkml:ink>
</file>

<file path=ppt/ink/ink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46:11.4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 60 13955 0 0,'-8'-7'2610'0'0,"7"5"-2251"0"0,-1 1-1 0 0,0-1 1 0 0,0 1 0 0 0,1-1 0 0 0,-1 0 0 0 0,2 1 0 0 0,-2-1 0 0 0,0-2-1 0 0,1 3-296 0 0,1 0-1 0 0,0 0 0 0 0,0 1 0 0 0,0 0 1 0 0,0-1-1 0 0,0 0 0 0 0,0 0 0 0 0,0 1 1 0 0,0-1-1 0 0,1 0 0 0 0,-1 0 0 0 0,0 1 0 0 0,0 0 1 0 0,1-1-1 0 0,-1 0 0 0 0,0 0 0 0 0,0 1 1 0 0,0-1-1 0 0,1 1 0 0 0,-1-1 0 0 0,1 0 1 0 0,0 1-1 0 0,-1 0 0 0 0,0-1 0 0 0,1 1 1 0 0,-1-1-1 0 0,1 1 0 0 0,0-1 0 0 0,-1 1 1 0 0,1 0-1 0 0,1-1 0 0 0,2-1-3 0 0,1-1 0 0 0,0 1 1 0 0,-1 0-1 0 0,2 0 0 0 0,-2 1 0 0 0,1-1 0 0 0,1 2 0 0 0,-2-1 1 0 0,2 0-1 0 0,-1 1 0 0 0,0 0 0 0 0,0 0 0 0 0,1 0 0 0 0,-1 1 1 0 0,0 0-1 0 0,0-1 0 0 0,0 2 0 0 0,6 1 0 0 0,-2 0-53 0 0,0 1-1 0 0,0-1 1 0 0,0 2-1 0 0,0-1 1 0 0,-1 2-1 0 0,0-1 1 0 0,1 0-1 0 0,12 13 1 0 0,-16-12 14 0 0,0 0 0 0 0,0 1 1 0 0,0 0-1 0 0,0 0 0 0 0,-1-1 1 0 0,0 2-1 0 0,-1 0 1 0 0,1-1-1 0 0,-2 1 0 0 0,1 0 1 0 0,-1-1-1 0 0,0 2 0 0 0,-1-1 1 0 0,1 9-1 0 0,-1 12 198 0 0,-1 0 1 0 0,-7 50-1 0 0,1 15 114 0 0,6-81-403 0 0,-1 7-321 0 0,2 0-1 0 0,-1 1 0 0 0,3-2 0 0 0,6 35 1 0 0,-2-38-194 0 0,-6-16 275 0 0,-1 1-1 0 0,1 0 0 0 0,-1-1 0 0 0,0 1 1 0 0,1-1-1 0 0,0 1 0 0 0,-1-1 0 0 0,1 1 1 0 0,-1 0-1 0 0,1-1 0 0 0,0 0 0 0 0,0 0 1 0 0,-1 1-1 0 0,1-1 0 0 0,0 1 0 0 0,0-1 1 0 0,-1 0-1 0 0,2 1 0 0 0,-1-1 44 0 0,-1 0 0 0 0,1 0 0 0 0,-1 0 0 0 0,1-1 0 0 0,0 1 0 0 0,-1 0 0 0 0,1 0 0 0 0,-1-1 0 0 0,1 1 0 0 0,0 0 0 0 0,-1-1 0 0 0,1 1 0 0 0,-1 0 0 0 0,1 0 0 0 0,-1-1 0 0 0,1 1 0 0 0,-1-1 0 0 0,1 1 0 0 0,-1-1 0 0 0,0 1 0 0 0,0 0 0 0 0,1-1 0 0 0,0 0 0 0 0,5-14-1231 0 0,-2-14 1632 0 0,0 0 0 0 0,-2 0 0 0 0,0-31-1 0 0,1-27 9374 0 0,-3 83-9153 0 0,1-1 0 0 0,-1 0 0 0 0,1 1 0 0 0,0-1 0 0 0,0 1 0 0 0,1-1 0 0 0,-1 1 0 0 0,2-1 0 0 0,-2 0 0 0 0,1 1 0 0 0,1 0 0 0 0,3-5 0 0 0,-2 5-292 0 0,0 1 1 0 0,1-1-1 0 0,-2 0 0 0 0,2 1 1 0 0,-1-1-1 0 0,2 2 1 0 0,-2-1-1 0 0,1 1 1 0 0,1 0-1 0 0,5-3 1 0 0,17-5-170 0 0,0 2 1 0 0,1 0-1 0 0,0 3 1 0 0,31-3-1 0 0,-58 7-68 0 0,-1 1 0 0 0,1 0-1 0 0,0 0 1 0 0,-1 0 0 0 0,1 0 0 0 0,-1 0 0 0 0,1 0-1 0 0,0 1 1 0 0,0-1 0 0 0,-1 1 0 0 0,1-1 0 0 0,-1 0-1 0 0,1 1 1 0 0,-1 0 0 0 0,1 0 0 0 0,-1-1-1 0 0,1 1 1 0 0,-2 1 0 0 0,2-2 0 0 0,-1 1 0 0 0,2 1-1 0 0,-3 0-126 0 0,0-1-1 0 0,1 0 0 0 0,0 1 0 0 0,-1-2 0 0 0,0 2 1 0 0,1-1-1 0 0,-1 0 0 0 0,0 1 0 0 0,0-1 0 0 0,0 0 1 0 0,0 0-1 0 0,0 1 0 0 0,0-1 0 0 0,0 0 0 0 0,-1 1 0 0 0,1-2 1 0 0,-1 2-1 0 0,1-1 0 0 0,-1 0 0 0 0,1 1 0 0 0,0-1 1 0 0,-1 0-1 0 0,0 0 0 0 0,0 0 0 0 0,1 0 0 0 0,-1 0 1 0 0,-1 1-1 0 0,-2 4-525 0 0,-1-1 1 0 0,0 1-1 0 0,-10 7 1 0 0,5-5-2333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6:56:20.0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71 201 6593 0 0,'-9'4'447'0'0,"-22"8"-190"0"0,30-12 66 0 0,-1 1 1 0 0,1-1-1 0 0,-1 0 0 0 0,0 1 1 0 0,1-1-1 0 0,-1 0 1 0 0,0 0-1 0 0,0 0 1 0 0,1 0-1 0 0,-1 0 1 0 0,0 0-1 0 0,1 0 1 0 0,-1 0-1 0 0,0-1 1 0 0,-2 0-1 0 0,4 1-261 0 0,-1 0 1 0 0,1-1-1 0 0,0 1 1 0 0,0 0-1 0 0,0-1 1 0 0,0 1-1 0 0,0 0 1 0 0,0 0-1 0 0,0-1 0 0 0,0 1 1 0 0,0 0-1 0 0,0-1 1 0 0,0 1-1 0 0,0 0 1 0 0,0-1-1 0 0,0 1 1 0 0,0 0-1 0 0,0 0 0 0 0,0-1 1 0 0,0 1-1 0 0,0 0 1 0 0,0-1-1 0 0,1 1 1 0 0,-1 0-1 0 0,0 0 1 0 0,0-1-1 0 0,0 1 0 0 0,1 0 1 0 0,-1 0-1 0 0,0 0 1 0 0,0-1-1 0 0,1 1 1 0 0,-1 0-1 0 0,0 0 1 0 0,1 0-1 0 0,-1 0 0 0 0,0-1 1 0 0,1 1-1 0 0,-1 0 1 0 0,0 0-1 0 0,1 0 1 0 0,15-9 343 0 0,122-29 392 0 0,-53 14-1427 0 0,-80 22 429 0 0,0 1 1 0 0,0-1-1 0 0,0 0 0 0 0,-1 0 1 0 0,1 0-1 0 0,-1 0 0 0 0,5-4 1 0 0,-8 5 141 0 0,1 0 0 0 0,-1 0 0 0 0,0 0-1 0 0,1 0 1 0 0,-1 0 0 0 0,0-1 0 0 0,0 1 0 0 0,0 0 0 0 0,0-1 0 0 0,-1 1 0 0 0,1-1 0 0 0,0 1 0 0 0,-1-1 0 0 0,1 1 0 0 0,-1-1 0 0 0,1 1 0 0 0,-1-1 0 0 0,0 1 0 0 0,0-1 0 0 0,0 1 0 0 0,0-1-1 0 0,-1-1 1 0 0,-2-21 107 0 0,3 17 98 0 0,-1 0 0 0 0,-1 0 0 0 0,1 0-1 0 0,-6-11 1 0 0,-2 4 2028 0 0,8 15-2108 0 0,1 0-1 0 0,-1-1 1 0 0,1 1 0 0 0,0 0 0 0 0,-1-1-1 0 0,1 1 1 0 0,0 0 0 0 0,-1-1 0 0 0,1 1 0 0 0,0 0-1 0 0,0 0 1 0 0,0-1 0 0 0,0 1 0 0 0,0 0-1 0 0,0 0 1 0 0,0-1 0 0 0,0 1 0 0 0,0 0 0 0 0,1 0-1 0 0,1 33 915 0 0,11 52-1 0 0,-4-33-710 0 0,-4-27-173 0 0,15 49-1 0 0,-16-64-843 0 0,1 0 1 0 0,0 0 0 0 0,1-1 0 0 0,1 1-1 0 0,0-1 1 0 0,14 15 0 0 0,-19-24 464 0 0,-1 1 1 0 0,0-1-1 0 0,1 0 1 0 0,0 0-1 0 0,-1 0 0 0 0,1 0 1 0 0,0 0-1 0 0,0 0 1 0 0,-1 0-1 0 0,1-1 1 0 0,0 1-1 0 0,0-1 1 0 0,0 1-1 0 0,0-1 1 0 0,0 1-1 0 0,0-1 0 0 0,0 0 1 0 0,0 0-1 0 0,0 0 1 0 0,1 0-1 0 0,-1 0 1 0 0,0 0-1 0 0,0 0 1 0 0,0 0-1 0 0,0-1 1 0 0,2 0-1 0 0,5-2-3089 0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6:47:45.8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122 382 7450 0 0,'-8'-7'482'0'0,"0"0"1"0"0,-1 1-1 0 0,0-1 1 0 0,-1 2 0 0 0,1-1-1 0 0,-14-4 1 0 0,0-1 1005 0 0,22 10-1328 0 0,-1 1 1 0 0,0-1-1 0 0,0 0 1 0 0,1 0-1 0 0,-1 0 1 0 0,1-1-1 0 0,-1 1 1 0 0,1 0-1 0 0,-1 0 1 0 0,1-1-1 0 0,0 1 1 0 0,0-1-1 0 0,-2-2 0 0 0,6-3 506 0 0,15 4-664 0 0,24 3-2 0 0,105 3 11 0 0,-125-1-88 0 0,0 1 1 0 0,0 1-1 0 0,0 1 0 0 0,32 11 1 0 0,-47-13 11 0 0,-1-1 0 0 0,0 1 0 0 0,1 0 0 0 0,-1 1 0 0 0,0-1 0 0 0,-1 1 0 0 0,8 6 0 0 0,-12-9 62 0 0,0 1 0 0 0,1-1 0 0 0,-1 0-1 0 0,0 1 1 0 0,-1-1 0 0 0,1 1 0 0 0,0-1 0 0 0,0 1 0 0 0,0-1 0 0 0,-1 1 0 0 0,1 0-1 0 0,-1-1 1 0 0,0 1 0 0 0,1 0 0 0 0,-1-1 0 0 0,0 1 0 0 0,0 0 0 0 0,0-1 0 0 0,0 1-1 0 0,0 0 1 0 0,0 0 0 0 0,-1-1 0 0 0,1 1 0 0 0,0 0 0 0 0,-1-1 0 0 0,1 1-1 0 0,-1-1 1 0 0,0 1 0 0 0,0 0 0 0 0,1-1 0 0 0,-1 0 0 0 0,0 1 0 0 0,0-1 0 0 0,-3 3-1 0 0,-20 23 90 0 0,-1-1 0 0 0,-2-1 0 0 0,-1-1 0 0 0,-53 36-1 0 0,43-33 201 0 0,9-7-1 0 0,14-10 17 0 0,0 1-1 0 0,-17 16 1 0 0,32-27-299 0 0,-1 0 1 0 0,0 1 0 0 0,1-1-1 0 0,-1 1 1 0 0,1-1-1 0 0,-1 1 1 0 0,1-1 0 0 0,-1 1-1 0 0,1 0 1 0 0,-1-1 0 0 0,1 1-1 0 0,0 0 1 0 0,-1-1-1 0 0,1 1 1 0 0,0 0 0 0 0,-1-1-1 0 0,1 1 1 0 0,0 0-1 0 0,0-1 1 0 0,0 1 0 0 0,0 0-1 0 0,0 0 1 0 0,0-1-1 0 0,0 1 1 0 0,0 0 0 0 0,0 0-1 0 0,0-1 1 0 0,0 1 0 0 0,0 0-1 0 0,0 0 1 0 0,1-1-1 0 0,-1 1 1 0 0,1 1 0 0 0,0-1-1 0 0,1 1 1 0 0,-1-1 0 0 0,1 0-1 0 0,0 0 1 0 0,0 0-1 0 0,-1 0 1 0 0,1 0 0 0 0,0 0-1 0 0,0 0 1 0 0,0 0 0 0 0,0-1-1 0 0,2 1 1 0 0,9 2 5 0 0,-1-1 0 0 0,1-1 0 0 0,12 0 0 0 0,-10-1-91 0 0,-1-2-1 0 0,1 0 0 0 0,-1-1 0 0 0,1 0 0 0 0,-1-1 0 0 0,0 0 0 0 0,15-8 0 0 0,92-51-1070 0 0,-99 51 924 0 0,-9 4 33 0 0,-1 0-1 0 0,0 0 1 0 0,11-12 0 0 0,-19 17 143 0 0,0-1 0 0 0,0 1-1 0 0,-1-1 1 0 0,1 0 0 0 0,-1 0 0 0 0,0-1 0 0 0,0 1-1 0 0,-1-1 1 0 0,1 1 0 0 0,-1-1 0 0 0,0 0 0 0 0,2-6-1 0 0,-4 9 60 0 0,0 1 0 0 0,0-1 0 0 0,0 0 0 0 0,0 1-1 0 0,-1-1 1 0 0,1 0 0 0 0,0 0 0 0 0,-1 1-1 0 0,1-1 1 0 0,-1 0 0 0 0,1 1 0 0 0,-1-1 0 0 0,0 1-1 0 0,0-1 1 0 0,0 1 0 0 0,1-1 0 0 0,-2 1-1 0 0,1 0 1 0 0,0-1 0 0 0,0 1 0 0 0,0 0 0 0 0,-1 0-1 0 0,1 0 1 0 0,0 0 0 0 0,-1 0 0 0 0,1 0-1 0 0,-1 0 1 0 0,1 0 0 0 0,-3 0 0 0 0,1-1 50 0 0,0 1 1 0 0,0 0-1 0 0,0 0 0 0 0,0 1 1 0 0,0-1-1 0 0,-1 0 1 0 0,1 1-1 0 0,0 0 1 0 0,0 0-1 0 0,0 0 0 0 0,-1 0 1 0 0,1 0-1 0 0,0 1 1 0 0,0-1-1 0 0,-3 2 1 0 0,4-2-36 0 0,0 1 1 0 0,1-1-1 0 0,-1 1 1 0 0,1 0-1 0 0,-1 0 0 0 0,1-1 1 0 0,-1 1-1 0 0,1 0 1 0 0,0 0-1 0 0,-1 0 1 0 0,1 0-1 0 0,0 1 1 0 0,0-1-1 0 0,-1 0 1 0 0,1 0-1 0 0,0 1 1 0 0,1-1-1 0 0,-1 1 0 0 0,0-1 1 0 0,0 1-1 0 0,0-1 1 0 0,1 1-1 0 0,-1 0 1 0 0,1-1-1 0 0,-1 3 1 0 0,1-1-15 0 0,1 0 1 0 0,-1 0 0 0 0,1 0 0 0 0,-1 0-1 0 0,1 0 1 0 0,0 0 0 0 0,0 0 0 0 0,1-1-1 0 0,-1 1 1 0 0,0 0 0 0 0,1-1 0 0 0,0 1-1 0 0,2 2 1 0 0,7 8-20 0 0,1 0 0 0 0,1-1-1 0 0,23 18 1 0 0,-31-26 24 0 0,-1-1-1 0 0,1 1 1 0 0,-1-1-1 0 0,1-1 1 0 0,0 1-1 0 0,0-1 1 0 0,0 0-1 0 0,1 0 1 0 0,-1 0 0 0 0,0-1-1 0 0,1 1 1 0 0,-1-2-1 0 0,1 1 1 0 0,-1 0-1 0 0,1-1 1 0 0,0 0-1 0 0,6-1 1 0 0,-8 0-10 0 0,0 0 0 0 0,0-1 0 0 0,1 1 0 0 0,-2-1 0 0 0,1 0 0 0 0,0 0 1 0 0,0 0-1 0 0,0-1 0 0 0,-1 1 0 0 0,0-1 0 0 0,1 0 0 0 0,-1 0 0 0 0,0 0 0 0 0,0 0 0 0 0,-1 0 0 0 0,1-1 1 0 0,-1 0-1 0 0,1 1 0 0 0,-1-1 0 0 0,0 0 0 0 0,0 0 0 0 0,1-5 0 0 0,2-3-23 0 0,-1-1-1 0 0,-1 1 1 0 0,1-1-1 0 0,-2 1 1 0 0,0-1-1 0 0,-1 0 0 0 0,0 0 1 0 0,0 0-1 0 0,-2 0 1 0 0,1 0-1 0 0,-2 1 1 0 0,0-1-1 0 0,-3-13 1 0 0,4 25 32 0 0,1-1 0 0 0,-1 0 0 0 0,1 1 0 0 0,-1-1 0 0 0,0 1 0 0 0,1-1 0 0 0,-1 1 0 0 0,0-1 0 0 0,0 1 0 0 0,0 0 0 0 0,0-1 0 0 0,0 1 0 0 0,0 0 0 0 0,-1 0 0 0 0,1 0 0 0 0,0 0 0 0 0,-1 0 0 0 0,1 0 0 0 0,-3-1 0 0 0,3 2 11 0 0,-1-1-1 0 0,1 1 1 0 0,-1 0 0 0 0,1 0 0 0 0,0 0 0 0 0,-1 0-1 0 0,1 0 1 0 0,-1 0 0 0 0,1 1 0 0 0,0-1 0 0 0,-1 0-1 0 0,1 1 1 0 0,0-1 0 0 0,-1 1 0 0 0,1 0 0 0 0,0-1-1 0 0,-1 1 1 0 0,0 1 0 0 0,-3 1 44 0 0,0 1 1 0 0,1 1-1 0 0,-1-1 0 0 0,1 0 0 0 0,0 1 1 0 0,0 0-1 0 0,0 0 0 0 0,-5 10 1 0 0,6-8-9 0 0,0 1 1 0 0,0-1 0 0 0,1 0 0 0 0,0 1-1 0 0,0 0 1 0 0,0 9 0 0 0,2-16-155 0 0,-1 1 0 0 0,1 0 1 0 0,0 0-1 0 0,0 0 0 0 0,0 0 0 0 0,0 0 1 0 0,0 0-1 0 0,0 0 0 0 0,1 0 1 0 0,-1 0-1 0 0,1 0 0 0 0,-1 0 0 0 0,1-1 1 0 0,0 1-1 0 0,-1 0 0 0 0,1 0 0 0 0,0-1 1 0 0,0 1-1 0 0,1 0 0 0 0,-1-1 0 0 0,0 1 1 0 0,0-1-1 0 0,1 1 0 0 0,-1-1 1 0 0,1 0-1 0 0,-1 0 0 0 0,1 0 0 0 0,0 0 1 0 0,-1 0-1 0 0,3 1 0 0 0,-2-2-176 0 0,0 0 1 0 0,0 0-1 0 0,0 0 0 0 0,0 0 1 0 0,0-1-1 0 0,0 1 0 0 0,0-1 0 0 0,0 0 1 0 0,0 0-1 0 0,0 1 0 0 0,0-1 1 0 0,0 0-1 0 0,0 0 0 0 0,-1-1 0 0 0,1 1 1 0 0,-1 0-1 0 0,1-1 0 0 0,-1 1 1 0 0,3-3-1 0 0,28-32-62 0 0,71-109 401 0 0,-97 135-417 0 0,0 1 2078 0 0,-1 26 661 0 0,-1 1-1707 0 0,1 0 0 0 0,0 0-1 0 0,9 19 1 0 0,-13-33-635 0 0,1 0 1 0 0,0 0 0 0 0,-1-1-1 0 0,1 1 1 0 0,0-1-1 0 0,1 1 1 0 0,-1-1 0 0 0,1 0-1 0 0,0 0 1 0 0,-1 0-1 0 0,1 0 1 0 0,0 0 0 0 0,1-1-1 0 0,-1 1 1 0 0,0-1-1 0 0,1 0 1 0 0,-1 0 0 0 0,1 0-1 0 0,0-1 1 0 0,6 3 0 0 0,-6-4-18 0 0,0 0 0 0 0,0 0 1 0 0,0-1-1 0 0,0 0 1 0 0,0 1-1 0 0,-1-1 1 0 0,1-1-1 0 0,0 1 1 0 0,0 0-1 0 0,-1-1 0 0 0,1 0 1 0 0,-1 0-1 0 0,0 0 1 0 0,1 0-1 0 0,2-3 1 0 0,47-43 79 0 0,-47 42-121 0 0,-1 1 22 0 0,27-29-260 0 0,-30 32 232 0 0,-1 0 0 0 0,0 1 0 0 0,1-1 0 0 0,-1 0 0 0 0,0 0 0 0 0,0 0 0 0 0,0 0 0 0 0,0 0 0 0 0,0 0 0 0 0,-1 0 0 0 0,1 0-1 0 0,-1 0 1 0 0,1 0 0 0 0,-1 0 0 0 0,0-1 0 0 0,0-3 0 0 0,0 5 15 0 0,-1-1-1 0 0,1 1 0 0 0,-1 0 1 0 0,0 0-1 0 0,0 0 1 0 0,0 0-1 0 0,0-1 0 0 0,0 1 1 0 0,0 1-1 0 0,0-1 1 0 0,0 0-1 0 0,0 0 0 0 0,0 0 1 0 0,-1 0-1 0 0,1 1 0 0 0,0-1 1 0 0,-1 1-1 0 0,1-1 1 0 0,0 1-1 0 0,-1-1 0 0 0,1 1 1 0 0,-3-1-1 0 0,-36-3 32 0 0,30 3-51 0 0,-10-1-55 0 0,-45-3 289 0 0,61 5-334 0 0,0 1 1 0 0,0-1-1 0 0,-1 0 1 0 0,1 1-1 0 0,0 0 1 0 0,0 0-1 0 0,0 0 1 0 0,0 0-1 0 0,0 1 1 0 0,0 0-1 0 0,-7 3 1 0 0,9-2-244 0 0,-1 0 1 0 0,1-1-1 0 0,0 1 1 0 0,0 0-1 0 0,0 0 1 0 0,0 0-1 0 0,1 1 1 0 0,-1-1-1 0 0,1 0 1 0 0,-1 0-1 0 0,1 1 1 0 0,0-1-1 0 0,1 1 1 0 0,-1-1-1 0 0,1 1 1 0 0,-1-1-1 0 0,1 1 1 0 0,0 3-1 0 0,2 0-2771 0 0</inkml:trace>
  <inkml:trace contextRef="#ctx0" brushRef="#br0" timeOffset="1">1072 208 7370 0 0,'3'-7'406'0'0,"1"0"1"0"0,0 1 0 0 0,0 0-1 0 0,1-1 1 0 0,0 2-1 0 0,0-1 1 0 0,0 0 0 0 0,0 1-1 0 0,1 0 1 0 0,0 1 0 0 0,0-1-1 0 0,12-6 1 0 0,-15 10-393 0 0,1 0 0 0 0,0-1-1 0 0,0 1 1 0 0,0 1 0 0 0,0-1 0 0 0,0 1 0 0 0,0-1 0 0 0,0 1-1 0 0,0 0 1 0 0,0 1 0 0 0,0-1 0 0 0,0 1 0 0 0,6 1 0 0 0,54 19-126 0 0,-46-14 35 0 0,-14-5 51 0 0,1 0-1 0 0,0-1 1 0 0,0 1-1 0 0,-1 1 0 0 0,0-1 1 0 0,1 1-1 0 0,-1 0 0 0 0,0 0 1 0 0,0 0-1 0 0,0 0 1 0 0,-1 1-1 0 0,1-1 0 0 0,-1 1 1 0 0,0 0-1 0 0,0 0 0 0 0,0 0 1 0 0,0 1-1 0 0,-1-1 1 0 0,0 1-1 0 0,0-1 0 0 0,0 1 1 0 0,0 0-1 0 0,-1 0 1 0 0,2 7-1 0 0,4 23-160 0 0,5 68 1 0 0,-8-56-1787 0 0,-4-47 1888 0 0,6 31-1541 0 0,-6-30 1577 0 0,0 0 0 0 0,0 0 0 0 0,0 0 0 0 0,1 0-1 0 0,-1-1 1 0 0,0 1 0 0 0,0 0 0 0 0,1 0 0 0 0,-1 0 0 0 0,1-1 0 0 0,-1 1-1 0 0,1 0 1 0 0,-1-1 0 0 0,1 1 0 0 0,-1 0 0 0 0,1-1 0 0 0,-1 1 0 0 0,1-1-1 0 0,0 1 1 0 0,-1-1 0 0 0,1 1 0 0 0,0-1 0 0 0,0 1 0 0 0,-1-1 0 0 0,1 0-1 0 0,0 1 1 0 0,0-1 0 0 0,0 0 0 0 0,-1 0 0 0 0,1 0 0 0 0,0 1-1 0 0,1-1 1 0 0,4-2-3003 0 0</inkml:trace>
  <inkml:trace contextRef="#ctx0" brushRef="#br0" timeOffset="2">1545 107 7610 0 0,'-1'-1'117'0'0,"1"0"0"0"0,-1 0 0 0 0,1 1 0 0 0,-1-1 0 0 0,0 0 0 0 0,1 0 0 0 0,-1 1 0 0 0,0-1 0 0 0,0 1 0 0 0,0-1 0 0 0,1 0 0 0 0,-1 1 0 0 0,0 0 0 0 0,0-1 0 0 0,0 1 0 0 0,0-1 0 0 0,0 1 0 0 0,0 0 0 0 0,0 0 0 0 0,0 0 0 0 0,0-1 0 0 0,0 1 0 0 0,0 0 0 0 0,0 0 0 0 0,0 0 0 0 0,0 0 0 0 0,0 1 0 0 0,0-1 0 0 0,0 0 0 0 0,0 0 0 0 0,0 1 0 0 0,0-1 0 0 0,1 0 0 0 0,-1 1 0 0 0,0-1 0 0 0,0 1 0 0 0,0-1 0 0 0,0 1 0 0 0,1-1 0 0 0,-1 1 0 0 0,0 0 0 0 0,0 0 0 0 0,1-1 0 0 0,-1 1 0 0 0,0 0 0 0 0,1 0 0 0 0,-1-1 0 0 0,1 1 0 0 0,-1 0 0 0 0,1 0 0 0 0,0 0 0 0 0,-1 1 0 0 0,-1 3-18 0 0,1-1 0 0 0,-1 0 1 0 0,1 1-1 0 0,0-1 1 0 0,0 1-1 0 0,0-1 1 0 0,1 1-1 0 0,0-1 1 0 0,0 1-1 0 0,0 6 1 0 0,2-2-90 0 0,0 0 1 0 0,1 0 0 0 0,0 0 0 0 0,0 0-1 0 0,1 0 1 0 0,0-1 0 0 0,0 0 0 0 0,11 15-1 0 0,-12-18-43 0 0,1-1 1 0 0,0 0-1 0 0,0 0 0 0 0,0 0 0 0 0,1 0 0 0 0,0-1 1 0 0,-1 1-1 0 0,1-1 0 0 0,0 0 0 0 0,1-1 0 0 0,-1 1 1 0 0,0-1-1 0 0,1 0 0 0 0,-1-1 0 0 0,9 2 0 0 0,-11-2-32 0 0,-1-1 0 0 0,1 0 0 0 0,-1-1-1 0 0,1 1 1 0 0,-1 0 0 0 0,1-1 0 0 0,-1 0-1 0 0,1 1 1 0 0,-1-1 0 0 0,0 0-1 0 0,1 0 1 0 0,-1 0 0 0 0,0 0 0 0 0,0-1-1 0 0,0 1 1 0 0,0-1 0 0 0,0 1 0 0 0,0-1-1 0 0,0 0 1 0 0,-1 0 0 0 0,3-2-1 0 0,2-3-120 0 0,-1 0 0 0 0,0 0 1 0 0,0-1-1 0 0,5-12 0 0 0,0-6 354 0 0,-2 1 0 0 0,0-1 0 0 0,-2-1 0 0 0,-1 1 0 0 0,-1-1 0 0 0,-1 0 0 0 0,0-29 0 0 0,0 68 468 0 0,0 0-1 0 0,1 0 1 0 0,1 0 0 0 0,9 17-1 0 0,2 2-1620 0 0,22 33-1 0 0,-8-22-5918 0 0,-24-36 2907 0 0</inkml:trace>
</inkml:ink>
</file>

<file path=ppt/ink/ink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46:11.9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63 261 7234 0 0,'-18'7'431'0'0,"16"-4"32"0"0,-1-2 0 0 0,0 1 1 0 0,0-1-1 0 0,1 0 0 0 0,-1 0 0 0 0,-1 0 1 0 0,1 0-1 0 0,0 0 0 0 0,0-1 0 0 0,0 0 0 0 0,0 1 1 0 0,-4-1-1 0 0,7 0-419 0 0,-1 0-1 0 0,1 0 1 0 0,0 0-1 0 0,0 0 1 0 0,0 0 0 0 0,0 0-1 0 0,0 0 1 0 0,0-1 0 0 0,0 1-1 0 0,0 0 1 0 0,0 0 0 0 0,0 0-1 0 0,-1 0 1 0 0,1 0-1 0 0,0 0 1 0 0,0 0 0 0 0,0 0-1 0 0,0 0 1 0 0,0 0 0 0 0,0 0-1 0 0,0 0 1 0 0,0 0-1 0 0,0 0 1 0 0,0 0 0 0 0,0 0-1 0 0,0 0 1 0 0,0 0 0 0 0,0 0-1 0 0,0-1 1 0 0,0 1 0 0 0,0 0-1 0 0,0 0 1 0 0,0 0-1 0 0,0 0 1 0 0,0 0 0 0 0,0 0-1 0 0,0 0 1 0 0,0-1 0 0 0,0 1-1 0 0,0 0 1 0 0,0 0-1 0 0,0 0 1 0 0,1 0 0 0 0,-1 0-1 0 0,0 0 1 0 0,0 0 0 0 0,0 0-1 0 0,0 0 1 0 0,0 0 0 0 0,0-1-1 0 0,0 1 1 0 0,0 0-1 0 0,0 0 1 0 0,1 0 0 0 0,5-5 703 0 0,9-3-341 0 0,82-28 728 0 0,-72 27-1240 0 0,0 1 0 0 0,-1-2 0 0 0,0-1 0 0 0,25-15 0 0 0,-47 25 80 0 0,-1 0 0 0 0,0 0-1 0 0,0 1 1 0 0,0-1 0 0 0,0 0 0 0 0,0 0 0 0 0,0 0 0 0 0,0 0 0 0 0,0 0-1 0 0,0 0 1 0 0,-1 0 0 0 0,1 0 0 0 0,0-1 0 0 0,-1 1 0 0 0,1 0 0 0 0,0-1 0 0 0,-1 2-1 0 0,0-2 1 0 0,0 1 0 0 0,1-1 0 0 0,-1 1 0 0 0,0 0 0 0 0,0-1 0 0 0,0 1-1 0 0,0-1 1 0 0,0 2 0 0 0,0-2 0 0 0,0 1 0 0 0,-1-1 0 0 0,1 1 0 0 0,0 0-1 0 0,0-1 1 0 0,-1 1 0 0 0,-1-2 0 0 0,-2-4 32 0 0,0 0 0 0 0,-1 0 0 0 0,1 1 0 0 0,-1 0 0 0 0,-7-6 0 0 0,-3-6-14 0 0,0-4 34 0 0,-13-13 1104 0 0,34 70-63 0 0,21 80 272 0 0,-17-68-1052 0 0,2 0 0 0 0,24 64 1 0 0,-34-107-282 0 0,0 2 33 0 0,1 0 0 0 0,0 1 0 0 0,1-1 0 0 0,0 0-1 0 0,6 9 1 0 0,-10-15-23 0 0,1 1-1 0 0,0 0 0 0 0,0 0 1 0 0,-1-1-1 0 0,1 1 0 0 0,1 0 1 0 0,-2 0-1 0 0,1-1 0 0 0,0 1 1 0 0,0-1-1 0 0,0 1 0 0 0,1-1 1 0 0,-2 1-1 0 0,1-1 0 0 0,1 0 1 0 0,-2 0-1 0 0,2 0 0 0 0,-1 0 1 0 0,0 0-1 0 0,0 0 1 0 0,0 0-1 0 0,0 0 0 0 0,1 0 1 0 0,-2 0-1 0 0,2 0 0 0 0,-1 0 1 0 0,0 0-1 0 0,0-1 0 0 0,0 1 1 0 0,0-1-1 0 0,0 0 0 0 0,0 1 1 0 0,0 0-1 0 0,0-1 0 0 0,0 0 1 0 0,0 0-1 0 0,-1 1 0 0 0,2-1 1 0 0,-1 0-1 0 0,-1 0 0 0 0,2-1 1 0 0,2-4-24 0 0,1 1 0 0 0,-1-1 0 0 0,0 0 0 0 0,0 0 0 0 0,0 0 0 0 0,-1 0 1 0 0,0-1-1 0 0,0 0 0 0 0,-1 0 0 0 0,-1 0 0 0 0,2 1 0 0 0,-2-2 0 0 0,0 1 0 0 0,0 0 0 0 0,0-11 0 0 0,-1 13-9 0 0,0-2-1 0 0,0 2 0 0 0,-1-1 0 0 0,0 1 0 0 0,-1-1 0 0 0,1 1 0 0 0,-1-1 1 0 0,1 0-1 0 0,-1 1 0 0 0,-1 0 0 0 0,1 0 0 0 0,-1 0 0 0 0,0 0 0 0 0,0 0 0 0 0,-1 1 1 0 0,1-1-1 0 0,-1 1 0 0 0,0 0 0 0 0,0 0 0 0 0,-5-3 0 0 0,6 5 23 0 0,1 1 0 0 0,0-1 0 0 0,-1 1-1 0 0,1 0 1 0 0,-1 0 0 0 0,1 0 0 0 0,-1 1 0 0 0,1 0-1 0 0,-1-1 1 0 0,0 0 0 0 0,0 1 0 0 0,1 0-1 0 0,-1 0 1 0 0,0 0 0 0 0,1 1 0 0 0,-1-1-1 0 0,1 1 1 0 0,-1-1 0 0 0,0 0 0 0 0,0 2 0 0 0,1-1-1 0 0,0-1 1 0 0,-1 2 0 0 0,0-1 0 0 0,1 0-1 0 0,0 1 1 0 0,0-1 0 0 0,-1 1 0 0 0,-2 3 0 0 0,-1 0-484 0 0,1 0 0 0 0,0 1 1 0 0,0-1-1 0 0,1 1 1 0 0,-1 0-1 0 0,1 0 1 0 0,1 1-1 0 0,-1-1 1 0 0,-5 14-1 0 0,9-19 112 0 0,0 0 0 0 0,0-1 0 0 0,-1 1 0 0 0,1 0 0 0 0,0 0 0 0 0,0-1 0 0 0,0 1 0 0 0,0 0 0 0 0,0 0 0 0 0,0-1 0 0 0,0 1 0 0 0,0 0 0 0 0,0 0 0 0 0,0-1 0 0 0,1 1 0 0 0,-1 0 0 0 0,0 0 0 0 0,0-1 0 0 0,0 1 0 0 0,0-1 0 0 0,1 1 0 0 0,-1 0 0 0 0,1-1 0 0 0,0 1 0 0 0,-1 1 0 0 0,3-2-3611 0 0</inkml:trace>
</inkml:ink>
</file>

<file path=ppt/ink/ink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46:12.9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42 12 12835 0 0,'0'-1'232'0'0,"-1"0"1"0"0,0 0-1 0 0,0 1 1 0 0,1-1-1 0 0,-1 0 0 0 0,0 0 1 0 0,0 1-1 0 0,1-1 1 0 0,-1 1-1 0 0,0-1 1 0 0,0 0-1 0 0,0 1 1 0 0,0 0-1 0 0,0 0 1 0 0,1-1-1 0 0,-2 1 0 0 0,1 0 1 0 0,1-1-1 0 0,-2 1 1 0 0,1 0-1 0 0,1 0 1 0 0,-2 0-1 0 0,1 0 1 0 0,1 0-1 0 0,-2 0 1 0 0,1 0-1 0 0,1 1 0 0 0,-3 0 1 0 0,2-1-146 0 0,-1 1 0 0 0,2 1 0 0 0,-2-2 0 0 0,1 2-1 0 0,1-1 1 0 0,-1 0 0 0 0,0 1 0 0 0,0-2 0 0 0,1 2 0 0 0,-1-1 0 0 0,0 1 0 0 0,1-1 0 0 0,-1 1-1 0 0,1-1 1 0 0,0 0 0 0 0,0 1 0 0 0,-1-1 0 0 0,1 1 0 0 0,0 1 0 0 0,-1 10-28 0 0,1 0 0 0 0,0-1 0 0 0,2 1 0 0 0,-1 0 0 0 0,1-1 0 0 0,6 21 0 0 0,-7-28-66 0 0,1 0-1 0 0,0 1 1 0 0,0-1 0 0 0,1 0-1 0 0,0 0 1 0 0,0 0 0 0 0,0 0-1 0 0,0-1 1 0 0,0 1 0 0 0,1-1-1 0 0,0 0 1 0 0,0 0 0 0 0,0-1 0 0 0,1 1-1 0 0,-1 0 1 0 0,2-1 0 0 0,4 3-1 0 0,-5-4-30 0 0,1 0 1 0 0,0-1-1 0 0,0 0 0 0 0,0 1 0 0 0,1-2 1 0 0,-1 0-1 0 0,0 0 0 0 0,0 0 0 0 0,0 0 0 0 0,0-1 1 0 0,0 0-1 0 0,0-1 0 0 0,0 1 0 0 0,7-3 0 0 0,10-1-140 0 0,-23 5 173 0 0,1 0 1 0 0,-1 0-1 0 0,0 0 1 0 0,1 0-1 0 0,-1 0 1 0 0,1 0-1 0 0,-1 0 1 0 0,1 0-1 0 0,-1 0 1 0 0,0 0-1 0 0,0 0 1 0 0,1 0-1 0 0,-1 0 1 0 0,1 1-1 0 0,-1-1 1 0 0,1 0-1 0 0,-1 0 1 0 0,0 0-1 0 0,0 0 1 0 0,1 0-1 0 0,-1 1 1 0 0,1-1-1 0 0,-1 0 1 0 0,0 1-1 0 0,1-1 0 0 0,-1 1 1 0 0,0-1-1 0 0,0 0 1 0 0,0 0-1 0 0,0 0 1 0 0,1 2-1 0 0,1 15-50 0 0,-6 16 92 0 0,-2-11 86 0 0,1-1 0 0 0,1 1 0 0 0,0 1 0 0 0,2-1 0 0 0,1 0-1 0 0,2 30 1 0 0,-1-50-105 0 0,0-1 0 0 0,0 2-1 0 0,1-1 1 0 0,-1-1-1 0 0,0 2 1 0 0,0-2 0 0 0,1 1-1 0 0,0 0 1 0 0,0-1 0 0 0,-1 2-1 0 0,1-2 1 0 0,1 1-1 0 0,-2 0 1 0 0,2-1 0 0 0,-1 1-1 0 0,0-1 1 0 0,1 1 0 0 0,-1-1-1 0 0,1 0 1 0 0,-1 1-1 0 0,1-2 1 0 0,2 3 0 0 0,-3-2-1 0 0,0-1 1 0 0,1 1-1 0 0,-1-1 1 0 0,1 0-1 0 0,-1 0 1 0 0,1 0 0 0 0,-1 0-1 0 0,1 0 1 0 0,-1 0-1 0 0,1 0 1 0 0,0-1-1 0 0,-1 1 1 0 0,1-1 0 0 0,-1 1-1 0 0,1 0 1 0 0,-1-1-1 0 0,0 0 1 0 0,0 1-1 0 0,1-1 1 0 0,-1 0-1 0 0,0 0 1 0 0,1 0 0 0 0,-2 1-1 0 0,2-2 1 0 0,-1 1-1 0 0,-1 0 1 0 0,2 0-1 0 0,-1 0 1 0 0,1-2-1 0 0,1-2-49 0 0,1 1-1 0 0,-1-1 0 0 0,-1 1 0 0 0,1-1 1 0 0,-1 0-1 0 0,0-1 0 0 0,1 1 0 0 0,-2 0 1 0 0,1 0-1 0 0,-1-1 0 0 0,0 1 0 0 0,0 0 1 0 0,0-7-1 0 0,-2 3-108 0 0,1 1 0 0 0,-1 0 0 0 0,-1-1 0 0 0,1 1 0 0 0,-1-1 0 0 0,-1 2 0 0 0,-6-16-1 0 0,3 10 49 0 0,-12-27-55 0 0,16 37 196 0 0,1 0 0 0 0,-1 0 0 0 0,0 1 0 0 0,0-1 0 0 0,0 1-1 0 0,0 0 1 0 0,-1-1 0 0 0,0 1 0 0 0,1 0 0 0 0,-1 0 0 0 0,-2-1 0 0 0,12 5 21 0 0,1-1 0 0 0,0 1 1 0 0,0-1-1 0 0,0 0 0 0 0,0-1 0 0 0,0 1 0 0 0,14-3 1 0 0,-15 2-171 0 0,0-1-1 0 0,1 0 1 0 0,-2 0 0 0 0,1-1 0 0 0,1 1 0 0 0,-2-2 0 0 0,1 0 0 0 0,0 1 0 0 0,0-1 0 0 0,-1-1 0 0 0,7-4 0 0 0,-10 6-139 0 0,0-1-1 0 0,-1 0 1 0 0,0 0 0 0 0,0 0-1 0 0,1 0 1 0 0,-2 0 0 0 0,1 0-1 0 0,-1 0 1 0 0,1 0 0 0 0,-1 0-1 0 0,1-1 1 0 0,-1 0 0 0 0,-1 1-1 0 0,1-1 1 0 0,0 0 0 0 0,-1 1-1 0 0,1 0 1 0 0,-1-1 0 0 0,0 0-1 0 0,-2-6 1 0 0,0-5 174 0 0,-1-1 0 0 0,-1 1 0 0 0,-8-22 1 0 0,6 21 686 0 0,6 14-497 0 0,0 2 1 0 0,-1-1-1 0 0,1-1 0 0 0,-1 2 1 0 0,1-1-1 0 0,0 0 0 0 0,-1 0 1 0 0,1 0-1 0 0,-1 0 0 0 0,0 0 1 0 0,1 1-1 0 0,-1-1 0 0 0,-1-1 1 0 0,2 2-75 0 0,0 0-1 0 0,0 0 1 0 0,-1 0 0 0 0,1 0 0 0 0,0 0 0 0 0,-1 0 0 0 0,1 0 0 0 0,0 0 0 0 0,0 0-1 0 0,-1 0 1 0 0,1 0 0 0 0,0 0 0 0 0,0 0 0 0 0,0 0 0 0 0,0 0 0 0 0,0 0-1 0 0,-1 0 1 0 0,1 0 0 0 0,0 0 0 0 0,0 0 0 0 0,-1 0 0 0 0,1 1 0 0 0,0-1 0 0 0,0 0-1 0 0,-1 0 1 0 0,1 0 0 0 0,0 1 0 0 0,0-1 0 0 0,0 0 0 0 0,0 0 0 0 0,0 1 0 0 0,0-1-1 0 0,0 0 1 0 0,0 0 0 0 0,0 0 0 0 0,-1 3 70 0 0,0-1 0 0 0,0 0 0 0 0,1 0 0 0 0,-1 1 1 0 0,1 0-1 0 0,-1-1 0 0 0,1 0 0 0 0,0 0 0 0 0,0 1 0 0 0,0 3 0 0 0,11 45 441 0 0,34 97 0 0 0,-23-82-524 0 0,-17-49-33 0 0,-3-7 18 0 0,1-1-1 0 0,-1 0 1 0 0,2 0-1 0 0,0 0 1 0 0,0 0-1 0 0,0-1 0 0 0,2 0 1 0 0,9 14-1 0 0,-15-22-9 0 0,0 1 0 0 0,1-1 0 0 0,0 0 0 0 0,-1 0 0 0 0,1 1 0 0 0,-1-1 0 0 0,0 0 0 0 0,1 1 0 0 0,0-1 0 0 0,-1 0 0 0 0,1 0 0 0 0,-1 1 0 0 0,1-1 0 0 0,0 0 0 0 0,-1 0-1 0 0,1 0 1 0 0,-1 0 0 0 0,1 0 0 0 0,-1 0 0 0 0,1 0 0 0 0,0 0 0 0 0,-1 0 0 0 0,1 0 0 0 0,1-1 0 0 0,14-10 99 0 0,-12 7-137 0 0,1-1 1 0 0,-2 0 0 0 0,9-10-1 0 0,-10 10 13 0 0,1-1-1 0 0,-1 1 0 0 0,0 0 0 0 0,1-1 1 0 0,-1 1-1 0 0,-1-1 0 0 0,0 0 0 0 0,1 0 0 0 0,-2 0 1 0 0,0 0-1 0 0,1 0 0 0 0,-2-7 0 0 0,1 10 17 0 0,0 0-1 0 0,-1 0 0 0 0,0 0 1 0 0,0-1-1 0 0,1 1 1 0 0,-2 0-1 0 0,1-1 0 0 0,-1 1 1 0 0,1 0-1 0 0,-1 0 1 0 0,0 0-1 0 0,0 1 0 0 0,0-1 1 0 0,0 0-1 0 0,0 0 1 0 0,-1 1-1 0 0,0 0 0 0 0,0 0 1 0 0,1 0-1 0 0,-1 0 1 0 0,0 0-1 0 0,-3-1 0 0 0,1 1 14 0 0,2 1 0 0 0,-1-1 0 0 0,-1 1 0 0 0,2 0 0 0 0,-2-1 0 0 0,1 2-1 0 0,-1 0 1 0 0,1-1 0 0 0,0 1 0 0 0,-1 0 0 0 0,1 0 0 0 0,0 1-1 0 0,0-1 1 0 0,-1 1 0 0 0,0 0 0 0 0,2 0 0 0 0,-7 2 0 0 0,7-1-143 0 0,-1-1 0 0 0,1 1 1 0 0,0-1-1 0 0,0 2 0 0 0,0-1 1 0 0,1-1-1 0 0,-1 2 0 0 0,1 0 1 0 0,-1-1-1 0 0,0 0 0 0 0,1 1 0 0 0,0 0 1 0 0,0 0-1 0 0,0 0 0 0 0,0 0 1 0 0,1 0-1 0 0,-1 0 0 0 0,1 0 1 0 0,-1 1-1 0 0,2-1 0 0 0,-1 1 1 0 0,-1 3-1 0 0,2-6-206 0 0,0 0 0 0 0,0 0 1 0 0,0-1-1 0 0,0 1 0 0 0,0 0 0 0 0,0 0 1 0 0,0-1-1 0 0,1 1 0 0 0,-1 0 0 0 0,0 0 1 0 0,0-1-1 0 0,1 1 0 0 0,-1-1 0 0 0,1 1 1 0 0,-1 0-1 0 0,0-1 0 0 0,0 1 0 0 0,1 0 0 0 0,0-1 1 0 0,-1 1-1 0 0,1-1 0 0 0,-1 0 0 0 0,1 1 1 0 0,-1 0-1 0 0,1-1 0 0 0,0 1 0 0 0,-1-1 1 0 0,1 0-1 0 0,0 0 0 0 0,0 0 0 0 0,-1 1 1 0 0,1-1-1 0 0,-1 0 0 0 0,2 1 0 0 0,3-1-3962 0 0</inkml:trace>
</inkml:ink>
</file>

<file path=ppt/ink/ink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46:13.2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 3 13195 0 0,'0'0'92'0'0,"-1"0"0"0"0,1 0 1 0 0,0 0-1 0 0,-1 0 0 0 0,1 0 1 0 0,-1 0-1 0 0,1-1 0 0 0,0 1 1 0 0,0 0-1 0 0,-1 0 0 0 0,1 0 1 0 0,-1 0-1 0 0,1 0 0 0 0,-1 0 1 0 0,1 0-1 0 0,0 0 0 0 0,0 0 1 0 0,-1 0-1 0 0,1 1 0 0 0,-1-1 1 0 0,1 0-1 0 0,-1 0 0 0 0,1 0 0 0 0,0 0 1 0 0,0 0-1 0 0,0 0 0 0 0,-1 0 1 0 0,0 1-1 0 0,1 0-75 0 0,1-1 1 0 0,-1 1-1 0 0,0-1 1 0 0,0 0-1 0 0,0 0 0 0 0,1 0 1 0 0,-1 1-1 0 0,0-1 1 0 0,0 0-1 0 0,0 1 0 0 0,0-1 1 0 0,1 0-1 0 0,-1 0 1 0 0,0 1-1 0 0,1-1 0 0 0,-1 0 1 0 0,1 0-1 0 0,-1 0 1 0 0,0 0-1 0 0,0 0 0 0 0,0 0 1 0 0,1 0-1 0 0,-1 0 1 0 0,1 0-1 0 0,-1 0 0 0 0,1 0 1 0 0,-1 0-1 0 0,0 0 1 0 0,0 0-1 0 0,1 0 0 0 0,0 0 1 0 0,12 1 395 0 0,2-1 1 0 0,-2-1-1 0 0,20-2 0 0 0,21-2-274 0 0,-40 5-178 0 0,0 0 0 0 0,-1 2 1 0 0,1-1-1 0 0,16 5 0 0 0,-27-5 32 0 0,-1 0 0 0 0,1-1 0 0 0,0 1 0 0 0,0 0 0 0 0,0 0 0 0 0,0 0 0 0 0,-1 1 0 0 0,0-1 0 0 0,1 1 0 0 0,-1-1 0 0 0,1 1 0 0 0,-1 0 0 0 0,0-1 0 0 0,0 2 0 0 0,0-1 0 0 0,-1 0 0 0 0,2 0 0 0 0,-2 1 0 0 0,1-1 0 0 0,-1 1 0 0 0,1-1 0 0 0,-2 1 0 0 0,2-1 0 0 0,-1 1 0 0 0,-1 1 0 0 0,3 2 0 0 0,-4 1 39 0 0,1 0 0 0 0,-2 0-1 0 0,2 0 1 0 0,-2 1-1 0 0,1-2 1 0 0,-2 1-1 0 0,1 0 1 0 0,-1 0-1 0 0,-4 7 1 0 0,-8 28 98 0 0,9-21-1773 0 0,-2 0-1 0 0,-12 26 1 0 0,-9 20-2182 0 0,28-55-367 0 0,2-12 1240 0 0</inkml:trace>
</inkml:ink>
</file>

<file path=ppt/ink/ink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46:13.8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75 7242 0 0,'3'-20'1465'0'0,"-2"14"-319"0"0,0 0 1 0 0,-1 0-1 0 0,2 1 0 0 0,-1-1 0 0 0,1 0 1 0 0,0 0-1 0 0,3-5 0 0 0,-5 11-1096 0 0,0-1 1 0 0,0 1-1 0 0,0 0 0 0 0,0 0 0 0 0,0 0 1 0 0,0 0-1 0 0,0 0 0 0 0,0 0 0 0 0,1 0 1 0 0,-1-1-1 0 0,0 1 0 0 0,0 0 0 0 0,0 0 1 0 0,1 0-1 0 0,-1 0 0 0 0,0 0 0 0 0,0-1 1 0 0,1 1-1 0 0,-1 0 0 0 0,0 0 0 0 0,0 0 1 0 0,0 0-1 0 0,0 0 0 0 0,0 0 1 0 0,0 0-1 0 0,1 0 0 0 0,-1 0 0 0 0,0 0 1 0 0,1 0-1 0 0,-1 0 0 0 0,0 0 0 0 0,0 0 1 0 0,1 0-1 0 0,-1 0 0 0 0,0 1 0 0 0,0-1 1 0 0,0 0-1 0 0,0 0 0 0 0,0 0 0 0 0,8 9 587 0 0,2 12-355 0 0,-7-12-215 0 0,-1 1 0 0 0,-1 0-1 0 0,1 0 1 0 0,-1 12 0 0 0,0-14-96 0 0,0 0 1 0 0,0 1-1 0 0,0-1 0 0 0,1 1 1 0 0,0-1-1 0 0,6 15 0 0 0,-8-22 22 0 0,0-1 1 0 0,0 0-1 0 0,1 0 0 0 0,-1 1 1 0 0,0-1-1 0 0,0 0 0 0 0,1 1 1 0 0,-1-1-1 0 0,0 0 0 0 0,1 1 1 0 0,-1-1-1 0 0,0 1 0 0 0,0-1 1 0 0,0 0-1 0 0,1 0 0 0 0,-1 0 1 0 0,1 0-1 0 0,-1 0 0 0 0,1 0 0 0 0,-1 0 1 0 0,0 1-1 0 0,0-1 0 0 0,0 0 1 0 0,1 0-1 0 0,-1 0 0 0 0,1 0 1 0 0,-1 0-1 0 0,1 0 0 0 0,-1 0 1 0 0,1 0-1 0 0,11-8-77 0 0,8-13-84 0 0,72-114-622 0 0,-92 142 799 0 0,1-1 1 0 0,-1 1 0 0 0,0 1 0 0 0,-1 9 0 0 0,-2-5-7 0 0,-3 35 12 0 0,6-44-12 0 0,0 0 0 0 0,0-1 0 0 0,1 1 0 0 0,-1 0 0 0 0,1 0 0 0 0,-1 0 0 0 0,1 0 0 0 0,0 0 0 0 0,0-1 0 0 0,0 1 0 0 0,0 0 0 0 0,1 0 0 0 0,1 2 0 0 0,-3-4-3 0 0,1-1 1 0 0,1 1 0 0 0,-2-1-1 0 0,1 1 1 0 0,1 0 0 0 0,-2-1-1 0 0,2 0 1 0 0,-1 0-1 0 0,0 1 1 0 0,0-1 0 0 0,0 0-1 0 0,0 1 1 0 0,1-1-1 0 0,-2 0 1 0 0,2 0 0 0 0,-1 0-1 0 0,0 0 1 0 0,1-1-1 0 0,-2 1 1 0 0,2 0 0 0 0,-1-1-1 0 0,0 1 1 0 0,0 0-1 0 0,1 0 1 0 0,-2-1 0 0 0,1 0-1 0 0,1 1 1 0 0,-2-1-1 0 0,1 1 1 0 0,1-2 0 0 0,31-21-168 0 0,-5-6 21 0 0,-22 22 156 0 0,0 0 0 0 0,14-12 0 0 0,-17 17-4 0 0,1-1 0 0 0,0 1 1 0 0,-1-1-1 0 0,2 1 0 0 0,5-3 0 0 0,-9 5 4 0 0,0 0 0 0 0,0 0-1 0 0,-1 0 1 0 0,0-1-1 0 0,1 1 1 0 0,0 0 0 0 0,0 0-1 0 0,-1 0 1 0 0,1 0-1 0 0,0 0 1 0 0,0 0 0 0 0,-1 0-1 0 0,0 1 1 0 0,1-1-1 0 0,0 0 1 0 0,0 0 0 0 0,-1 0-1 0 0,1 0 1 0 0,-1 1-1 0 0,1-1 1 0 0,0 0 0 0 0,-1 1-1 0 0,0 0 1 0 0,1-1-1 0 0,0 0 1 0 0,-1 0 0 0 0,1 1-1 0 0,-1 0 1 0 0,0-1-1 0 0,1 1 1 0 0,-1 0 0 0 0,1-1-1 0 0,-1 0 1 0 0,0 1-1 0 0,1 0 1 0 0,-1 0-1 0 0,0-1 1 0 0,0 1 0 0 0,0-1-1 0 0,0 1 1 0 0,0 0-1 0 0,0-1 1 0 0,0 1 0 0 0,0 1-1 0 0,2 9 86 0 0,-2-1 0 0 0,0 1 0 0 0,0-1 1 0 0,-4 19-1 0 0,3-20-270 0 0,0 0 0 0 0,0 0 1 0 0,0 0-1 0 0,1 0 1 0 0,1 0-1 0 0,0 0 0 0 0,2 12 1 0 0,1-14-1495 0 0,-3-6 1385 0 0,0-1-1 0 0,-1 1 1 0 0,1-1-1 0 0,-1 1 0 0 0,0-1 1 0 0,1 0-1 0 0,-1 0 1 0 0,1 0-1 0 0,0 0 0 0 0,-1 0 1 0 0,0 1-1 0 0,1-1 1 0 0,-1 0-1 0 0,1 0 0 0 0,0 0 1 0 0,-1 0-1 0 0,0 0 1 0 0,1 0-1 0 0,0 0 1 0 0,0 0-1 0 0,-1 0 0 0 0,1 0 1 0 0,-1 0-1 0 0,1-1 1 0 0,-1 1-1 0 0,1 0 0 0 0,0 0 1 0 0,-1 0-1 0 0,0 0 1 0 0,1-1-1 0 0,-1 1 0 0 0,1 0 1 0 0,-1-1-1 0 0,1 0 1 0 0,2-3-3745 0 0</inkml:trace>
</inkml:ink>
</file>

<file path=ppt/ink/ink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46:14.3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35 63 11290 0 0,'-3'2'514'0'0,"0"0"-1"0"0,0 1 0 0 0,0-1 1 0 0,0 1-1 0 0,0 0 1 0 0,0 0-1 0 0,0 0 0 0 0,1 0 1 0 0,0 1-1 0 0,-2 3 0 0 0,3-6-403 0 0,1 0-1 0 0,0 0 0 0 0,0 0 0 0 0,-1 0 1 0 0,1 0-1 0 0,0 0 0 0 0,0-1 0 0 0,0 2 1 0 0,-1-1-1 0 0,1-1 0 0 0,1 2 1 0 0,-1-1-1 0 0,0-1 0 0 0,0 2 0 0 0,0-1 1 0 0,1 0-1 0 0,-1-1 0 0 0,0 3 0 0 0,1-2-64 0 0,0 0-1 0 0,0 0 1 0 0,0 0-1 0 0,0 0 1 0 0,0 0-1 0 0,0 0 1 0 0,0 0-1 0 0,0 0 0 0 0,0-1 1 0 0,1 1-1 0 0,-2 0 1 0 0,2 0-1 0 0,-1-1 1 0 0,0 0-1 0 0,1 1 1 0 0,-1-1-1 0 0,2 1 1 0 0,5 0-13 0 0,0 1 1 0 0,0-1 0 0 0,1-1-1 0 0,0 0 1 0 0,-1 0 0 0 0,0 0 0 0 0,0 0-1 0 0,10-3 1 0 0,1-2 50 0 0,-1 1 0 0 0,26-12-1 0 0,-40 14-122 0 0,-1 1 1 0 0,1-1-1 0 0,-1 1 0 0 0,0-2 0 0 0,0 1 0 0 0,1 0 0 0 0,-1 0 0 0 0,0-1 0 0 0,0 0 0 0 0,-1 1 0 0 0,4-4 1 0 0,-5 5 24 0 0,-1 0 0 0 0,0-1 0 0 0,1 2 0 0 0,0-2 0 0 0,-1 1 0 0 0,1 0 0 0 0,-1-1 0 0 0,0 2 1 0 0,0-2-1 0 0,0 1 0 0 0,0 0 0 0 0,0-1 0 0 0,0 1 0 0 0,0 0 0 0 0,0 0 0 0 0,0-1 1 0 0,0 1-1 0 0,0 0 0 0 0,-1 0 0 0 0,1-1 0 0 0,-1 1 0 0 0,0 0 0 0 0,1 0 0 0 0,0 0 0 0 0,-1 0 1 0 0,0 0-1 0 0,0 0 0 0 0,1-1 0 0 0,-1 2 0 0 0,0-1 0 0 0,-1 0 0 0 0,2 0 0 0 0,-1 1 0 0 0,0-1 1 0 0,0 0-1 0 0,-2 0 0 0 0,-5-5-52 0 0,1 2 0 0 0,-2-1-1 0 0,2 2 1 0 0,-1-1 0 0 0,-1 1 0 0 0,0 0 0 0 0,1 1 0 0 0,-1-1 0 0 0,0 1 0 0 0,0 1-1 0 0,1 0 1 0 0,-2 1 0 0 0,1-1 0 0 0,-17 3 0 0 0,23-1 117 0 0,-1 0 0 0 0,1 0-1 0 0,0 1 1 0 0,0-1 0 0 0,-1 1 0 0 0,1-1 0 0 0,0 2-1 0 0,0-2 1 0 0,1 1 0 0 0,-1 1 0 0 0,1-1 0 0 0,-1 1 0 0 0,1-1-1 0 0,-1 1 1 0 0,1 0 0 0 0,1-1 0 0 0,-2 1 0 0 0,2 0-1 0 0,-1 1 1 0 0,1-1 0 0 0,-1 0 0 0 0,1 0 0 0 0,0 1-1 0 0,0-1 1 0 0,1 1 0 0 0,-2 4 0 0 0,1 4 181 0 0,-1 0 0 0 0,1 1 0 0 0,1-1 1 0 0,1 0-1 0 0,0 1 0 0 0,3 13 0 0 0,-2-14-93 0 0,1 0 0 0 0,0 0 0 0 0,1 0 0 0 0,0 0 0 0 0,1 0 0 0 0,1-1 0 0 0,0 0 0 0 0,0 0 0 0 0,1 0 0 0 0,12 15 0 0 0,-17-25-127 0 0,1 1-1 0 0,-1 0 1 0 0,0-1 0 0 0,0 0-1 0 0,1 1 1 0 0,-1-1 0 0 0,0 0-1 0 0,1 0 1 0 0,-1 0 0 0 0,1-1-1 0 0,0 1 1 0 0,-1-1 0 0 0,1 1 0 0 0,-1-1-1 0 0,1 0 1 0 0,0 0 0 0 0,0 0-1 0 0,-1 0 1 0 0,1 0 0 0 0,-1-1-1 0 0,1 0 1 0 0,-1 1 0 0 0,1-1 0 0 0,0 0-1 0 0,3-2 1 0 0,7-3-225 0 0,0 0 1 0 0,-1-1-1 0 0,18-14 0 0 0,-23 17-39 0 0,12-9-90 0 0,60-47-5472 0 0,-72 54 4759 0 0,0 0 1 0 0,0-1-1 0 0,0 0 1 0 0,-1 0-1 0 0,-1-1 1 0 0,0 0-1 0 0,1 0 1 0 0,3-9-1 0 0,-6 8-1728 0 0</inkml:trace>
</inkml:ink>
</file>

<file path=ppt/ink/ink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46:14.9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 53 6889 0 0,'-11'-30'4923'0'0,"9"15"-849"0"0,2 14-3967 0 0,0 1 1 0 0,0-1-1 0 0,1 1 0 0 0,-1-1 1 0 0,0 1-1 0 0,0 0 0 0 0,0 0 1 0 0,0 0-1 0 0,1-1 0 0 0,-1 1 0 0 0,0-1 1 0 0,0 1-1 0 0,0 0 0 0 0,0-1 1 0 0,0 1-1 0 0,1 0 0 0 0,-1 0 1 0 0,1 0-1 0 0,-1 0 0 0 0,0 0 1 0 0,1-1-1 0 0,-1 1 0 0 0,0 0 1 0 0,0 0-1 0 0,0 0 0 0 0,1-1 1 0 0,-1 1-1 0 0,1 0 0 0 0,-1 0 1 0 0,1 0-1 0 0,-1 0 0 0 0,0 0 1 0 0,1 0-1 0 0,2 1 5 0 0,1 0 0 0 0,0-1 0 0 0,-1 1 0 0 0,0 1 0 0 0,1-2 0 0 0,-1 2 0 0 0,0-1 0 0 0,1 1 0 0 0,-1 0 0 0 0,0 0 0 0 0,0 0 0 0 0,-1 0 0 0 0,1 0 0 0 0,5 6 0 0 0,-2-2-88 0 0,-1 1 0 0 0,1-1 1 0 0,-1 1-1 0 0,0 0 0 0 0,4 9 1 0 0,-6-9-25 0 0,-1 2 1 0 0,0-2 0 0 0,0 1 0 0 0,-1 0 0 0 0,0 0-1 0 0,0 0 1 0 0,-1 14 0 0 0,1 7-3 0 0,-1-20-2 0 0,0-6 2 0 0,0-1 1 0 0,0 1 0 0 0,0 0 0 0 0,0 0-1 0 0,0 0 1 0 0,1-1 0 0 0,0 1 0 0 0,0-1-1 0 0,0 0 1 0 0,-1 1 0 0 0,2 0 0 0 0,1 3 0 0 0,-2-5 3 0 0,-1-1 0 0 0,1 0 0 0 0,0 0 0 0 0,0 0 1 0 0,0 1-1 0 0,0-1 0 0 0,0 0 0 0 0,-1 0 0 0 0,1 0 1 0 0,0 0-1 0 0,0 0 0 0 0,0 0 0 0 0,0 0 0 0 0,0 0 1 0 0,-1 0-1 0 0,2-1 0 0 0,-1 1 0 0 0,-1 0 0 0 0,1 0 1 0 0,0 0-1 0 0,0-1 0 0 0,-1 1 0 0 0,2-2 0 0 0,21-11-108 0 0,-19 11 52 0 0,49-37-1113 0 0,-42 30 657 0 0,0 0 0 0 0,1 1-1 0 0,0 0 1 0 0,22-11-1 0 0,-34 20 518 0 0,0 1 0 0 0,0-2 0 0 0,0 1 0 0 0,0 1 0 0 0,0-2 0 0 0,-1 1 0 0 0,1 1-1 0 0,0-2 1 0 0,-1 1 0 0 0,1 0 0 0 0,-1 0 0 0 0,1 0 0 0 0,0 0 0 0 0,-1 0 0 0 0,1-1 0 0 0,-1 1-1 0 0,0 0 1 0 0,0 1 0 0 0,-14 24 557 0 0,6-10-168 0 0,0-4-21 0 0,2 0 0 0 0,0 1 0 0 0,-6 17 0 0 0,12-27-335 0 0,-1 0-1 0 0,2 0 1 0 0,-1 0-1 0 0,0 0 1 0 0,0 1-1 0 0,1-1 1 0 0,0 1 0 0 0,0-1-1 0 0,0 1 1 0 0,0-1-1 0 0,0 1 1 0 0,0-1-1 0 0,1 0 1 0 0,0 0 0 0 0,0 0-1 0 0,-1 1 1 0 0,2-1-1 0 0,-1 0 1 0 0,2 4-1 0 0,-1-5-34 0 0,-1 0 0 0 0,2 0 0 0 0,-2 0 0 0 0,1 0 0 0 0,0 0 0 0 0,0-1 0 0 0,0 1 0 0 0,0-1 0 0 0,0 1 0 0 0,0-1 0 0 0,1 0 0 0 0,-1 0 0 0 0,1 1 0 0 0,-1-2 0 0 0,0 1 0 0 0,1 0 0 0 0,0 0 0 0 0,-1-1 0 0 0,1 0 0 0 0,-1 0 0 0 0,1 0 0 0 0,0 0 0 0 0,0 0 0 0 0,-1 0 0 0 0,0 0 0 0 0,1-1 0 0 0,4-1 0 0 0,6-1-67 0 0,0-2 0 0 0,0 0 0 0 0,23-12 1 0 0,-28 13 50 0 0,29-22 36 0 0,-31 21 0 0 0,1 0-1 0 0,-1 1 1 0 0,1-1-1 0 0,13-5 1 0 0,-18 9-21 0 0,-1 0 0 0 0,1 0 0 0 0,0 1 0 0 0,0 0 0 0 0,-1-1 0 0 0,1 1 0 0 0,0 0 0 0 0,-1 0 0 0 0,1-1 0 0 0,0 1 0 0 0,0 0 0 0 0,-1 1 0 0 0,1-1 0 0 0,0 0 0 0 0,-1 1 0 0 0,2-1 0 0 0,-2 0 0 0 0,3 2 0 0 0,-3-1-121 0 0,0-1 1 0 0,0 2-1 0 0,1-1 0 0 0,-2-1 0 0 0,2 2 0 0 0,-1-1 0 0 0,-1 0 0 0 0,2 1 0 0 0,-1-2 1 0 0,-1 2-1 0 0,1-1 0 0 0,0 1 0 0 0,-1-1 0 0 0,1 0 0 0 0,-1 1 0 0 0,1 2 1 0 0,0 3-1191 0 0,0 0 1 0 0,-1 0-1 0 0,0-1 1 0 0,0 0-1 0 0,0 1 1 0 0,-1 0-1 0 0,0 0 1 0 0,-2 6 0 0 0,1-1-2675 0 0</inkml:trace>
</inkml:ink>
</file>

<file path=ppt/ink/ink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46:15.6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 66 12963 0 0,'-14'-7'3702'0'0,"4"2"-2393"0"0,10 5-1285 0 0,0 0-1 0 0,0 0 1 0 0,0 0 0 0 0,0 0-1 0 0,-1 0 1 0 0,1 0 0 0 0,0 0 0 0 0,0-1-1 0 0,0 1 1 0 0,0 0 0 0 0,0 0-1 0 0,0 0 1 0 0,0 0 0 0 0,0 0-1 0 0,0 0 1 0 0,-1-1 0 0 0,1 1-1 0 0,0 0 1 0 0,0 0 0 0 0,0 0-1 0 0,0 0 1 0 0,0 0 0 0 0,0-1-1 0 0,0 1 1 0 0,0 0 0 0 0,0 0 0 0 0,0 0-1 0 0,0 0 1 0 0,0 0 0 0 0,0 0-1 0 0,0 0 1 0 0,0 0 0 0 0,0 0-1 0 0,0 0 1 0 0,1 0 0 0 0,-1-1-1 0 0,0 1 1 0 0,0 0 0 0 0,0 0-1 0 0,0 0 1 0 0,0 0 0 0 0,0 0-1 0 0,0 0 1 0 0,0-1 0 0 0,0 1 0 0 0,1 0-1 0 0,-1 0 1 0 0,0 0 0 0 0,0 0-1 0 0,0 0 1 0 0,0 0 0 0 0,0 0-1 0 0,0 0 1 0 0,0 0 0 0 0,0 0-1 0 0,0 0 1 0 0,0 0 0 0 0,0 0-1 0 0,0 0 1 0 0,1 0 0 0 0,11-7-106 0 0,7-2 202 0 0,0 0 0 0 0,24-7 0 0 0,-37 14-482 0 0,-2 1-1 0 0,1-1 0 0 0,1 2 0 0 0,-1-1 1 0 0,0 0-1 0 0,1 1 0 0 0,-1 0 0 0 0,0 0 1 0 0,0 0-1 0 0,1 1 0 0 0,-1 0 1 0 0,-1 0-1 0 0,2 0 0 0 0,6 3 0 0 0,-11-3 106 0 0,1 0-1 0 0,-1 0 0 0 0,1 0 1 0 0,-1 1-1 0 0,0-1 0 0 0,1 0 0 0 0,-2 0 1 0 0,2 1-1 0 0,-1-1 0 0 0,-1 1 1 0 0,2-1-1 0 0,-1 2 0 0 0,-1-2 0 0 0,1 1 1 0 0,0-1-1 0 0,-1 1 0 0 0,1 0 1 0 0,-1-1-1 0 0,0 2 0 0 0,0-2 0 0 0,0 1 1 0 0,0 0-1 0 0,0-1 0 0 0,0 2 1 0 0,0-2-1 0 0,0 1 0 0 0,0 0 0 0 0,-2 3 1 0 0,0 7-2973 0 0</inkml:trace>
</inkml:ink>
</file>

<file path=ppt/ink/ink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46:16.5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19 175 7754 0 0,'-8'-2'1173'0'0,"-3"-3"2548"0"0,11 4-3624 0 0,0 1 0 0 0,1-1 0 0 0,-1 0 0 0 0,0 0 0 0 0,0 1 0 0 0,1 0 0 0 0,-1-1 0 0 0,0 0 0 0 0,0 1 0 0 0,0-1 0 0 0,1 1 0 0 0,-1 0 0 0 0,1-1 0 0 0,-1 1 0 0 0,1-1 0 0 0,-1 0 0 0 0,0 1 0 0 0,1 0 0 0 0,0 0 0 0 0,-1 0 0 0 0,1-2 0 0 0,4-1 0 0 0,-1 0 1 0 0,0 0-1 0 0,1 1 0 0 0,-1-1 1 0 0,1 1-1 0 0,-1-1 0 0 0,1 2 1 0 0,0-1-1 0 0,0 0 0 0 0,0 1 1 0 0,0 0-1 0 0,0 0 1 0 0,1 0-1 0 0,-2 1 0 0 0,1 0 1 0 0,7 0-1 0 0,-8 1-100 0 0,0 0 0 0 0,0 0 1 0 0,-1-1-1 0 0,1 2 0 0 0,0-1 0 0 0,-1 0 0 0 0,1 1 0 0 0,-1 0 0 0 0,0-1 1 0 0,1 2-1 0 0,-1-1 0 0 0,0 0 0 0 0,0 0 0 0 0,-1 1 0 0 0,1 0 0 0 0,-1-1 1 0 0,1 1-1 0 0,-1 0 0 0 0,0 0 0 0 0,0 1 0 0 0,0-1 0 0 0,3 7 0 0 0,3 6-6 0 0,-7-14 9 0 0,1 0 0 0 0,-2 0 0 0 0,1 0 0 0 0,1 1 0 0 0,-2-1 0 0 0,1 0 0 0 0,0 0 0 0 0,-1 1 0 0 0,1-1 0 0 0,-1 0 0 0 0,0 0 0 0 0,0 1 0 0 0,0-1 0 0 0,0 0 0 0 0,0 1 0 0 0,0-1 0 0 0,0 0 0 0 0,-1 0 0 0 0,0 1 0 0 0,1-1 0 0 0,-1 0 0 0 0,-1 3 0 0 0,-52 117-8932 0 0,54-122 8927 0 0,0 0 0 0 0,0 0 1 0 0,0 0-1 0 0,-1 0 0 0 0,1 0 1 0 0,0 0-1 0 0,0 0 0 0 0,0 0 1 0 0,0 0-1 0 0,-1 1 0 0 0,1-1 1 0 0,0 0-1 0 0,0 0 0 0 0,0 0 1 0 0,0 1-1 0 0,0-1 0 0 0,0 0 1 0 0,0 0-1 0 0,0 0 0 0 0,0 1 1 0 0,0-1-1 0 0,0 0 0 0 0,0 0 1 0 0,0 0-1 0 0,0 0 0 0 0,0 0 1 0 0,0 0-1 0 0,0 0 0 0 0,0 1 1 0 0,0-1-1 0 0,0 0 0 0 0,0 0 1 0 0,0 0-1 0 0,0 1 0 0 0,0-1 1 0 0,0 0-1 0 0,0 0 0 0 0,0 0 1 0 0,1 1-1 0 0,-1-1 0 0 0,0 0 1 0 0,0 0-1 0 0,0 0 0 0 0,0 0 1 0 0,0 0-1 0 0,1 0 0 0 0,-1 0 1 0 0,0 0-1 0 0,9-6-46 0 0,8-12 155 0 0,6-17 354 0 0,-21 29 200 0 0,1 0-1 0 0,1 1 1 0 0,-1-1-1 0 0,1 0 1 0 0,0 1-1 0 0,1 0 1 0 0,-1 0-1 0 0,1 1 1 0 0,-1-1-1 0 0,1 1 1 0 0,9-6-1 0 0,-13 10-628 0 0,0-1-1 0 0,-1 1 1 0 0,1 0 0 0 0,0 0 0 0 0,0 0-1 0 0,0 0 1 0 0,0-1 0 0 0,0 2 0 0 0,-1-1-1 0 0,1 0 1 0 0,0 0 0 0 0,0 0 0 0 0,-1 0-1 0 0,1 1 1 0 0,0-1 0 0 0,0 0 0 0 0,-1 1-1 0 0,1-1 1 0 0,0 0 0 0 0,0 0 0 0 0,-1 1-1 0 0,1 0 1 0 0,0-1 0 0 0,0 1 0 0 0,-1-1-1 0 0,1 2 1 0 0,19 21 5 0 0,-10-11-319 0 0,-10-10 16 0 0,1-1-1 0 0,1 0 1 0 0,-2 0-1 0 0,1 0 1 0 0,1 0-1 0 0,-2 0 1 0 0,2 0-1 0 0,-1-1 1 0 0,0 1-1 0 0,1 0 0 0 0,-1 0 1 0 0,0-1-1 0 0,0 0 1 0 0,1 1-1 0 0,-1-1 1 0 0,1 1-1 0 0,-1-1 1 0 0,1 0-1 0 0,-1 1 1 0 0,1-1-1 0 0,2 0 0 0 0,-3-1 98 0 0,1-1 0 0 0,0 2 0 0 0,-1-1-1 0 0,2-1 1 0 0,-2 2 0 0 0,1-2 0 0 0,-1 1-1 0 0,1-1 1 0 0,-1 1 0 0 0,0-1 0 0 0,0 1 0 0 0,1-1-1 0 0,-1 1 1 0 0,-1-1 0 0 0,3-2 0 0 0,1-5 152 0 0,0 0 1 0 0,0 0 0 0 0,-1 0 0 0 0,0 0 0 0 0,-1 0 0 0 0,0 0 0 0 0,0-1 0 0 0,-1 0 0 0 0,-1 1-1 0 0,1 0 1 0 0,-2-16 0 0 0,-1 5 879 0 0,-5-27 0 0 0,-9-13 4483 0 0,15 56-4644 0 0,0 2-367 0 0,1 0 1 0 0,-1 0-1 0 0,1 0 1 0 0,0 0-1 0 0,-1 0 0 0 0,0 0 1 0 0,0 1-1 0 0,1-2 1 0 0,-2 2-1 0 0,1-1 1 0 0,0 0-1 0 0,0 1 0 0 0,0-1 1 0 0,-2-1-1 0 0,7 23-26 0 0,52 162-615 0 0,-56-182 307 0 0,6 16-520 0 0,-2-1 1 0 0,1 1-1 0 0,-2 0 0 0 0,0 0 1 0 0,1 25-1 0 0,-3-65 697 0 0,0 0 0 0 0,10-39 0 0 0,-9 54-41 0 0,0 1-1 0 0,1-1 1 0 0,1 1-1 0 0,0 0 1 0 0,5-9-1 0 0,-8 14-115 0 0,1 0 1 0 0,0 0-1 0 0,0 0 0 0 0,1 1 0 0 0,-1-1 0 0 0,0 1 1 0 0,1-1-1 0 0,-1 1 0 0 0,1 0 0 0 0,0 0 1 0 0,0-1-1 0 0,0 2 0 0 0,0-1 0 0 0,0 1 0 0 0,7-4 1 0 0,-10 5-63 0 0,1 0 1 0 0,0 0 0 0 0,-1 0-1 0 0,0 0 1 0 0,1 0 0 0 0,0 0 0 0 0,0 0-1 0 0,-1 0 1 0 0,0 0 0 0 0,1 0-1 0 0,0 0 1 0 0,0 0 0 0 0,-1 0 0 0 0,0 1-1 0 0,1-1 1 0 0,0 0 0 0 0,-1 1-1 0 0,1-1 1 0 0,-1 0 0 0 0,0 1-1 0 0,1-1 1 0 0,0 0 0 0 0,-1 0 0 0 0,1 1-1 0 0,-1-1 1 0 0,1 1 0 0 0,-1 0-1 0 0,1 0-271 0 0,0 1-1 0 0,-1-1 0 0 0,1 1 0 0 0,-1-2 0 0 0,0 2 0 0 0,1-1 0 0 0,-1 1 0 0 0,0-1 0 0 0,1 1 1 0 0,-1 2-1 0 0,-1 2-971 0 0,1 0 0 0 0,-1 0 0 0 0,0 0 0 0 0,-2 7 1 0 0,-1-3-2331 0 0</inkml:trace>
</inkml:ink>
</file>

<file path=ppt/ink/ink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46:17.0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 80 10170 0 0,'-15'2'3747'0'0,"13"-1"-2151"0"0,6-6-551 0 0,0 0-763 0 0,3-2-91 0 0,1-1 1 0 0,-1 1-1 0 0,1 1 1 0 0,1-1-1 0 0,-1 1 1 0 0,19-9-1 0 0,-22 12-219 0 0,0 1 0 0 0,0-1 0 0 0,0 2 0 0 0,0-1 0 0 0,0 1 1 0 0,1-1-1 0 0,-1 2 0 0 0,0-1 0 0 0,0 0 0 0 0,1 1 0 0 0,-1 0 0 0 0,0 0 0 0 0,0 0 0 0 0,1 1 0 0 0,7 2 0 0 0,-9-2-28 0 0,0 1 1 0 0,0 0-1 0 0,-1 0 0 0 0,1 1 0 0 0,-1-1 1 0 0,4 3-1 0 0,-6-4 57 0 0,0 0 1 0 0,0-1 0 0 0,0 0-1 0 0,-1 1 1 0 0,1 0-1 0 0,0 0 1 0 0,0-1-1 0 0,-1 2 1 0 0,1-1-1 0 0,-1-1 1 0 0,1 1 0 0 0,0 0-1 0 0,-1 0 1 0 0,0 0-1 0 0,1 0 1 0 0,-1 0-1 0 0,1 0 1 0 0,-1 1-1 0 0,0-2 1 0 0,0 1 0 0 0,1 1-1 0 0,-1-2 1 0 0,0 2-1 0 0,0-1 1 0 0,0 0-1 0 0,-1 0 1 0 0,1 1-1 0 0,-25 46 1367 0 0,-5 13-2620 0 0,1 0-4986 0 0,29-61 6118 0 0,0 0-1 0 0,0 0 1 0 0,0 0 0 0 0,0 0 0 0 0,0 0 0 0 0,0 0-1 0 0,0 0 1 0 0,0 0 0 0 0,0 0 0 0 0,0 0-1 0 0,0-1 1 0 0,0 1 0 0 0,0 0 0 0 0,0 0 0 0 0,0 0-1 0 0,0 0 1 0 0,0 0 0 0 0,0 0 0 0 0,-1 0 0 0 0,1 0-1 0 0,0 0 1 0 0,0 0 0 0 0,0 0 0 0 0,0 0 0 0 0,0 0-1 0 0,0 1 1 0 0,0-1 0 0 0,0 0 0 0 0,-1 0 0 0 0,4-18-462 0 0,8-24 953 0 0,-6 26 322 0 0,2 1 1 0 0,0 0-1 0 0,1 0 1 0 0,0 1-1 0 0,1 0 1 0 0,17-20-1 0 0,-23 31-488 0 0,-1 0-1 0 0,1 0 0 0 0,0 0 0 0 0,0 1 0 0 0,0 0 1 0 0,0 0-1 0 0,1-1 0 0 0,-1 1 0 0 0,6-2 1 0 0,-7 4-198 0 0,0-1 1 0 0,1 0-1 0 0,-1 1 1 0 0,0-1-1 0 0,0 1 1 0 0,0 0-1 0 0,0 0 0 0 0,0 0 1 0 0,1 1-1 0 0,-1-1 1 0 0,0 0-1 0 0,0 1 1 0 0,0 0-1 0 0,0-1 1 0 0,1 1-1 0 0,-2 0 1 0 0,1 0-1 0 0,3 2 1 0 0,-1-2 86 0 0,23 13-3414 0 0,-26-14 3022 0 0,1 1 1 0 0,-1 0-1 0 0,1-1 1 0 0,0 1-1 0 0,-1-1 1 0 0,2 0-1 0 0,-2 0 1 0 0,2 0-1 0 0,-2 0 1 0 0,1 0-1 0 0,0 0 1 0 0,-1 0-1 0 0,2 0 1 0 0,0-1-1 0 0,2-1-2914 0 0</inkml:trace>
</inkml:ink>
</file>

<file path=ppt/ink/ink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46:17.4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52 28 8610 0 0,'-4'-2'930'0'0,"0"0"1"0"0,1-1-1 0 0,0 2 0 0 0,-1-1 1 0 0,0 0-1 0 0,0 1 0 0 0,-8-2 1 0 0,12 3-802 0 0,-1 0 0 0 0,1 0 0 0 0,-1 0 1 0 0,0 0-1 0 0,1 0 0 0 0,0 0 0 0 0,-1 0 0 0 0,0 0 0 0 0,1 0 1 0 0,-1 0-1 0 0,1 0 0 0 0,0 0 0 0 0,-1 0 0 0 0,0 0 1 0 0,1 0-1 0 0,-1 0 0 0 0,1 1 0 0 0,0-1 0 0 0,-1 0 0 0 0,0 1 1 0 0,1-1-1 0 0,-1 1 0 0 0,1-1 0 0 0,0 0 0 0 0,-1 1 1 0 0,1 0-94 0 0,0 0 0 0 0,-1 0 0 0 0,1 0 0 0 0,0 0 0 0 0,0 0 0 0 0,0 1 0 0 0,0-2 0 0 0,0 2 1 0 0,1-1-1 0 0,-1-1 0 0 0,0 2 0 0 0,1-1 0 0 0,-1 0 0 0 0,0 0 0 0 0,0 0 0 0 0,1-1 0 0 0,0 2 1 0 0,0 0-1 0 0,5 8 25 0 0,-1 0 0 0 0,2 0 1 0 0,-1-1-1 0 0,1 0 1 0 0,1 0-1 0 0,-1 0 0 0 0,2-2 1 0 0,9 10-1 0 0,-14-14-51 0 0,0 0-1 0 0,0 0 1 0 0,1 0-1 0 0,-1-1 1 0 0,1 0 0 0 0,0 1-1 0 0,0-1 1 0 0,0-1-1 0 0,0 1 1 0 0,0-1-1 0 0,0 0 1 0 0,0 0 0 0 0,1 0-1 0 0,-1-1 1 0 0,0 0-1 0 0,0 0 1 0 0,1 0-1 0 0,-1 0 1 0 0,0-1 0 0 0,6-1-1 0 0,-10 1-8 0 0,2 1-1 0 0,-2-1 1 0 0,1 0-1 0 0,0 1 1 0 0,-1-1-1 0 0,1-1 1 0 0,-1 2-1 0 0,1-1 1 0 0,-1-1-1 0 0,1 2 1 0 0,-1-2-1 0 0,1 1 1 0 0,-1 0-1 0 0,0-1 1 0 0,0 1-1 0 0,0-1 1 0 0,0 1-1 0 0,0-1 1 0 0,0 0-1 0 0,0 1 1 0 0,0-1-1 0 0,0 1 1 0 0,-1-2-1 0 0,0 2 1 0 0,1-1-1 0 0,-1 0 1 0 0,0 1-1 0 0,1-2 1 0 0,-1 2-1 0 0,0-2 1 0 0,0 2-1 0 0,-1-4 1 0 0,0 1-1 0 0,1 0 1 0 0,-1 0-1 0 0,0 1 1 0 0,0-1-1 0 0,-1 0 1 0 0,1 0-1 0 0,-1 1 1 0 0,0-1-1 0 0,0 1 1 0 0,-1-1-1 0 0,1 1 1 0 0,0-1-1 0 0,0 1 1 0 0,-4-2-1 0 0,0-1 2 0 0,-1 0-1 0 0,0 1 1 0 0,0 0-1 0 0,0 0 1 0 0,0 1-1 0 0,-1 0 1 0 0,-9-5-1 0 0,15 9-8 0 0,0 0 0 0 0,-1-1 0 0 0,2 1 0 0 0,-1-1 0 0 0,-1 1 0 0 0,1 0 0 0 0,0 0 0 0 0,0 0 0 0 0,0 0 0 0 0,0 0 0 0 0,-1 1 0 0 0,1-1 0 0 0,1 1 0 0 0,-2-1 0 0 0,1 1 0 0 0,1 0 0 0 0,-2 0 0 0 0,2-1 0 0 0,-1 1 0 0 0,0 1 0 0 0,0-2 0 0 0,0 2 0 0 0,1-1 0 0 0,-1 1 0 0 0,1-1 0 0 0,-1 1 0 0 0,1-1 0 0 0,-1 1 0 0 0,1-1 0 0 0,0 2 0 0 0,0-2 0 0 0,0 1 0 0 0,0 0 0 0 0,-1 3 0 0 0,-4 6-372 0 0,-18 41-962 0 0,23-49 811 0 0,0 1 0 0 0,0 0 0 0 0,0 0 0 0 0,0 0 0 0 0,0-1 0 0 0,1 2 0 0 0,0-1 0 0 0,0-1 1 0 0,0 1-1 0 0,0 0 0 0 0,2 6 0 0 0,-2-10 386 0 0,0 1 1 0 0,1 0-1 0 0,-1 0 1 0 0,0-1 0 0 0,0 1-1 0 0,0 0 1 0 0,1-1-1 0 0,-1 1 1 0 0,1-1 0 0 0,-1 1-1 0 0,1-1 1 0 0,-1 1-1 0 0,0 0 1 0 0,1-1-1 0 0,0 0 1 0 0,0 0 0 0 0,-1 1-1 0 0,0-1 1 0 0,1 1-1 0 0,0-1 1 0 0,0 0 0 0 0,-1 1-1 0 0,1-1 1 0 0,0 0-1 0 0,-1 0 1 0 0,1 0 0 0 0,-1 0-1 0 0,1 0 1 0 0,0 0-1 0 0,0 0 1 0 0,-1 0-1 0 0,1 0 1 0 0,0 0 0 0 0,0 0-1 0 0,-1 0 1 0 0,1 0-1 0 0,0 0 1 0 0,0-1 0 0 0,-1 1-1 0 0,2-1 1 0 0,3-1-3027 0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6:47:49.8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95 164 7017 0 0,'-3'-8'997'0'0,"0"1"0"0"0,0-1 0 0 0,-1 1-1 0 0,-1 0 1 0 0,1 0 0 0 0,-1 1 0 0 0,0-1-1 0 0,0 1 1 0 0,-8-7 0 0 0,23 38-125 0 0,-5-18-873 0 0,1 0-1 0 0,-1-1 1 0 0,1 0-1 0 0,0 0 1 0 0,1 0-1 0 0,8 5 1 0 0,-13-9 0 0 0,-1-1 0 0 0,1 1 0 0 0,0-1 0 0 0,0 0 0 0 0,1 0 0 0 0,-1 1-1 0 0,0-1 1 0 0,0-1 0 0 0,0 1 0 0 0,1 0 0 0 0,-1-1 0 0 0,0 1 0 0 0,1-1 0 0 0,-1 0 0 0 0,0 1 0 0 0,1-1 0 0 0,-1 0 0 0 0,1 0 0 0 0,-1-1 0 0 0,0 1 0 0 0,1-1 0 0 0,-1 1 0 0 0,0-1 0 0 0,1 0 0 0 0,-1 1 0 0 0,4-3-1 0 0,-3 0-26 0 0,-1 0 0 0 0,1 0 0 0 0,-1 0 0 0 0,0 0 0 0 0,0 0 0 0 0,0 0 0 0 0,0-1 0 0 0,0 1 0 0 0,-1-1 0 0 0,1 1 0 0 0,-1-1 0 0 0,0 0 0 0 0,0 0 0 0 0,-1 1 0 0 0,1-1 0 0 0,-1 0 0 0 0,1 0 0 0 0,-1 0 0 0 0,-1 0 0 0 0,1-4 0 0 0,-1 0-76 0 0,0 0 1 0 0,0 0-1 0 0,-1-1 1 0 0,0 1-1 0 0,0 0 1 0 0,-1 1-1 0 0,0-1 1 0 0,-5-9-1 0 0,7 16 84 0 0,1 0 1 0 0,-1 0-1 0 0,1 1 0 0 0,-1-1 0 0 0,0 0 0 0 0,1 1 0 0 0,-1-1 1 0 0,0 0-1 0 0,0 1 0 0 0,1-1 0 0 0,-1 1 0 0 0,0-1 0 0 0,0 1 1 0 0,0 0-1 0 0,0-1 0 0 0,1 1 0 0 0,-1 0 0 0 0,0 0 1 0 0,0-1-1 0 0,0 1 0 0 0,0 0 0 0 0,0 0 0 0 0,0 0 0 0 0,0 0 1 0 0,0 0-1 0 0,0 0 0 0 0,0 1 0 0 0,0-1 0 0 0,1 0 1 0 0,-1 0-1 0 0,0 0 0 0 0,0 1 0 0 0,0-1 0 0 0,0 1 0 0 0,0-1 1 0 0,1 1-1 0 0,-1-1 0 0 0,0 1 0 0 0,0-1 0 0 0,1 1 1 0 0,-1 0-1 0 0,0-1 0 0 0,1 1 0 0 0,-1 0 0 0 0,0 0 0 0 0,-30 37-405 0 0,29-36 421 0 0,0 2-5 0 0,-59 90-167 0 0,54-82 180 0 0,1 0 1 0 0,0 0-1 0 0,1 1 1 0 0,1-1-1 0 0,0 1 1 0 0,-3 17-1 0 0,7-26 4 0 0,-1 0 0 0 0,1 0 0 0 0,1 1 0 0 0,-1-1 0 0 0,0 0 0 0 0,1 0-1 0 0,0 0 1 0 0,0 0 0 0 0,0 0 0 0 0,1 0 0 0 0,-1 0 0 0 0,1 0 0 0 0,2 4 0 0 0,36 47-37 0 0,-32-46 19 0 0,-1-1-1 0 0,-1 1 1 0 0,0 0 0 0 0,0 0-1 0 0,9 20 1 0 0,-14-26 10 0 0,0 0-1 0 0,0 0 1 0 0,0 0-1 0 0,0 1 1 0 0,0-1-1 0 0,-1 0 1 0 0,1 0-1 0 0,-1 1 1 0 0,0 4-1 0 0,-1-6 14 0 0,0-1-1 0 0,0 1 0 0 0,0-1 1 0 0,0 0-1 0 0,0 1 0 0 0,0-1 1 0 0,0 0-1 0 0,0 0 0 0 0,-1 1 0 0 0,1-1 1 0 0,0 0-1 0 0,-1 0 0 0 0,1-1 1 0 0,-1 1-1 0 0,1 0 0 0 0,-1 0 1 0 0,1-1-1 0 0,-1 1 0 0 0,-2 0 1 0 0,-2 2 30 0 0,0 1 0 0 0,0 0 0 0 0,1 0 0 0 0,-1 0 0 0 0,1 1 0 0 0,0 0 0 0 0,1 0 0 0 0,-1 0 0 0 0,1 1 0 0 0,0-1 0 0 0,0 1 1 0 0,-5 11-1 0 0,10-14-71 0 0,6-6 101 0 0,8-6 42 0 0,17-23-93 0 0,0-3 0 0 0,-2 0 0 0 0,43-68 0 0 0,-65 90-22 0 0,24-33-2 0 0,29-57 1 0 0,-58 105 644 0 0,-3-2-617 0 0,0 0 0 0 0,0 0 1 0 0,1 0-1 0 0,-1 0 0 0 0,0 0 1 0 0,0 0-1 0 0,1 0 0 0 0,-1 0 1 0 0,0 0-1 0 0,0 0 0 0 0,1 0 1 0 0,-1 0-1 0 0,0 0 0 0 0,0 0 1 0 0,1 0-1 0 0,-1 0 0 0 0,0 0 1 0 0,0 0-1 0 0,1 0 0 0 0,-1 0 0 0 0,0 1 1 0 0,0-1-1 0 0,1 0 0 0 0,-1 0 1 0 0,0 0-1 0 0,0 0 0 0 0,0 1 1 0 0,0-1-1 0 0,1 0 0 0 0,-1 0 1 0 0,0 0-1 0 0,0 1 0 0 0,0-1 1 0 0,0 0-1 0 0,0 0 0 0 0,1 1 1 0 0,-1-1-1 0 0,0 0 0 0 0,0 0 1 0 0,0 1-1 0 0,0-1 0 0 0,0 0 1 0 0,0 0-1 0 0,0 1 0 0 0,0-1 1 0 0,0 1-35 0 0,0-1 24 0 0,0 0-4 0 0,3 42-88 0 0,-2-33 77 0 0,0 0 0 0 0,0-1 1 0 0,-1 1-1 0 0,0 0 0 0 0,-1 0 0 0 0,-2 11 0 0 0,3-8 259 0 0,6-22-2343 0 0,-5 9 1794 0 0,-1 0 0 0 0,1 0 1 0 0,-1 0-1 0 0,0 0 0 0 0,1 0 1 0 0,-1 0-1 0 0,0 0 0 0 0,0 0 1 0 0,0 0-1 0 0,0 0 0 0 0,0 0 1 0 0,0 0-1 0 0,0-1 1 0 0,0 1-1 0 0,0 0 0 0 0,0 0 1 0 0,-1 0-1 0 0,1 0 0 0 0,0 0 1 0 0,-1 0-1 0 0,1 0 0 0 0,0 0 1 0 0,-1 0-1 0 0,0 1 0 0 0,1-1 1 0 0,-1 0-1 0 0,1 0 0 0 0,-1 0 1 0 0,0 0-1 0 0,0 1 1 0 0,1-1-1 0 0,-1 0 0 0 0,-2 0 1 0 0,-2-1-2838 0 0</inkml:trace>
</inkml:ink>
</file>

<file path=ppt/ink/ink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46:17.8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83 7722 0 0,'2'-10'1702'0'0,"0"1"-1"0"0,0-1 1 0 0,1 0 0 0 0,1 0 0 0 0,8-16 0 0 0,-12 25-1631 0 0,1 0 1 0 0,-1 1-1 0 0,0 0 0 0 0,0 0 0 0 0,0-1 0 0 0,0 1 0 0 0,0 0 1 0 0,1-1-1 0 0,-1 1 0 0 0,1-1 0 0 0,-1 1 0 0 0,1 0 1 0 0,-1 0-1 0 0,0 0 0 0 0,0 0 0 0 0,0-1 0 0 0,1 1 0 0 0,0 0 1 0 0,-1 0-1 0 0,1 0 0 0 0,-1-1 0 0 0,0 1 0 0 0,0 0 1 0 0,1 0-1 0 0,-1 0 0 0 0,1 0 0 0 0,0 0 0 0 0,-1 0 0 0 0,0 0 1 0 0,0 0-1 0 0,1 0 0 0 0,-1 0 0 0 0,1 0 0 0 0,0 1 1 0 0,-1-1-1 0 0,1 0 0 0 0,1 1 6 0 0,-2 0 0 0 0,2 1 1 0 0,-1-1-1 0 0,1 0 0 0 0,-1 0 1 0 0,0 1-1 0 0,0-1 0 0 0,0 1 0 0 0,1 2 1 0 0,15 39 37 0 0,3 31-407 0 0,13 105 0 0 0,-21-41-2427 0 0,-12-138 2695 0 0,0 0 1 0 0,0 0-1 0 0,0 0 0 0 0,0 0 1 0 0,0 0-1 0 0,0-1 0 0 0,0 1 1 0 0,0 0-1 0 0,0 0 0 0 0,0 0 1 0 0,0 0-1 0 0,0 0 1 0 0,0 0-1 0 0,0 0 0 0 0,0 0 1 0 0,0 0-1 0 0,1 0 0 0 0,-1 0 1 0 0,0 0-1 0 0,0 0 0 0 0,0 0 1 0 0,0 0-1 0 0,0 0 1 0 0,0 0-1 0 0,0 0 0 0 0,0 0 1 0 0,0 0-1 0 0,0 0 0 0 0,0 0 1 0 0,1 0-1 0 0,-1 0 0 0 0,0 0 1 0 0,0 0-1 0 0,0 0 0 0 0,0 0 1 0 0,2-14-100 0 0,0-18 231 0 0,-6-11 358 0 0,1 23 107 0 0,2-2-1 0 0,0 2 0 0 0,1-1 0 0 0,4-24 1 0 0,-4 43-554 0 0,1-1 0 0 0,-1 1-1 0 0,0 0 1 0 0,1-1 0 0 0,0 1 0 0 0,0 0 0 0 0,-1 0 0 0 0,1-1 0 0 0,1 1 0 0 0,-2 1 0 0 0,2-2 0 0 0,-1 2 0 0 0,0-1 0 0 0,1 0-1 0 0,0 1 1 0 0,-1-2 0 0 0,1 2 0 0 0,-1-1 0 0 0,2 1 0 0 0,-2 0 0 0 0,1 0 0 0 0,1-1 0 0 0,1 0 0 0 0,2 1-418 0 0,-2 0 0 0 0,1 0 0 0 0,0 1 0 0 0,-1-1 0 0 0,2 1-1 0 0,-2 0 1 0 0,1 1 0 0 0,0-1 0 0 0,-1 1 0 0 0,7 1 0 0 0,-7-1-417 0 0,-1-1 0 0 0,1 1 0 0 0,-1 0 0 0 0,1-1 0 0 0,0 0 0 0 0,0 0 0 0 0,-1 0 0 0 0,1-1 0 0 0,0 0 0 0 0,0 1 0 0 0,4-3-1 0 0,-2 0-2523 0 0</inkml:trace>
</inkml:ink>
</file>

<file path=ppt/ink/ink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46:18.1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53 17 7874 0 0,'-2'-2'581'0'0,"0"1"0"0"0,1-1 0 0 0,-2 1 1 0 0,1-1-1 0 0,0 1 0 0 0,0-1 1 0 0,-1 1-1 0 0,1 1 0 0 0,0-2 0 0 0,0 1 1 0 0,-1 1-1 0 0,-3-1 0 0 0,6 0-460 0 0,-1 1 0 0 0,0 0 0 0 0,0 0 1 0 0,1 0-1 0 0,-1 0 0 0 0,0 1 0 0 0,0-1 0 0 0,1 0 0 0 0,-1 0 0 0 0,0 1 1 0 0,0-1-1 0 0,1 0 0 0 0,-1 0 0 0 0,0 0 0 0 0,0 1 0 0 0,1-1 0 0 0,0 1 1 0 0,-1-1-1 0 0,0 1 0 0 0,0-1 0 0 0,1 1 0 0 0,0-1 0 0 0,-1 1 0 0 0,1 0 1 0 0,-1-1-1 0 0,0 1 0 0 0,1-1 0 0 0,0 1 0 0 0,0 0 0 0 0,0-1 0 0 0,-1 1 1 0 0,1 0-1 0 0,0 0 0 0 0,-1-1 0 0 0,1 1 0 0 0,0 0 0 0 0,0 0 0 0 0,0-1 0 0 0,0 1 1 0 0,0 0-1 0 0,0 0 0 0 0,1 1 0 0 0,-1 7 0 0 0,1-1-1 0 0,0 1 1 0 0,1 0-1 0 0,0-1 1 0 0,0 1 0 0 0,0-1-1 0 0,1 0 1 0 0,1 0-1 0 0,0 0 1 0 0,0 0 0 0 0,5 7-1 0 0,-7-12-102 0 0,0 1 0 0 0,0-1-1 0 0,1 0 1 0 0,0 0 0 0 0,-1 0-1 0 0,1 0 1 0 0,0-1 0 0 0,0 0-1 0 0,0 1 1 0 0,1-1 0 0 0,-1 0-1 0 0,1 0 1 0 0,-1 0 0 0 0,0-1-1 0 0,1 1 1 0 0,0-1 0 0 0,0 1-1 0 0,-1-1 1 0 0,1-1 0 0 0,0 1-1 0 0,0 0 1 0 0,0-1 0 0 0,0 0-1 0 0,0 0 1 0 0,0 0 0 0 0,5-2-1 0 0,-6 2-21 0 0,-2 0 0 0 0,1 0-1 0 0,0-1 1 0 0,0 0-1 0 0,0 0 1 0 0,0 1 0 0 0,-1-1-1 0 0,2 0 1 0 0,-2-1-1 0 0,1 2 1 0 0,-1-2 0 0 0,1 1-1 0 0,0 0 1 0 0,-1-1-1 0 0,0 1 1 0 0,1-1-1 0 0,-1 1 1 0 0,0-1 0 0 0,0 0-1 0 0,0 1 1 0 0,1-1-1 0 0,-2 0 1 0 0,1 0 0 0 0,0 0-1 0 0,0 1 1 0 0,-1-2-1 0 0,1 2 1 0 0,-1-1 0 0 0,0-1-1 0 0,0 2 1 0 0,0-1-1 0 0,1-1 1 0 0,-2 2-1 0 0,1-1 1 0 0,0-1 0 0 0,0 2-1 0 0,0-1 1 0 0,-1-2-1 0 0,-1-3-17 0 0,0 1 0 0 0,0 0 0 0 0,-1-1 0 0 0,1 1 0 0 0,-1 1 0 0 0,0-1 0 0 0,-1 1 0 0 0,1-1 0 0 0,-1 0 0 0 0,-7-6 0 0 0,9 9 9 0 0,0 1 1 0 0,-1 0-1 0 0,1-1 1 0 0,-1 2-1 0 0,0-1 0 0 0,-1 0 1 0 0,1 0-1 0 0,0 0 1 0 0,0 1-1 0 0,0 0 1 0 0,0 0-1 0 0,0 0 1 0 0,-1 0-1 0 0,1 0 1 0 0,-1 1-1 0 0,1 0 1 0 0,-5-1-1 0 0,5 2-34 0 0,1-1 0 0 0,-1 0 0 0 0,1 1 0 0 0,-1 0 0 0 0,1 0 0 0 0,-1-1 0 0 0,1 1 0 0 0,0 1 0 0 0,0-2 0 0 0,0 2 0 0 0,0-1 0 0 0,0 1 0 0 0,0-1-1 0 0,0 1 1 0 0,0 0 0 0 0,1 0 0 0 0,-1 0 0 0 0,1-1 0 0 0,-1 2 0 0 0,1-1 0 0 0,-1 0 0 0 0,2 0 0 0 0,-2 0 0 0 0,0 5 0 0 0,1-4 65 0 0,-9 27-3808 0 0,10-29 3467 0 0,0-1 1 0 0,0 2-1 0 0,0-1 0 0 0,0-1 1 0 0,0 1-1 0 0,0 0 1 0 0,0 0-1 0 0,0 0 1 0 0,0 0-1 0 0,0 0 1 0 0,0-1-1 0 0,0 2 1 0 0,1-1-1 0 0,-1-1 1 0 0,1 1-1 0 0,-1 0 1 0 0,1 0-1 0 0,-1-1 1 0 0,0 1-1 0 0,1 0 0 0 0,-1 0 1 0 0,1-1-1 0 0,0 1 1 0 0,-1 0-1 0 0,1 0 1 0 0,0-1-1 0 0,0 0 1 0 0,-1 1-1 0 0,1-1 1 0 0,1 2-1 0 0,1-2-3108 0 0</inkml:trace>
</inkml:ink>
</file>

<file path=ppt/ink/ink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46:18.8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6 10690 0 0,'-5'-6'5209'0'0,"7"7"-1346"0"0,8 13-2070 0 0,2 12-1493 0 0,8 20-125 0 0,25 76 1 0 0,12 150-2058 0 0,-57-272 1825 0 0,0 0 0 0 0,0 0 0 0 0,0 0 0 0 0,0 0 1 0 0,0 0-1 0 0,0 0 0 0 0,0 0 0 0 0,0 0 0 0 0,0 0 0 0 0,0 0 0 0 0,0 0 0 0 0,0 0 0 0 0,0 0 0 0 0,0 0 0 0 0,0 0 0 0 0,0 0 0 0 0,0 0 0 0 0,0 0 0 0 0,1 0 0 0 0,-1 0 0 0 0,0 0 0 0 0,0 0 0 0 0,0 0 0 0 0,0-10-466 0 0,-2-14 286 0 0,-30-79 326 0 0,2 9 957 0 0,26 81-620 0 0,2 0-1 0 0,0 0 1 0 0,0-1 0 0 0,1 1-1 0 0,1-17 1 0 0,1 26-327 0 0,-1 0 1 0 0,1 0-1 0 0,0 1 1 0 0,-1 0-1 0 0,1-1 0 0 0,1 1 1 0 0,-2-1-1 0 0,2 1 1 0 0,-1-1-1 0 0,2 1 0 0 0,-2 0 1 0 0,1 0-1 0 0,1 0 1 0 0,-1 0-1 0 0,0 1 0 0 0,0-1 1 0 0,4-2-1 0 0,-4 3-91 0 0,0 1-1 0 0,0 0 1 0 0,1-1-1 0 0,0 2 1 0 0,-1-2-1 0 0,0 1 1 0 0,1 1 0 0 0,0-1-1 0 0,-1 0 1 0 0,0 1-1 0 0,1-1 1 0 0,-1 1-1 0 0,1 0 1 0 0,0 0-1 0 0,0 0 1 0 0,-1 0-1 0 0,1 1 1 0 0,-1-1 0 0 0,0 1-1 0 0,1 0 1 0 0,0-1-1 0 0,-1 1 1 0 0,1 0-1 0 0,4 3 1 0 0,-6-4-90 0 0,2 2 1 0 0,-1-1 0 0 0,0 1-1 0 0,0-1 1 0 0,0 1-1 0 0,0-1 1 0 0,0 2-1 0 0,-1-2 1 0 0,1 1 0 0 0,0 0-1 0 0,-1 0 1 0 0,0 0-1 0 0,1 1 1 0 0,-2-1-1 0 0,2 0 1 0 0,-1 1 0 0 0,-1-1-1 0 0,1 0 1 0 0,0 1-1 0 0,0-1 1 0 0,-1 1 0 0 0,0 0-1 0 0,0-1 1 0 0,0 0-1 0 0,0 1 1 0 0,0-1-1 0 0,0 1 1 0 0,0 0 0 0 0,0-1-1 0 0,-2 5 1 0 0,0 1-308 0 0,-1 0 0 0 0,0 0 0 0 0,0 0 1 0 0,-1 0-1 0 0,0 0 0 0 0,0-1 0 0 0,-11 14 0 0 0,13-18 483 0 0,0-1-1 0 0,0 1 1 0 0,-1-1-1 0 0,1 1 1 0 0,-1-1-1 0 0,0 0 0 0 0,1 0 1 0 0,-1 0-1 0 0,0-1 1 0 0,0 1-1 0 0,-1-1 1 0 0,-5 2-1 0 0,62-7 3954 0 0,12-7-4658 0 0,-11 2-1955 0 0,-28 8-1318 0 0,1 2-4446 0 0,-27-1 8232 0 0,8 1-4231 0 0</inkml:trace>
</inkml:ink>
</file>

<file path=ppt/ink/ink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7:46:19.1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 1 12723 0 0,'-3'9'5717'0'0,"0"-1"-2594"0"0,3-8-3078 0 0,0 0 0 0 0,0 0 0 0 0,-1 0 0 0 0,1 0 0 0 0,0 0 0 0 0,0 0 0 0 0,0 0 0 0 0,0 0 0 0 0,0 0 0 0 0,0 0 0 0 0,-1 0 0 0 0,1 0 0 0 0,0 0 0 0 0,0 0 0 0 0,-1 0 0 0 0,1 0 0 0 0,0 0 0 0 0,0 0 0 0 0,-1 0 0 0 0,1 0 1 0 0,0 0-1 0 0,0 0 0 0 0,0 0 0 0 0,0-1 0 0 0,0 1 0 0 0,0 0 0 0 0,0 0 0 0 0,-1 0 0 0 0,1 0 0 0 0,0-1 0 0 0,0 1 0 0 0,0 0 0 0 0,0 0 0 0 0,-1 0 0 0 0,1-1 0 0 0,0 1 0 0 0,0 0 0 0 0,-3-4-2756 0 0,-3-4-10876 0 0,3 6 8947 0 0</inkml:trace>
</inkml:ink>
</file>

<file path=ppt/ink/ink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3T13:53:44.1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4103 1932 6529 0 0,'1'2'5402'0'0,"-2"13"-5118"0"0,-11 26-274 0 0,-1 0 0 0 0,-2-1 1 0 0,-2-1-1 0 0,-1-1 0 0 0,-2 0 1 0 0,-2-2-1 0 0,-44 57 0 0 0,23-42-52 0 0,-2-2 0 0 0,-1-2-1 0 0,-3-3 1 0 0,-69 49-1 0 0,11-20 603 0 0,-3-5 0 0 0,-3-5 1 0 0,-2-5-1 0 0,-3-6 0 0 0,-2-4 0 0 0,-2-6 0 0 0,-220 47 0 0 0,261-75-147 0 0,0-4 0 0 0,-1-3 0 0 0,0-3-1 0 0,0-4 1 0 0,0-4 0 0 0,0-3 0 0 0,1-4 0 0 0,0-3 0 0 0,1-4-1 0 0,-89-32 1 0 0,-193-98 334 0 0,338 134-719 0 0,0 0 0 0 0,1-1-1 0 0,0-2 1 0 0,-32-31 0 0 0,27 23-3 0 0,-58-39-1 0 0,16 19-26 0 0,2-4-1 0 0,3-2 1 0 0,1-3-1 0 0,3-3 1 0 0,3-2 0 0 0,2-3-1 0 0,3-2 1 0 0,3-3-1 0 0,-52-89 1 0 0,67 93-24 0 0,2-1-1 0 0,4-2 1 0 0,2-1 0 0 0,3-1-1 0 0,-27-128 1 0 0,44 157 13 0 0,2-1 0 0 0,1 0 1 0 0,2-1-1 0 0,2 1 0 0 0,2 0 0 0 0,1 0 0 0 0,2 0 0 0 0,2 0 0 0 0,2 1 1 0 0,1 0-1 0 0,31-73 0 0 0,-15 59-23 0 0,3 1-1 0 0,3 2 1 0 0,1 1 0 0 0,3 1-1 0 0,2 2 1 0 0,1 2 0 0 0,3 1 0 0 0,1 3-1 0 0,49-36 1 0 0,-18 22-38 0 0,3 3 1 0 0,1 3-1 0 0,3 4 1 0 0,1 3-1 0 0,99-32 1 0 0,-92 43-153 0 0,2 4 0 0 0,1 3 1 0 0,1 5-1 0 0,1 5 0 0 0,0 3 0 0 0,0 4 1 0 0,1 4-1 0 0,0 5 0 0 0,-1 4 0 0 0,145 28 1 0 0,-188-23 176 0 0,-1 2 0 0 0,-1 2 0 0 0,0 3 1 0 0,-1 1-1 0 0,-1 2 0 0 0,-1 3 1 0 0,-2 2-1 0 0,76 58 0 0 0,-92-62 73 0 0,-1 2 0 0 0,-1 0 0 0 0,-1 2 0 0 0,-1 1 0 0 0,-2 1 0 0 0,0 1 0 0 0,-3 1 0 0 0,0 0 0 0 0,-2 2 0 0 0,-1 0 0 0 0,-2 1 0 0 0,-1 0 0 0 0,10 48 0 0 0,-16-45 65 0 0,-3 0 1 0 0,-1 0-1 0 0,-2 1 1 0 0,-1-1-1 0 0,-2 1 1 0 0,-1-1-1 0 0,-2 0 0 0 0,-17 59 1 0 0,-38 97-1152 0 0,-13-8-4175 0 0,59-149 3471 0 0,-2 2-862 0 0,1-4-2063 0 0</inkml:trace>
</inkml:ink>
</file>

<file path=ppt/ink/ink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3T13:53:44.1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39 15 14723 0 0,'0'0'49'0'0,"-20"-11"2464"0"0,20 11-2491 0 0,-1 0 1 0 0,1-1-1 0 0,-1 1 0 0 0,0 0 0 0 0,1-1 0 0 0,-1 1 0 0 0,0 0 1 0 0,1-1-1 0 0,-1 1 0 0 0,0 0 0 0 0,1 0 0 0 0,-1 0 0 0 0,0 0 1 0 0,1 0-1 0 0,-1 0 0 0 0,0 0 0 0 0,1 0 0 0 0,-1 0 0 0 0,0 0 1 0 0,1 0-1 0 0,-1 0 0 0 0,0 1 0 0 0,0-1 0 0 0,1 0 0 0 0,-1 0 1 0 0,0 1-1 0 0,3 1-16 0 0,-1-1-1 0 0,1 0 1 0 0,0 1 0 0 0,1-1-1 0 0,-1 0 1 0 0,0 0 0 0 0,0 0 0 0 0,0-1-1 0 0,5 2 1 0 0,62 14-644 0 0,-3-1-1367 0 0,-4 6-3298 0 0,-61-21 5088 0 0,1 1 0 0 0,-1-1 0 0 0,0 1 0 0 0,0 0 0 0 0,0-1 0 0 0,0 1 0 0 0,0 0 0 0 0,0 0 0 0 0,0-1 0 0 0,0 1 0 0 0,0 0-1 0 0,0 0 1 0 0,0 0 0 0 0,0 0 0 0 0,-1 1 0 0 0,1-1 0 0 0,1 2 0 0 0,-2 3-2820 0 0</inkml:trace>
</inkml:ink>
</file>

<file path=ppt/ink/ink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3T13:53:44.1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 14 7442 0 0,'-9'-2'1154'0'0,"-9"-2"2834"0"0,18 2-2257 0 0,12-1-929 0 0,-1 1-708 0 0,0 2 0 0 0,0-1 0 0 0,1 1 0 0 0,-1 1 1 0 0,0 0-1 0 0,0 1 0 0 0,17 4 0 0 0,76 31 52 0 0,-58-20 37 0 0,-42-15-163 0 0,0 0-1 0 0,0 0 1 0 0,0 0-1 0 0,0 0 1 0 0,0 0-1 0 0,0 1 1 0 0,-1-1-1 0 0,1 1 1 0 0,-1 0-1 0 0,0 1 1 0 0,0-1-1 0 0,0 0 1 0 0,0 1-1 0 0,-1-1 1 0 0,1 1-1 0 0,-1 0 0 0 0,2 4 1 0 0,-3-5 3 0 0,0 0 1 0 0,0 0-1 0 0,-1 0 0 0 0,1-1 0 0 0,-1 1 1 0 0,1 0-1 0 0,-1 0 0 0 0,0 0 1 0 0,0 0-1 0 0,0 0 0 0 0,-1 0 0 0 0,1 0 1 0 0,-1 0-1 0 0,0 0 0 0 0,1-1 1 0 0,-1 1-1 0 0,0 0 0 0 0,-1 0 1 0 0,1-1-1 0 0,0 1 0 0 0,-1-1 0 0 0,0 1 1 0 0,1-1-1 0 0,-1 0 0 0 0,-4 5 1 0 0,-75 78-2239 0 0,1 0-6514 0 0,73-78 5678 0 0</inkml:trace>
</inkml:ink>
</file>

<file path=ppt/ink/ink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3T13:53:44.1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1 115 6961 0 0,'8'-9'650'0'0,"0"0"0"0"0,1 0 0 0 0,0 0 0 0 0,1 1 0 0 0,0 1 0 0 0,0 0 0 0 0,0 0 0 0 0,1 1 0 0 0,0 0 0 0 0,22-8 0 0 0,-18 9-618 0 0,1 0 0 0 0,0 1 0 0 0,0 0 0 0 0,1 1-1 0 0,-1 1 1 0 0,1 1 0 0 0,27 1 0 0 0,-41 0-252 0 0,-1 0 1 0 0,0 0 0 0 0,0 0 0 0 0,0 1-1 0 0,1-1 1 0 0,-1 1 0 0 0,0-1-1 0 0,0 1 1 0 0,0 0 0 0 0,0 0-1 0 0,0 0 1 0 0,0 0 0 0 0,0 0-1 0 0,0 0 1 0 0,0 1 0 0 0,-1-1 0 0 0,1 1-1 0 0,0-1 1 0 0,-1 1 0 0 0,1-1-1 0 0,-1 1 1 0 0,0 0 0 0 0,1 0-1 0 0,-1 0 1 0 0,0 0 0 0 0,0 0-1 0 0,0 0 1 0 0,-1 0 0 0 0,1 0 0 0 0,0 0-1 0 0,-1 0 1 0 0,1 0 0 0 0,-1 0-1 0 0,0 1 1 0 0,1 2 0 0 0,-4 5-3083 0 0</inkml:trace>
</inkml:ink>
</file>

<file path=ppt/ink/ink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3T13:53:44.1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23 199 11883 0 0,'-18'-6'3141'0'0,"13"4"-2887"0"0,16-6 86 0 0,19-6-222 0 0,1 1-1 0 0,45-13 1 0 0,-20 8-87 0 0,147-49-702 0 0,-66 28-3046 0 0,-120 33 2695 0 0,-41 9 1762 0 0,-9 2 908 0 0,27-6-1371 0 0,0 1-1 0 0,-1 1 1 0 0,1-1 0 0 0,0 1-1 0 0,0 0 1 0 0,0 1-1 0 0,0 0 1 0 0,0 0 0 0 0,0 0-1 0 0,0 0 1 0 0,1 1 0 0 0,-1 0-1 0 0,-6 5 1 0 0,8-5-221 0 0,0 1-1 0 0,0 0 1 0 0,0 0 0 0 0,1 1 0 0 0,0-1-1 0 0,0 1 1 0 0,0-1 0 0 0,0 1 0 0 0,1 0-1 0 0,0 0 1 0 0,0 0 0 0 0,0 0 0 0 0,0 1 0 0 0,1-1-1 0 0,-1 7 1 0 0,-2 13-178 0 0,-12 79 213 0 0,16-93-693 0 0,-1 0-1 0 0,1 1 1 0 0,1-1-1 0 0,0 1 0 0 0,1-1 1 0 0,5 21-1 0 0,-7-31 473 0 0,0 0 1 0 0,0 0-1 0 0,1 0 0 0 0,-1 0 0 0 0,0 0 1 0 0,0-1-1 0 0,1 1 0 0 0,-1 0 0 0 0,0 0 1 0 0,1 0-1 0 0,-1-1 0 0 0,1 1 0 0 0,-1 0 1 0 0,1 0-1 0 0,0-1 0 0 0,-1 1 0 0 0,1 0 1 0 0,-1-1-1 0 0,1 1 0 0 0,0-1 0 0 0,0 1 0 0 0,-1-1 1 0 0,1 1-1 0 0,0-1 0 0 0,0 0 0 0 0,0 1 1 0 0,-1-1-1 0 0,1 0 0 0 0,0 0 0 0 0,0 1 1 0 0,0-1-1 0 0,0 0 0 0 0,0 0 0 0 0,0 0 1 0 0,0 0-1 0 0,-1 0 0 0 0,1 0 0 0 0,2-1 1 0 0,-1 0-70 0 0,0 0 0 0 0,0 0 0 0 0,0-1 0 0 0,0 1 0 0 0,0 0 0 0 0,0-1 0 0 0,-1 0 0 0 0,1 1 0 0 0,-1-1 0 0 0,1 0 0 0 0,-1 0 0 0 0,1 0 0 0 0,1-4 1 0 0,4-6-2692 0 0</inkml:trace>
</inkml:ink>
</file>

<file path=ppt/ink/ink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3T13:53:44.1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126 131 7458 0 0,'4'-31'1903'0'0,"4"-69"6691"0"0,-11 130-8349 0 0,0 0 1 0 0,-3 0-1 0 0,0 0 1 0 0,-19 51 0 0 0,-6 3-1356 0 0,-5 14-2306 0 0,27-71-647 0 0,-8 45 0 0 0,15-63 693 0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6:47:51.1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90 69 6681 0 0,'-73'-63'5783'0'0,"73"63"-5700"0"0,0 0 0 0 0,-1-1 0 0 0,1 1 0 0 0,0-1 0 0 0,0 1 1 0 0,-1 0-1 0 0,1 0 0 0 0,0-1 0 0 0,-1 1 0 0 0,1 0 0 0 0,0-1 0 0 0,-1 1 0 0 0,1 0 0 0 0,-1 0 0 0 0,1 0 0 0 0,0 0 0 0 0,-1-1 1 0 0,1 1-1 0 0,-1 0 0 0 0,1 0 0 0 0,0 0 0 0 0,-1 0 0 0 0,1 0 0 0 0,-1 0 0 0 0,1 0 0 0 0,-1 0 0 0 0,1 0 0 0 0,0 0 0 0 0,-2 0 1 0 0,-2 13 860 0 0,6 33-1040 0 0,-1-29 408 0 0,-1-2-253 0 0,1 0 1 0 0,4 23-1 0 0,-4-34-40 0 0,0 0-1 0 0,0 1 1 0 0,0-1 0 0 0,0 0-1 0 0,1-1 1 0 0,-1 1-1 0 0,1 0 1 0 0,0 0 0 0 0,0-1-1 0 0,1 1 1 0 0,-1-1-1 0 0,1 1 1 0 0,5 4 0 0 0,-6-7-19 0 0,0 0 0 0 0,1 0 1 0 0,-1-1-1 0 0,0 1 1 0 0,1-1-1 0 0,-1 1 0 0 0,1-1 1 0 0,-1 0-1 0 0,0 0 1 0 0,1 0-1 0 0,-1 0 0 0 0,1-1 1 0 0,-1 1-1 0 0,0-1 1 0 0,1 1-1 0 0,-1-1 0 0 0,0 0 1 0 0,0 0-1 0 0,1 0 1 0 0,-1 0-1 0 0,0 0 0 0 0,0 0 1 0 0,0-1-1 0 0,0 1 1 0 0,0-1-1 0 0,2-2 0 0 0,-1 2-19 0 0,0 0-1 0 0,0-1 0 0 0,0 1 0 0 0,0-1 0 0 0,-1 0 1 0 0,1 0-1 0 0,-1 0 0 0 0,0 0 0 0 0,0 0 1 0 0,0 0-1 0 0,0-1 0 0 0,0 1 0 0 0,-1-1 0 0 0,1 1 1 0 0,-1-1-1 0 0,1-4 0 0 0,-2 8 19 0 0,0-1 0 0 0,0 0 1 0 0,1 1-1 0 0,-1-1 0 0 0,0 0 0 0 0,0 1 0 0 0,0-1 1 0 0,0 1-1 0 0,0-1 0 0 0,0 0 0 0 0,0 1 0 0 0,0-1 0 0 0,-1 0 1 0 0,1 1-1 0 0,0-1 0 0 0,0 1 0 0 0,0-1 0 0 0,-1 1 0 0 0,1-1 1 0 0,0 0-1 0 0,-1 1 0 0 0,1-1 0 0 0,0 1 0 0 0,-1-1 0 0 0,1 1 1 0 0,-1-1-1 0 0,1 1 0 0 0,-1 0 0 0 0,1-1 0 0 0,-1 1 0 0 0,1 0 1 0 0,-1-1-1 0 0,1 1 0 0 0,-1 0 0 0 0,1-1 0 0 0,-1 1 1 0 0,0 0-1 0 0,1 0 0 0 0,-1 0 0 0 0,1 0 0 0 0,-1 0 0 0 0,0-1 1 0 0,1 1-1 0 0,-1 0 0 0 0,1 0 0 0 0,-1 1 0 0 0,0-1 0 0 0,1 0 1 0 0,-1 0-1 0 0,0 0 0 0 0,1 0 0 0 0,-1 0 0 0 0,1 1 0 0 0,-1-1 1 0 0,1 0-1 0 0,-1 0 0 0 0,0 1 0 0 0,1-1 0 0 0,-1 1 1 0 0,1-1-1 0 0,-1 0 0 0 0,0 1 0 0 0,-2 2 0 0 0,-1-1-1 0 0,1 1 1 0 0,0 0-1 0 0,-1 0 1 0 0,1 0-1 0 0,0 0 1 0 0,-4 7-1 0 0,6-9 7 0 0,-10 19 131 0 0,0 0 0 0 0,2 1 0 0 0,-13 37 0 0 0,20-53-128 0 0,1 1 0 0 0,0-1 1 0 0,0 1-1 0 0,0 0 0 0 0,0 0 0 0 0,1-1 0 0 0,0 1 1 0 0,0 0-1 0 0,1 0 0 0 0,0-1 0 0 0,0 1 1 0 0,0 0-1 0 0,0-1 0 0 0,1 1 0 0 0,0-1 0 0 0,0 0 1 0 0,1 1-1 0 0,-1-1 0 0 0,1 0 0 0 0,6 8 1 0 0,-8-12-1 0 0,0 1 0 0 0,1 0 0 0 0,-1-1 0 0 0,1 1 0 0 0,-1-1 0 0 0,1 1 0 0 0,0-1 0 0 0,0 0 0 0 0,-1 0 0 0 0,1 0 0 0 0,0 0 0 0 0,0 0 0 0 0,0 0 0 0 0,0 0 0 0 0,0-1 0 0 0,0 1 0 0 0,0-1 0 0 0,0 1 0 0 0,1-1 0 0 0,-1 0 0 0 0,0 0 0 0 0,3 0 0 0 0,-2-1 7 0 0,0 1-1 0 0,0-1 0 0 0,0-1 1 0 0,0 1-1 0 0,0 0 1 0 0,0-1-1 0 0,0 1 1 0 0,0-1-1 0 0,-1 0 0 0 0,1 0 1 0 0,-1 0-1 0 0,1 0 1 0 0,2-4-1 0 0,1-2-8 0 0,1 0 1 0 0,-1 0-1 0 0,0-1 0 0 0,0 0 0 0 0,-1 0 1 0 0,-1-1-1 0 0,0 0 0 0 0,4-10 0 0 0,-5 5-65 0 0,1 0 0 0 0,-2 0 1 0 0,0 0-1 0 0,0-23 0 0 0,-2 30 49 0 0,-1-1 0 0 0,0 1 0 0 0,0 0 0 0 0,-1-1 0 0 0,1 1 0 0 0,-2 0 0 0 0,1 0 0 0 0,-1 1 0 0 0,-8-15 0 0 0,11 21 8 0 0,0 1 1 0 0,0-1 0 0 0,-1 1-1 0 0,1-1 1 0 0,0 1 0 0 0,0-1-1 0 0,-1 1 1 0 0,1 0 0 0 0,-1-1-1 0 0,1 1 1 0 0,0-1 0 0 0,-1 1 0 0 0,1 0-1 0 0,-1-1 1 0 0,1 1 0 0 0,-1 0-1 0 0,1-1 1 0 0,-1 1 0 0 0,1 0-1 0 0,-1 0 1 0 0,1 0 0 0 0,-1-1-1 0 0,1 1 1 0 0,-1 0 0 0 0,0 0-1 0 0,1 0 1 0 0,-1 0 0 0 0,1 0 0 0 0,-1 0-1 0 0,1 0 1 0 0,-1 0 0 0 0,0 0-1 0 0,-15 15 39 0 0,-3 25 90 0 0,14-27-77 0 0,1 0 0 0 0,0 1 0 0 0,1-1 0 0 0,0 1 1 0 0,1-1-1 0 0,1 1 0 0 0,0 0 0 0 0,0 0 0 0 0,2-1 1 0 0,2 18-1 0 0,-3-30-48 0 0,0 0 1 0 0,0 0 0 0 0,0 0-1 0 0,0 0 1 0 0,1 0 0 0 0,-1 0-1 0 0,0 0 1 0 0,1 0 0 0 0,-1 0-1 0 0,1 0 1 0 0,-1 0 0 0 0,1 0-1 0 0,0 0 1 0 0,-1 0 0 0 0,1 0-1 0 0,0-1 1 0 0,-1 1 0 0 0,1 0-1 0 0,0-1 1 0 0,0 1 0 0 0,0 0 0 0 0,0-1-1 0 0,0 1 1 0 0,0-1 0 0 0,0 1-1 0 0,0-1 1 0 0,0 1 0 0 0,1-1-1 0 0,0 0 8 0 0,0 0 0 0 0,0-1 0 0 0,0 1-1 0 0,0-1 1 0 0,0 1 0 0 0,-1-1 0 0 0,1 0 0 0 0,0 0-1 0 0,0 1 1 0 0,-1-1 0 0 0,1 0 0 0 0,-1-1 0 0 0,1 1-1 0 0,1-2 1 0 0,4-3 20 0 0,-1-1-1 0 0,0 1 1 0 0,0-1-1 0 0,-1 0 1 0 0,0-1-1 0 0,4-8 1 0 0,-3 4-41 0 0,-1-1 1 0 0,-1 0 0 0 0,0 0 0 0 0,-1 0 0 0 0,-1 0 0 0 0,0-1 0 0 0,1-25 0 0 0,-3 32 4 0 0,0-1 1 0 0,-1 1 0 0 0,0 0 0 0 0,0-1 0 0 0,-1 1-1 0 0,0 0 1 0 0,0 0 0 0 0,-1 0 0 0 0,1 0 0 0 0,-2 0-1 0 0,1 0 1 0 0,-1 1 0 0 0,0 0 0 0 0,0-1 0 0 0,-10-9-1 0 0,14 15 12 0 0,-1 0-1 0 0,1 1 0 0 0,-1-1 0 0 0,1 1 0 0 0,-1-1 0 0 0,0 0 0 0 0,1 1 0 0 0,-1-1 0 0 0,0 1 0 0 0,1-1 0 0 0,-1 1 0 0 0,0 0 0 0 0,0-1 0 0 0,0 1 0 0 0,1 0 0 0 0,-1 0 0 0 0,0-1 0 0 0,0 1 0 0 0,0 0 0 0 0,1 0 0 0 0,-1 0 0 0 0,0 0 0 0 0,0 0 0 0 0,0 0 0 0 0,0 0 0 0 0,0 0 0 0 0,1 0 0 0 0,-1 1 1 0 0,0-1-1 0 0,0 0 0 0 0,0 0 0 0 0,1 1 0 0 0,-2 0 0 0 0,0 0 4 0 0,0 1 0 0 0,1 0 0 0 0,-1 0 1 0 0,1 0-1 0 0,-1 0 0 0 0,1 0 0 0 0,0 0 0 0 0,0 0 1 0 0,0 1-1 0 0,0-1 0 0 0,-1 4 0 0 0,-2 8 35 0 0,0-1-1 0 0,2 2 1 0 0,-2 15 0 0 0,-1 8-18 0 0,3-28-126 0 0,1 0-1 0 0,0 0 0 0 0,0 0 0 0 0,1 0 0 0 0,0 0 0 0 0,0 0 1 0 0,1 0-1 0 0,1 0 0 0 0,3 13 0 0 0,-4-22-249 0 0,0 1-1 0 0,0-1 1 0 0,0 0-1 0 0,1 0 1 0 0,-1 0-1 0 0,0 0 1 0 0,0 0-1 0 0,1 0 1 0 0,-1 0-1 0 0,1-1 1 0 0,-1 1-1 0 0,1 0 1 0 0,-1-1-1 0 0,1 1 1 0 0,-1-1-1 0 0,1 0 1 0 0,0 1-1 0 0,-1-1 1 0 0,1 0-1 0 0,0 0 1 0 0,-1 0-1 0 0,1 0 1 0 0,-1 0-1 0 0,1 0 1 0 0,0-1-1 0 0,-1 1 1 0 0,1 0-1 0 0,-1-1 1 0 0,1 0 0 0 0,2 0-1 0 0,5-3-3092 0 0</inkml:trace>
</inkml:ink>
</file>

<file path=ppt/ink/ink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3T13:53:44.1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3 357 9514 0 0,'-1'-41'3326'0'0,"0"18"-610"0"0,0 0 0 0 0,7-45-1 0 0,-6 67-2704 0 0,0 1 0 0 0,0 0 1 0 0,0 0-1 0 0,0-1 0 0 0,0 1 0 0 0,0 0 0 0 0,0-1 0 0 0,0 1 0 0 0,0 0 0 0 0,0 0 0 0 0,0-1 1 0 0,0 1-1 0 0,0 0 0 0 0,0 0 0 0 0,0-1 0 0 0,0 1 0 0 0,1 0 0 0 0,-1 0 0 0 0,0-1 1 0 0,0 1-1 0 0,0 0 0 0 0,0 0 0 0 0,0 0 0 0 0,1-1 0 0 0,-1 1 0 0 0,0 0 0 0 0,0 0 1 0 0,0 0-1 0 0,1 0 0 0 0,-1-1 0 0 0,0 1 0 0 0,0 0 0 0 0,1 0 0 0 0,-1 0 0 0 0,0 0 0 0 0,0 0 1 0 0,1 0-1 0 0,-1 0 0 0 0,0 0 0 0 0,0 0 0 0 0,1 0 0 0 0,-1 0 0 0 0,1 0 1 0 0,8 11 85 0 0,3 19-134 0 0,-7-9-30 0 0,-1-1 1 0 0,-2 1-1 0 0,0 0 1 0 0,-1 0 0 0 0,-2 27-1 0 0,0-18-809 0 0,4 46-1 0 0,-2-65 585 0 0,-1-9 225 0 0,0 0 0 0 0,0 0 0 0 0,0 0 1 0 0,0 0-1 0 0,0 0 0 0 0,0 0 1 0 0,0 1-1 0 0,1-1 0 0 0,-1 0 1 0 0,1 0-1 0 0,0 0 0 0 0,-1 0 0 0 0,1-1 1 0 0,0 1-1 0 0,0 0 0 0 0,0 0 1 0 0,1 0-1 0 0,-1-1 0 0 0,0 1 0 0 0,2 1 1 0 0,-2-3 62 0 0,-1 0 1 0 0,1 0-1 0 0,0 0 1 0 0,-1 0 0 0 0,1 0-1 0 0,-1 0 1 0 0,1-1-1 0 0,-1 1 1 0 0,1 0-1 0 0,-1 0 1 0 0,1-1 0 0 0,-1 1-1 0 0,1 0 1 0 0,-1-1-1 0 0,1 1 1 0 0,-1-1-1 0 0,1 1 1 0 0,-1-1 0 0 0,0 1-1 0 0,1-1 1 0 0,-1 1-1 0 0,0-1 1 0 0,1 1-1 0 0,-1-1 1 0 0,0 1 0 0 0,0-1-1 0 0,1 1 1 0 0,-1-2-1 0 0,8-21 80 0 0,-6 19-83 0 0,24-76 697 0 0,-16 46-211 0 0,1 0-1 0 0,2 0 1 0 0,1 1-1 0 0,2 1 0 0 0,31-48 1 0 0,-45 87-395 0 0,-1 0 0 0 0,1 0 0 0 0,-1 0-1 0 0,0 0 1 0 0,-1 0 0 0 0,0 9 0 0 0,5 30 165 0 0,14 47-229 0 0,-15-80-156 0 0,8 30-1003 0 0,-11-40 847 0 0,0-1 1 0 0,0 0-1 0 0,0 1 0 0 0,0-1 1 0 0,0 0-1 0 0,1 0 0 0 0,-1 0 1 0 0,1 0-1 0 0,-1 0 0 0 0,1 0 1 0 0,0 0-1 0 0,0-1 0 0 0,3 4 1 0 0,-4-5 194 0 0,0 0 1 0 0,0 0 0 0 0,-1 0 0 0 0,1 0-1 0 0,0 0 1 0 0,0 0 0 0 0,-1-1 0 0 0,1 1-1 0 0,0 0 1 0 0,0 0 0 0 0,-1 0 0 0 0,1-1-1 0 0,0 1 1 0 0,0 0 0 0 0,-1-1 0 0 0,1 1-1 0 0,0-1 1 0 0,-1 1 0 0 0,1-1 0 0 0,-1 1-1 0 0,1-1 1 0 0,-1 1 0 0 0,1-1 0 0 0,-1 1-1 0 0,1-1 1 0 0,-1 0 0 0 0,1 1 0 0 0,-1-1-1 0 0,1-1 1 0 0,14-24-830 0 0,-13 20 643 0 0,11-21 236 0 0,-2-1-1 0 0,-1 0 1 0 0,11-53 0 0 0,-4 14 1383 0 0,30-124 5438 0 0,-53 229-6220 0 0,-2 67-1 0 0,0 7-733 0 0,2-63-183 0 0,0-14-1061 0 0,2 0 0 0 0,2 55 0 0 0,9-56-2135 0 0,-7-34 3433 0 0,0 1 1 0 0,1-1 0 0 0,-1 1 0 0 0,0-1-1 0 0,0 1 1 0 0,1-1 0 0 0,-1 1-1 0 0,0-1 1 0 0,1 1 0 0 0,-1-1 0 0 0,1 1-1 0 0,-1-1 1 0 0,0 0 0 0 0,1 1-1 0 0,-1-1 1 0 0,1 0 0 0 0,-1 1-1 0 0,1-1 1 0 0,-1 0 0 0 0,1 0 0 0 0,-1 0-1 0 0,1 1 1 0 0,0-1 0 0 0,-1 0-1 0 0,1 0 1 0 0,-1 0 0 0 0,1 0-1 0 0,-1 0 1 0 0,1 0 0 0 0,0 0 0 0 0,-1 0-1 0 0,1 0 1 0 0,-1 0 0 0 0,1 0-1 0 0,-1 0 1 0 0,1-1 0 0 0,-1 1-1 0 0,1 0 1 0 0,0 0 0 0 0,-1-1 0 0 0,1 1-1 0 0,-1 0 1 0 0,0 0 0 0 0,1-1-1 0 0,-1 1 1 0 0,1-1 0 0 0,-1 1 0 0 0,1 0-1 0 0,-1-1 1 0 0,0 1 0 0 0,1-1-1 0 0,-1 1 1 0 0,1-2 0 0 0,4-4-3217 0 0</inkml:trace>
</inkml:ink>
</file>

<file path=ppt/ink/ink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3T13:53:44.1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0 131 8354 0 0,'12'-57'3577'0'0,"-9"44"-2045"0"0,0 0-1 0 0,0-1 1 0 0,0-19-1 0 0,-3 33-1291 0 0,0 0-72 0 0,0 0-62 0 0,4 27-127 0 0,-2 1 1 0 0,-1 0 0 0 0,-1 0 0 0 0,-5 43-1 0 0,-5-19-648 0 0,5-31-541 0 0,2 1 0 0 0,-3 34 0 0 0,6-55 1084 0 0,0 0 0 0 0,0-1 1 0 0,0 1-1 0 0,-1 0 0 0 0,1 0 0 0 0,0 0 1 0 0,1 0-1 0 0,-1-1 0 0 0,0 1 0 0 0,0 0 1 0 0,0 0-1 0 0,0 0 0 0 0,1-1 0 0 0,-1 1 1 0 0,0 0-1 0 0,0 0 0 0 0,1-1 0 0 0,-1 1 1 0 0,1 0-1 0 0,-1-1 0 0 0,1 1 1 0 0,-1 0-1 0 0,1-1 0 0 0,0 2 0 0 0,0-3-2 0 0,0 1-1 0 0,-1 0 0 0 0,1 0 0 0 0,0 0 0 0 0,0 0 1 0 0,-1-1-1 0 0,1 1 0 0 0,0 0 0 0 0,0-1 0 0 0,-1 1 0 0 0,1 0 1 0 0,-1-1-1 0 0,1 1 0 0 0,0-1 0 0 0,-1 1 0 0 0,1-1 1 0 0,-1 1-1 0 0,1-1 0 0 0,0-1 0 0 0,24-36-1488 0 0,49-133 2343 0 0,-35 78 6503 0 0,-56 133-4077 0 0,-44 109-3064 0 0,57-138-117 0 0,-13 38 20 0 0,16-46-18 0 0,0 0 0 0 0,1 1 0 0 0,-1-1 0 0 0,1 1 0 0 0,-1-1 0 0 0,1 1 0 0 0,0-1 0 0 0,1 1 0 0 0,-1-1 0 0 0,1 1 0 0 0,1 5 0 0 0,-2-8 17 0 0,0 0-1 0 0,1-1 0 0 0,-1 1 0 0 0,0 0 0 0 0,1 0 1 0 0,-1-1-1 0 0,1 1 0 0 0,-1-1 0 0 0,1 1 0 0 0,-1 0 0 0 0,1-1 1 0 0,0 1-1 0 0,-1-1 0 0 0,1 1 0 0 0,0-1 0 0 0,-1 1 1 0 0,1-1-1 0 0,0 0 0 0 0,0 1 0 0 0,-1-1 0 0 0,1 0 0 0 0,0 1 1 0 0,0-1-1 0 0,-1 0 0 0 0,1 0 0 0 0,0 0 0 0 0,0 0 0 0 0,0 0 1 0 0,-1 0-1 0 0,1 0 0 0 0,0 0 0 0 0,0 0 0 0 0,0 0 1 0 0,0 0-1 0 0,-1-1 0 0 0,1 1 0 0 0,0 0 0 0 0,0-1 0 0 0,-1 1 1 0 0,1 0-1 0 0,1-1 0 0 0,35-25-151 0 0,-13 9 169 0 0,-23 17-5 0 0,-1 0 0 0 0,0 0 0 0 0,0 0 0 0 0,0 0-1 0 0,0 0 1 0 0,0 0 0 0 0,0 0 0 0 0,1 0 0 0 0,-1 0 0 0 0,0 0 0 0 0,0 0 0 0 0,0 0-1 0 0,0 0 1 0 0,0 0 0 0 0,0 0 0 0 0,1 0 0 0 0,-1 0 0 0 0,0 0 0 0 0,0 0 0 0 0,0 0 0 0 0,0 0-1 0 0,0 0 1 0 0,0 1 0 0 0,0-1 0 0 0,1 0 0 0 0,-1 0 0 0 0,0 0 0 0 0,0 0 0 0 0,0 0-1 0 0,0 0 1 0 0,0 0 0 0 0,0 0 0 0 0,0 0 0 0 0,0 1 0 0 0,0-1 0 0 0,0 0 0 0 0,0 0 0 0 0,0 0-1 0 0,0 0 1 0 0,0 0 0 0 0,0 0 0 0 0,0 1 0 0 0,0-1 0 0 0,0 0 0 0 0,0 0 0 0 0,0 0-1 0 0,0 0 1 0 0,0 1 0 0 0,-2 10 106 0 0,-12 22 101 0 0,8-19-118 0 0,-6 18 188 0 0,-11 40 744 0 0,22-66-923 0 0,-1-1 1 0 0,2 1-1 0 0,-1-1 0 0 0,1 1 1 0 0,0-1-1 0 0,0 1 0 0 0,0-1 1 0 0,1 1-1 0 0,0-1 0 0 0,0 1 1 0 0,2 4-1 0 0,-3-8-82 0 0,1 0 0 0 0,0 0-1 0 0,0 0 1 0 0,0 0 0 0 0,0 0 0 0 0,0 0 0 0 0,0 0-1 0 0,0-1 1 0 0,0 1 0 0 0,1 0 0 0 0,-1-1 0 0 0,1 1-1 0 0,0-1 1 0 0,-1 1 0 0 0,1-1 0 0 0,0 0 0 0 0,0 0 0 0 0,-1 0-1 0 0,1 0 1 0 0,0 0 0 0 0,0 0 0 0 0,4 0 0 0 0,-2 0-55 0 0,-1-1 0 0 0,1 0 1 0 0,-1 0-1 0 0,1-1 0 0 0,0 1 0 0 0,-1-1 1 0 0,1 1-1 0 0,-1-1 0 0 0,1 0 1 0 0,-1-1-1 0 0,0 1 0 0 0,6-3 1 0 0,-1-1-478 0 0,1 0 0 0 0,0-1 0 0 0,-1 0 0 0 0,0-1 0 0 0,-1 1 0 0 0,1-2 0 0 0,-1 1 0 0 0,11-16 0 0 0,-10 9-1170 0 0,-1-1 0 0 0,-1 1 0 0 0,0-1-1 0 0,-1-1 1 0 0,5-22 0 0 0,-5 20-1245 0 0</inkml:trace>
</inkml:ink>
</file>

<file path=ppt/ink/ink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3T13:53:44.1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 11 8562 0 0,'0'0'157'0'0,"0"-1"1"0"0,0 1-1 0 0,-1-1 1 0 0,1 0-1 0 0,0 1 1 0 0,0-1-1 0 0,-1 1 1 0 0,1-1-1 0 0,0 1 0 0 0,-1-1 1 0 0,1 1-1 0 0,0-1 1 0 0,-1 1-1 0 0,1 0 1 0 0,-1-1-1 0 0,1 1 1 0 0,-1 0-1 0 0,1-1 1 0 0,-1 1-1 0 0,1 0 0 0 0,-1-1 1 0 0,1 1-1 0 0,-1 0 1 0 0,1 0-1 0 0,-1 0 1 0 0,0-1-1 0 0,1 1 1 0 0,-1 0-1 0 0,1 0 1 0 0,-1 0-1 0 0,0 0 1 0 0,1 0-1 0 0,-1 0 0 0 0,1 0 1 0 0,-1 0-1 0 0,0 0 1 0 0,1 1-1 0 0,-1-1 1 0 0,1 0-1 0 0,-1 0 1 0 0,1 0-1 0 0,-1 1 1 0 0,1-1-1 0 0,-2 1 1 0 0,2-1-74 0 0,-1 1 0 0 0,0 0 1 0 0,0 0-1 0 0,0 0 0 0 0,0 0 1 0 0,1 0-1 0 0,-1 0 1 0 0,0 0-1 0 0,1 1 0 0 0,-1-1 1 0 0,1 0-1 0 0,0 0 1 0 0,-1 0-1 0 0,1 1 0 0 0,0-1 1 0 0,-1 0-1 0 0,1 0 1 0 0,0 1-1 0 0,0-1 0 0 0,0 2 1 0 0,3 11-62 0 0,0 0 0 0 0,1 0 1 0 0,1-1-1 0 0,7 15 0 0 0,-6-14-8 0 0,-1 0 1 0 0,0 1-1 0 0,4 22 0 0 0,-4 41 144 0 0,-5-63-3 0 0,0 0 1 0 0,1 0-1 0 0,0-1 0 0 0,1 1 1 0 0,1-1-1 0 0,0 1 0 0 0,11 25 1 0 0,-13-37-133 0 0,1 0 0 0 0,1 1 0 0 0,-1-2 0 0 0,0 1 0 0 0,1 0 0 0 0,-1 0 0 0 0,1-1 0 0 0,0 1 0 0 0,0-1 0 0 0,0 0 0 0 0,0 0 0 0 0,0 0 0 0 0,1 0 0 0 0,4 1 0 0 0,-6-2-108 0 0,-1 0 1 0 0,1-1 0 0 0,0 1 0 0 0,0-1 0 0 0,0 0 0 0 0,0 1 0 0 0,0-1-1 0 0,0 0 1 0 0,-1 0 0 0 0,1 0 0 0 0,0 0 0 0 0,0 0 0 0 0,0-1 0 0 0,0 1 0 0 0,0 0-1 0 0,0-1 1 0 0,0 0 0 0 0,-1 1 0 0 0,1-1 0 0 0,0 0 0 0 0,-1 0 0 0 0,1 0-1 0 0,0 0 1 0 0,-1 0 0 0 0,1 0 0 0 0,-1-1 0 0 0,1 1 0 0 0,1-3 0 0 0,-2 3-117 0 0,-1-1 0 0 0,1 1 1 0 0,-1 0-1 0 0,0 0 0 0 0,1-1 1 0 0,-1 1-1 0 0,0 0 1 0 0,0 0-1 0 0,0-1 0 0 0,0 1 1 0 0,0 0-1 0 0,0-1 0 0 0,-1 1 1 0 0,1 0-1 0 0,0 0 1 0 0,0-1-1 0 0,-1 1 0 0 0,0-2 1 0 0,-14-28-2403 0 0,9 17 1894 0 0,-7-30 160 0 0,12 33 1125 0 0,-1 1 0 0 0,2 0 1 0 0,-1-1-1 0 0,1 1 0 0 0,2-11 1 0 0,-1 15-278 0 0,-1 0 0 0 0,2 0 0 0 0,-1 0 0 0 0,1 0 0 0 0,0 0 0 0 0,0 1 0 0 0,0-1 0 0 0,1 1 1 0 0,0-1-1 0 0,0 1 0 0 0,0 0 0 0 0,1 0 0 0 0,-1 1 0 0 0,1-1 0 0 0,0 1 0 0 0,1-1 0 0 0,8-5 1 0 0,-12 9-320 0 0,1-1 0 0 0,0 1 0 0 0,-1 0 0 0 0,1 0 0 0 0,0 0 0 0 0,0 1 0 0 0,-1-1 0 0 0,1 0 0 0 0,0 1 0 0 0,0-1 0 0 0,0 1 0 0 0,0 0 0 0 0,0-1 0 0 0,0 1 0 0 0,0 0 0 0 0,0 0 0 0 0,0 0 0 0 0,0 1 0 0 0,0-1 1 0 0,0 0-1 0 0,0 1 0 0 0,0-1 0 0 0,0 1 0 0 0,-1 0 0 0 0,1-1 0 0 0,0 1 0 0 0,0 0 0 0 0,-1 0 0 0 0,1 0 0 0 0,0 1 0 0 0,-1-1 0 0 0,1 0 0 0 0,-1 1 0 0 0,1-1 0 0 0,-1 0 0 0 0,2 3 0 0 0,-1-1-143 0 0,0 0-1 0 0,-1 0 1 0 0,1 0-1 0 0,-1 0 0 0 0,0 0 1 0 0,0 1-1 0 0,0-1 1 0 0,0 0-1 0 0,0 0 0 0 0,-1 1 1 0 0,1-1-1 0 0,-1 0 1 0 0,0 1-1 0 0,0-1 0 0 0,0 1 1 0 0,-1-1-1 0 0,1 0 1 0 0,-1 1-1 0 0,1-1 0 0 0,-1 0 1 0 0,-2 4-1 0 0,-3 5-180 0 0,-1-1 0 0 0,0 0 0 0 0,0 0 0 0 0,-1-1 0 0 0,-10 11 0 0 0,-12 15 674 0 0,30-36-255 0 0,0 0 1 0 0,0 0-1 0 0,0 0 0 0 0,0 0 0 0 0,0 0 0 0 0,0 0 1 0 0,1 0-1 0 0,-1 0 0 0 0,0 0 0 0 0,0 0 0 0 0,0 0 0 0 0,0 0 1 0 0,0 0-1 0 0,0 0 0 0 0,1 0 0 0 0,-1 0 0 0 0,0 0 1 0 0,0 0-1 0 0,0 0 0 0 0,0 0 0 0 0,0 1 0 0 0,0-1 1 0 0,0 0-1 0 0,1 0 0 0 0,-1 0 0 0 0,0 0 0 0 0,0 0 0 0 0,0 0 1 0 0,0 0-1 0 0,0 0 0 0 0,0 0 0 0 0,0 1 0 0 0,0-1 1 0 0,0 0-1 0 0,0 0 0 0 0,0 0 0 0 0,0 0 0 0 0,0 0 1 0 0,0 0-1 0 0,0 1 0 0 0,0-1 0 0 0,0 0 0 0 0,0 0 0 0 0,0 0 1 0 0,0 0-1 0 0,0 0 0 0 0,0 0 0 0 0,0 1 0 0 0,0-1 1 0 0,24-12 875 0 0,27-20-1038 0 0,-32 19 311 0 0,-11 7-488 0 0,-1 1 0 0 0,1-1 0 0 0,-1-1 1 0 0,11-12-1 0 0,-15 17 204 0 0,-2-1 1 0 0,1 0-1 0 0,0 0 1 0 0,-1 0-1 0 0,1 0 1 0 0,-1 0-1 0 0,0-1 1 0 0,0 1-1 0 0,0 0 1 0 0,0-1-1 0 0,-1 1 1 0 0,1 0 0 0 0,-1-1-1 0 0,0 1 1 0 0,0-1-1 0 0,0 1 1 0 0,-1-5-1 0 0,-5-56 3165 0 0,0 130-1248 0 0,5-26-1925 0 0,0-9-401 0 0,1-1 0 0 0,2 1 1 0 0,0 0-1 0 0,14 57 0 0 0,-16-86 218 0 0,1 0-1 0 0,-1 0 1 0 0,1 0-1 0 0,-1 0 1 0 0,1 0-1 0 0,0-1 1 0 0,0 1-1 0 0,0 0 1 0 0,0-1 0 0 0,0 1-1 0 0,0 0 1 0 0,0-1-1 0 0,0 1 1 0 0,1-1-1 0 0,-1 0 1 0 0,1 1-1 0 0,-1-1 1 0 0,1 0 0 0 0,2 1-1 0 0,-3-2 43 0 0,0 0 0 0 0,1 0 0 0 0,-1 0 0 0 0,0-1-1 0 0,0 1 1 0 0,1-1 0 0 0,-1 1 0 0 0,0-1 0 0 0,0 1 0 0 0,0-1 0 0 0,1 0-1 0 0,-1 1 1 0 0,0-1 0 0 0,0 0 0 0 0,0 0 0 0 0,0 0 0 0 0,0 0 0 0 0,-1 0-1 0 0,1 0 1 0 0,0 0 0 0 0,0 0 0 0 0,-1 0 0 0 0,1 0 0 0 0,0-1 0 0 0,-1 1-1 0 0,1 0 1 0 0,-1 0 0 0 0,1-2 0 0 0,5-9-2907 0 0</inkml:trace>
</inkml:ink>
</file>

<file path=ppt/ink/ink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3T13:53:44.1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12 149 6721 0 0,'5'-56'2536'0'0,"-3"41"-946"0"0,-1-1 0 0 0,0-27 0 0 0,-6 25 962 0 0,5 18-2502 0 0,0 0 1 0 0,-1-1-1 0 0,1 1 0 0 0,0 0 0 0 0,0 0 0 0 0,0 0 1 0 0,-1 0-1 0 0,1 0 0 0 0,0 0 0 0 0,0 0 0 0 0,0 0 0 0 0,-1 0 1 0 0,1 0-1 0 0,0 0 0 0 0,0 0 0 0 0,0 0 0 0 0,0 0 1 0 0,-1 0-1 0 0,1 0 0 0 0,0 0 0 0 0,0 0 0 0 0,0 1 1 0 0,-1-1-1 0 0,1 0 0 0 0,0 0 0 0 0,0 0 0 0 0,0 0 1 0 0,0 0-1 0 0,0 0 0 0 0,-1 0 0 0 0,1 1 0 0 0,0-1 1 0 0,0 0-1 0 0,0 0 0 0 0,0 0 0 0 0,0 0 0 0 0,0 1 0 0 0,0-1 1 0 0,-1 0-1 0 0,1 0 0 0 0,0 0 0 0 0,0 1 0 0 0,-1 2 82 0 0,-1 0 0 0 0,1 0 0 0 0,0 0-1 0 0,0 0 1 0 0,1 0 0 0 0,-1 0-1 0 0,0 1 1 0 0,1 4 0 0 0,2 113 249 0 0,19 126 1 0 0,-20-234-353 0 0,-1-10-14 0 0,0 0 0 0 0,0 0 0 0 0,0 0 0 0 0,1 0 0 0 0,-1 0 1 0 0,1 0-1 0 0,-1 0 0 0 0,1 0 0 0 0,0 0 0 0 0,1 0 0 0 0,-1-1 0 0 0,0 1 0 0 0,1 0 1 0 0,-1-1-1 0 0,1 1 0 0 0,0-1 0 0 0,2 3 0 0 0,-3-5-8 0 0,1 0-1 0 0,-1 0 0 0 0,1 0 1 0 0,-1 0-1 0 0,0-1 1 0 0,1 1-1 0 0,-1 0 1 0 0,0-1-1 0 0,1 1 0 0 0,-1-1 1 0 0,0 0-1 0 0,0 1 1 0 0,0-1-1 0 0,1 0 1 0 0,-1 0-1 0 0,0 0 1 0 0,0 1-1 0 0,2-3 0 0 0,20-20 38 0 0,-21 21-64 0 0,8-8-14 0 0,-1-1 1 0 0,-1 0-1 0 0,0 0 1 0 0,10-18-1 0 0,-17 26 16 0 0,1 0 0 0 0,-1 1-1 0 0,0-1 1 0 0,0 0-1 0 0,0-1 1 0 0,0 1 0 0 0,-1 0-1 0 0,1 0 1 0 0,-1 0-1 0 0,0 0 1 0 0,0-1 0 0 0,0 1-1 0 0,0 0 1 0 0,-1 0-1 0 0,1 0 1 0 0,-1 0 0 0 0,0 0-1 0 0,0 0 1 0 0,0-1-1 0 0,0 2 1 0 0,0-1 0 0 0,-1 0-1 0 0,1 0 1 0 0,-1 0-1 0 0,-2-2 1 0 0,-15-19-145 0 0,11 15 168 0 0,0 0 0 0 0,1 0-1 0 0,0-1 1 0 0,0 1 0 0 0,1-2 0 0 0,0 1-1 0 0,1-1 1 0 0,0 1 0 0 0,1-1 0 0 0,-5-22-1 0 0,9 30 21 0 0,-1 1-1 0 0,2-1 1 0 0,-1 0-1 0 0,0 1 1 0 0,0-1-1 0 0,1 1 1 0 0,0-1-1 0 0,-1 1 1 0 0,1-1 0 0 0,0 1-1 0 0,0-1 1 0 0,0 1-1 0 0,1 0 1 0 0,-1 0-1 0 0,0-1 1 0 0,1 1-1 0 0,0 0 1 0 0,-1 0-1 0 0,1 0 1 0 0,0 1-1 0 0,0-1 1 0 0,0 0-1 0 0,0 1 1 0 0,0-1-1 0 0,1 1 1 0 0,-1 0-1 0 0,0 0 1 0 0,1 0-1 0 0,-1 0 1 0 0,5-1-1 0 0,3-2-28 0 0,0 1 0 0 0,1 1-1 0 0,0 0 1 0 0,-1 0-1 0 0,22 1 1 0 0,-11 0-49 0 0,-12 0 7 0 0,0 1 0 0 0,0 0 0 0 0,0 0 0 0 0,0 1 0 0 0,0 0 1 0 0,0 1-1 0 0,16 4 0 0 0,-25-6-21 0 0,1 1 1 0 0,-1-1-1 0 0,1 0 1 0 0,-1 1-1 0 0,1-1 1 0 0,-1 1-1 0 0,0-1 1 0 0,1 1-1 0 0,-1-1 1 0 0,0 1-1 0 0,1-1 1 0 0,-1 1-1 0 0,0-1 1 0 0,1 1-1 0 0,-1-1 1 0 0,0 1-1 0 0,0 0 1 0 0,0-1-1 0 0,0 1 1 0 0,0-1-1 0 0,1 1 0 0 0,-1 0 1 0 0,0-1-1 0 0,0 1 1 0 0,0-1-1 0 0,-1 1 1 0 0,1 0-1 0 0,0-1 1 0 0,0 1-1 0 0,0-1 1 0 0,0 1-1 0 0,-1 0 1 0 0,1-1-1 0 0,0 1 1 0 0,0-1-1 0 0,-1 1 1 0 0,1-1-1 0 0,0 1 1 0 0,-1-1-1 0 0,1 1 1 0 0,-1-1-1 0 0,1 1 1 0 0,-1-1-1 0 0,1 0 1 0 0,-1 1-1 0 0,1-1 1 0 0,-1 0-1 0 0,0 1 1 0 0,-30 24-1900 0 0,26-21 1747 0 0,4-4 181 0 0,-40 35-715 0 0,39-33 786 0 0,0-1-1 0 0,0 1 0 0 0,1 0 0 0 0,-1 0 0 0 0,0 0 1 0 0,1 0-1 0 0,0 0 0 0 0,-1 0 0 0 0,1 0 0 0 0,0 1 1 0 0,0-1-1 0 0,0 0 0 0 0,1 1 0 0 0,-1-1 0 0 0,0 1 1 0 0,1-1-1 0 0,0 1 0 0 0,-1 3 0 0 0,2-5 3 0 0,0 0-1 0 0,-1 1 1 0 0,1-1-1 0 0,0 0 1 0 0,0 0-1 0 0,0 0 1 0 0,0 0-1 0 0,0 0 1 0 0,0 0-1 0 0,0 0 1 0 0,0 0-1 0 0,1-1 1 0 0,-1 1-1 0 0,0 0 1 0 0,0-1 0 0 0,1 1-1 0 0,-1 0 1 0 0,1-1-1 0 0,-1 0 1 0 0,0 1-1 0 0,1-1 1 0 0,1 0-1 0 0,39 5 32 0 0,-34-4-34 0 0,0-1-31 0 0,-1 1-1 0 0,0 0 1 0 0,0 0-1 0 0,-1 1 0 0 0,1 0 1 0 0,0 0-1 0 0,0 1 1 0 0,-1 0-1 0 0,7 3 0 0 0,-11-4-6 0 0,0-1 0 0 0,0 1 0 0 0,0 0 0 0 0,0-1 0 0 0,-1 1 0 0 0,1 0 0 0 0,-1 0 0 0 0,1 0 0 0 0,-1 0-1 0 0,0 0 1 0 0,0 0 0 0 0,0 0 0 0 0,0 1 0 0 0,0-1 0 0 0,0 0 0 0 0,-1 0 0 0 0,1 1 0 0 0,-1-1 0 0 0,1 1 0 0 0,-1-1 0 0 0,0 0-1 0 0,0 1 1 0 0,0-1 0 0 0,0 1 0 0 0,-1-1 0 0 0,1 0 0 0 0,-1 1 0 0 0,1-1 0 0 0,-2 3 0 0 0,-1 5-25 0 0,-1-1 0 0 0,0 1 0 0 0,-1-1-1 0 0,0 0 1 0 0,-11 16 0 0 0,-10 17 2344 0 0,46-43 1624 0 0,12-3-3294 0 0,3 4-727 0 0,20 0-696 0 0,-37 1-3176 0 0,2 2-3341 0 0,-14-3 1632 0 0</inkml:trace>
</inkml:ink>
</file>

<file path=ppt/ink/ink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3T13:53:44.1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48 55 14259 0 0,'-12'-11'5585'0'0,"-6"0"-4251"0"0,5 2-537 0 0,13 9-773 0 0,-1 0-1 0 0,1 0 1 0 0,0 0-1 0 0,0 0 0 0 0,0 0 1 0 0,-1 0-1 0 0,1 0 1 0 0,0-1-1 0 0,0 1 1 0 0,0 0-1 0 0,-1 0 0 0 0,1 0 1 0 0,0 0-1 0 0,0-1 1 0 0,0 1-1 0 0,0 0 0 0 0,-1 0 1 0 0,1-1-1 0 0,0 1 1 0 0,0 0-1 0 0,0 0 1 0 0,0 0-1 0 0,0-1 0 0 0,0 1 1 0 0,0 0-1 0 0,0 0 1 0 0,0-1-1 0 0,0 1 1 0 0,0 0-1 0 0,0 0 0 0 0,0-1 1 0 0,0 1-1 0 0,0 0 1 0 0,0 0-1 0 0,0-1 0 0 0,0 1 1 0 0,0 0-1 0 0,0 0 1 0 0,0-1-1 0 0,0 1 1 0 0,0 0-1 0 0,1-1 0 0 0,12-6 220 0 0,16 0-316 0 0,-12 6-1 0 0,1 1 1 0 0,-1 1 0 0 0,1 1 0 0 0,-1 0-1 0 0,0 1 1 0 0,33 10 0 0 0,-41-9-52 0 0,0-1 1 0 0,-1 1 0 0 0,0 0-1 0 0,0 1 1 0 0,0 0 0 0 0,12 9-1 0 0,-16-10 28 0 0,-1-1 0 0 0,1 1 0 0 0,-1-1-1 0 0,0 1 1 0 0,0 0 0 0 0,0 1 0 0 0,0-1 0 0 0,-1 0-1 0 0,0 1 1 0 0,0 0 0 0 0,0-1 0 0 0,2 10-1 0 0,-3-5 78 0 0,0-1 1 0 0,-1 0-1 0 0,0 1 0 0 0,0-1 0 0 0,-1 1 0 0 0,0-1 0 0 0,0 0 0 0 0,-1 1 0 0 0,0-1 1 0 0,-1 0-1 0 0,0 0 0 0 0,0-1 0 0 0,0 1 0 0 0,-1 0 0 0 0,-1-1 0 0 0,-4 7 0 0 0,-12 15 41 0 0,-1-1-1 0 0,-37 37 1 0 0,37-43 11 0 0,21-20-13 0 0,-45 43 110 0 0,42-41-8 0 0,0-1 0 0 0,-1 1 0 0 0,0-1 0 0 0,1 0 1 0 0,-1 0-1 0 0,0-1 0 0 0,0 1 0 0 0,-11 3 0 0 0,16-6-101 0 0,0 0 0 0 0,0 0 0 0 0,-1 0 0 0 0,1 0 0 0 0,0 0 0 0 0,0 0 0 0 0,0 0 0 0 0,0 0 0 0 0,0 0 0 0 0,0 1 0 0 0,-1-1 0 0 0,1 0 0 0 0,0 0 0 0 0,0 0 0 0 0,0 0 0 0 0,0 0 0 0 0,-1 0 0 0 0,1 0 0 0 0,0 0 0 0 0,0 0 0 0 0,0 0 0 0 0,0 0 0 0 0,0 0 0 0 0,-1 0 0 0 0,1 0 0 0 0,0 0 0 0 0,0 0 0 0 0,0 0 0 0 0,0 0-1 0 0,0-1 1 0 0,-1 1 0 0 0,1 0 0 0 0,0 0 0 0 0,0 0 0 0 0,0 0 0 0 0,0 0 0 0 0,0 0 0 0 0,0 0 0 0 0,-1 0 0 0 0,1-1 0 0 0,0 1 0 0 0,0 0 0 0 0,0 0 0 0 0,0 0 0 0 0,0 0 0 0 0,0 0 0 0 0,0 0 0 0 0,0-1 0 0 0,0 1 0 0 0,0 0 0 0 0,0 0 0 0 0,0 0 0 0 0,0 0 0 0 0,0-1 0 0 0,0 1 0 0 0,0 0 0 0 0,0 0 0 0 0,0 0 0 0 0,8-11 347 0 0,13-9-418 0 0,-2 7 62 0 0,0 0-1 0 0,1 1 1 0 0,0 1 0 0 0,1 1 0 0 0,0 1-1 0 0,33-10 1 0 0,136-24-5647 0 0,-188 42 5235 0 0,0 1 0 0 0,0 0 1 0 0,0 0-1 0 0,0-1 1 0 0,0 1-1 0 0,0-1 0 0 0,0 0 1 0 0,0 0-1 0 0,0 1 1 0 0,0-1-1 0 0,0 0 0 0 0,0-1 1 0 0,-1 1-1 0 0,1 0 0 0 0,0 0 1 0 0,-1-1-1 0 0,1 1 1 0 0,-1-1-1 0 0,0 1 0 0 0,1-1 1 0 0,-1 0-1 0 0,0 0 0 0 0,0 1 1 0 0,0-1-1 0 0,0 0 1 0 0,0 0-1 0 0,0 0 0 0 0,-1 0 1 0 0,1-2-1 0 0,-2-3-2411 0 0</inkml:trace>
</inkml:ink>
</file>

<file path=ppt/ink/ink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3T13:53:44.1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58 125 7330 0 0,'-22'-22'3183'0'0,"17"18"-2422"0"0,1 1 1 0 0,0-1 0 0 0,1 0 0 0 0,-1 0 0 0 0,1-1 0 0 0,-1 1-1 0 0,1-1 1 0 0,-2-5 0 0 0,5 10-719 0 0,0 0 1 0 0,0-1-1 0 0,0 1 1 0 0,-1 0-1 0 0,1 0 1 0 0,0-1-1 0 0,0 1 0 0 0,0 0 1 0 0,0 0-1 0 0,0-1 1 0 0,0 1-1 0 0,0 0 1 0 0,0 0-1 0 0,0 0 0 0 0,0-1 1 0 0,1 1-1 0 0,-1 0 1 0 0,0 0-1 0 0,0-1 1 0 0,0 1-1 0 0,0 0 0 0 0,0 0 1 0 0,0-1-1 0 0,0 1 1 0 0,1 0-1 0 0,-1 0 0 0 0,0 0 1 0 0,0 0-1 0 0,0-1 1 0 0,0 1-1 0 0,1 0 1 0 0,-1 0-1 0 0,0 0 0 0 0,0 0 1 0 0,0 0-1 0 0,1-1 1 0 0,-1 1-1 0 0,0 0 1 0 0,0 0-1 0 0,1 0 0 0 0,-1 0 1 0 0,16 0 343 0 0,14 8-400 0 0,-21-2 26 0 0,1 0 1 0 0,-1 1 0 0 0,-1 0-1 0 0,1 0 1 0 0,-1 1-1 0 0,-1 0 1 0 0,0 0 0 0 0,0 1-1 0 0,0 0 1 0 0,-1 0-1 0 0,0 0 1 0 0,-1 1-1 0 0,0 0 1 0 0,0 0 0 0 0,-1 0-1 0 0,-1 1 1 0 0,0 0-1 0 0,0-1 1 0 0,-1 1 0 0 0,0 0-1 0 0,-1 0 1 0 0,0 0-1 0 0,-1 0 1 0 0,0 0-1 0 0,-1 1 1 0 0,-3 15 0 0 0,-26 90 1583 0 0,30-117-1592 0 0,0 1-1 0 0,0-1 0 0 0,0 0 1 0 0,0 0-1 0 0,0 1 1 0 0,0-1-1 0 0,0 0 0 0 0,-1 0 1 0 0,1 1-1 0 0,0-1 0 0 0,0 0 1 0 0,0 1-1 0 0,0-1 1 0 0,0 0-1 0 0,0 0 0 0 0,0 1 1 0 0,0-1-1 0 0,1 0 0 0 0,-1 0 1 0 0,0 1-1 0 0,0-1 1 0 0,0 0-1 0 0,0 0 0 0 0,0 1 1 0 0,0-1-1 0 0,0 0 0 0 0,1 0 1 0 0,-1 1-1 0 0,0-1 1 0 0,0 0-1 0 0,0 0 0 0 0,1 0 1 0 0,-1 1-1 0 0,0-1 0 0 0,0 0 1 0 0,0 0-1 0 0,1 0 1 0 0,-1 0-1 0 0,0 0 0 0 0,1 1 1 0 0,11-7 102 0 0,10-13-147 0 0,-5-1-227 0 0,-1-1 1 0 0,-2-1-1 0 0,0 0 1 0 0,-1-1-1 0 0,-1 0 1 0 0,11-33-1 0 0,-16 37 278 0 0,-2 0-1 0 0,0 0 1 0 0,-1 0-1 0 0,-1-1 1 0 0,-1 1-1 0 0,0-1 1 0 0,-2 1 0 0 0,0-1-1 0 0,-4-26 1 0 0,4 45 33 0 0,0-1 0 0 0,0 1 1 0 0,0 0-1 0 0,-1 0 1 0 0,1 0-1 0 0,0 0 0 0 0,-1-1 1 0 0,1 1-1 0 0,0 0 0 0 0,-1 0 1 0 0,1 0-1 0 0,-1 0 1 0 0,0 0-1 0 0,1 0 0 0 0,-1 0 1 0 0,0 0-1 0 0,0 0 1 0 0,0 0-1 0 0,1 1 0 0 0,-1-1 1 0 0,0 0-1 0 0,0 0 0 0 0,-2 0 1 0 0,-5 5 635 0 0,4 13-622 0 0,7 68 320 0 0,4-1 1 0 0,22 104 0 0 0,-26-174-398 0 0,0 0 1 0 0,9 22-1 0 0,-10-31 14 0 0,0 0-1 0 0,1-1 1 0 0,-1 1 0 0 0,1-1-1 0 0,-1 0 1 0 0,1 1 0 0 0,1-1-1 0 0,-1-1 1 0 0,0 1 0 0 0,1 0-1 0 0,4 2 1 0 0,-7-5 4 0 0,0 0 1 0 0,0-1-1 0 0,1 1 0 0 0,-1-1 1 0 0,0 1-1 0 0,0-1 0 0 0,1 1 1 0 0,-1-1-1 0 0,0 0 1 0 0,1 0-1 0 0,-1 0 0 0 0,0 1 1 0 0,1-1-1 0 0,-1-1 0 0 0,0 1 1 0 0,1 0-1 0 0,-1 0 0 0 0,0 0 1 0 0,0-1-1 0 0,1 1 1 0 0,1-1-1 0 0,0-1-3 0 0,0 0 1 0 0,0 1-1 0 0,0-1 1 0 0,0 0-1 0 0,0-1 1 0 0,0 1-1 0 0,-1 0 0 0 0,3-4 1 0 0,0 0-4 0 0,0 0-1 0 0,0-1 1 0 0,-1 1 0 0 0,0-1 0 0 0,-1 0-1 0 0,1 0 1 0 0,2-8 0 0 0,-5 8 0 0 0,0 0-1 0 0,0-1 1 0 0,0 1 0 0 0,-1 0-1 0 0,0-1 1 0 0,-1 1 0 0 0,1-1-1 0 0,-1 1 1 0 0,-1 0 0 0 0,1 0-1 0 0,-1 0 1 0 0,-3-8 0 0 0,3 10-3 0 0,0 0 1 0 0,0 0-1 0 0,-1 1 1 0 0,0-1-1 0 0,1 0 1 0 0,-2 1-1 0 0,1 0 1 0 0,0-1-1 0 0,-1 1 0 0 0,0 1 1 0 0,0-1-1 0 0,0 1 1 0 0,0-1-1 0 0,0 1 1 0 0,-1 0-1 0 0,0 0 1 0 0,-5-1-1 0 0,7 3-134 0 0,0 0-1 0 0,-1 0 0 0 0,1 1 1 0 0,0 0-1 0 0,-1-1 1 0 0,1 1-1 0 0,0 0 1 0 0,-1 1-1 0 0,1-1 0 0 0,-1 1 1 0 0,1-1-1 0 0,0 1 1 0 0,0 0-1 0 0,-1 1 0 0 0,1-1 1 0 0,0 0-1 0 0,0 1 1 0 0,0-1-1 0 0,0 1 1 0 0,1 0-1 0 0,-4 3 0 0 0,4 0-4033 0 0,9-6 595 0 0,11-5-278 0 0,6-9 1805 0 0,-16 9-750 0 0</inkml:trace>
</inkml:ink>
</file>

<file path=ppt/ink/ink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3T13:53:44.1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42 40 6401 0 0,'0'-1'293'0'0,"1"0"-1"0"0,-1 1 0 0 0,0-1 1 0 0,0 0-1 0 0,0 1 0 0 0,-1-1 1 0 0,1 0-1 0 0,0 1 0 0 0,0-1 0 0 0,0 0 1 0 0,0 1-1 0 0,-1-1 0 0 0,1 0 1 0 0,0 1-1 0 0,0-1 0 0 0,-1 1 1 0 0,1-1-1 0 0,0 1 0 0 0,-1-1 1 0 0,1 1-1 0 0,-1-1 0 0 0,1 1 1 0 0,-1-1-1 0 0,1 1 0 0 0,-1-1 0 0 0,1 1 1 0 0,-1 0-1 0 0,1-1 0 0 0,-2 1 1 0 0,-5 5 4987 0 0,5 5-5097 0 0,2 1-60 0 0,1 0 0 0 0,0 0 0 0 0,1-1-1 0 0,0 1 1 0 0,1 0 0 0 0,0-1 0 0 0,0 0 0 0 0,1 1 0 0 0,8 13 0 0 0,-8-17-122 0 0,0-1-1 0 0,0 0 0 0 0,0 0 1 0 0,1 0-1 0 0,0-1 1 0 0,0 1-1 0 0,1-1 1 0 0,-1 0-1 0 0,1-1 1 0 0,0 1-1 0 0,0-1 1 0 0,0 0-1 0 0,1-1 1 0 0,13 6-1 0 0,-18-8-9 0 0,-1-1 0 0 0,1 1 0 0 0,0 0 0 0 0,0-1 0 0 0,0 1 1 0 0,0-1-1 0 0,0 0 0 0 0,0 1 0 0 0,0-1 0 0 0,0 0 0 0 0,0 0 0 0 0,0-1 0 0 0,0 1 0 0 0,0 0 0 0 0,0-1 1 0 0,0 1-1 0 0,0-1 0 0 0,0 1 0 0 0,0-1 0 0 0,0 0 0 0 0,0 0 0 0 0,2-2 0 0 0,-3 2-25 0 0,1-1 0 0 0,-1 0 0 0 0,1 0 0 0 0,-1 0 0 0 0,0 0 0 0 0,0 0 0 0 0,0-1 0 0 0,0 1 1 0 0,0 0-1 0 0,0 0 0 0 0,-1-1 0 0 0,1 1 0 0 0,-1 0 0 0 0,1-1 0 0 0,-1 1 0 0 0,0-3 0 0 0,0-5-93 0 0,-1 1 0 0 0,0 0 0 0 0,0-1 0 0 0,-1 1 0 0 0,0 0 0 0 0,0 0 0 0 0,-1 0 1 0 0,-7-13-1 0 0,5 12 35 0 0,0 1 0 0 0,-1 0 1 0 0,0 1-1 0 0,-1-1 1 0 0,0 1-1 0 0,0 1 1 0 0,0-1-1 0 0,-15-10 0 0 0,20 17-65 0 0,0-1-1 0 0,-1 1 0 0 0,1-1 1 0 0,0 1-1 0 0,-1 0 0 0 0,1 0 0 0 0,-1 0 1 0 0,0 0-1 0 0,1 1 0 0 0,-1-1 1 0 0,0 1-1 0 0,1-1 0 0 0,-1 1 0 0 0,0 0 1 0 0,0 0-1 0 0,1 0 0 0 0,-1 0 1 0 0,0 1-1 0 0,0-1 0 0 0,1 1 0 0 0,-1-1 1 0 0,1 1-1 0 0,-1 0 0 0 0,0 0 0 0 0,1 0 1 0 0,0 1-1 0 0,-1-1 0 0 0,1 1 1 0 0,0-1-1 0 0,-1 1 0 0 0,1 0 0 0 0,0 0 1 0 0,0-1-1 0 0,1 2 0 0 0,-1-1 1 0 0,0 0-1 0 0,-2 4 0 0 0,1-3-678 0 0,1 1 1 0 0,-1-1-1 0 0,1 1 0 0 0,0-1 1 0 0,0 1-1 0 0,0 0 0 0 0,-2 7 1 0 0,2-4-2575 0 0</inkml:trace>
</inkml:ink>
</file>

<file path=ppt/ink/ink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3T13:53:44.1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16 11402 0 0,'1'-13'5819'0'0,"3"11"-2348"0"0,7 18-1409 0 0,8 35-2277 0 0,-9 3 408 0 0,-2 0 0 0 0,2 80-1 0 0,8 63-2046 0 0,-17-193 1515 0 0,10 44-1529 0 0,-11-47 1526 0 0,1 1-1 0 0,-1-1 1 0 0,1 1 0 0 0,-1-1-1 0 0,1 1 1 0 0,0-1-1 0 0,-1 1 1 0 0,1-1-1 0 0,0 1 1 0 0,0-1-1 0 0,0 0 1 0 0,0 0-1 0 0,0 1 1 0 0,0-1-1 0 0,0 0 1 0 0,1 0-1 0 0,-1 0 1 0 0,0 0-1 0 0,1 0 1 0 0,-1-1-1 0 0,1 1 1 0 0,-1 0-1 0 0,0-1 1 0 0,4 2-1 0 0,7-9-3378 0 0,-4-1-35 0 0</inkml:trace>
</inkml:ink>
</file>

<file path=ppt/ink/ink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3T13:53:44.1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73 30 16099 0 0,'-10'-2'624'0'0,"0"1"-1"0"0,0-1 0 0 0,0 2 1 0 0,-12 0-1 0 0,11 0-333 0 0,33-12 600 0 0,7 7-889 0 0,-1 1 0 0 0,1 2 0 0 0,-1 0 0 0 0,1 2 0 0 0,0 1 0 0 0,0 2 0 0 0,-1 1-1 0 0,41 10 1 0 0,-68-14 17 0 0,0 0-1 0 0,-1 0 0 0 0,1 1 0 0 0,0-1 1 0 0,0 0-1 0 0,0 1 0 0 0,0-1 0 0 0,0 1 1 0 0,0-1-1 0 0,-1 1 0 0 0,1 0 0 0 0,0-1 1 0 0,0 1-1 0 0,-1 0 0 0 0,1-1 0 0 0,0 1 1 0 0,-1 0-1 0 0,1 0 0 0 0,-1 0 0 0 0,1 0 1 0 0,-1-1-1 0 0,0 1 0 0 0,1 0 0 0 0,-1 0 1 0 0,0 0-1 0 0,1 0 0 0 0,-1 0 0 0 0,0 0 1 0 0,0 0-1 0 0,0 0 0 0 0,0 0 0 0 0,0 0 1 0 0,0 0-1 0 0,0 0 0 0 0,0 0 0 0 0,0 0 1 0 0,-1 0-1 0 0,1 0 0 0 0,0 0 0 0 0,-1 0 1 0 0,0 0-1 0 0,-2 8 270 0 0,-1-1 0 0 0,0 0 0 0 0,-10 15 0 0 0,1-2-31 0 0,-34 67-2318 0 0,-17 34-1897 0 0,59-102 657 0 0,5-12 165 0 0,5-11-1164 0 0,-2-1 1322 0 0</inkml:trace>
</inkml:ink>
</file>

<file path=ppt/ink/ink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3T13:53:44.1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192 117 8250 0 0,'4'-14'2200'0'0,"1"1"1"0"0,1 0 0 0 0,8-15 0 0 0,-12 24-1993 0 0,0 1 0 0 0,1-1 0 0 0,-1 1 0 0 0,1 0 0 0 0,0 0 0 0 0,0 0 1 0 0,0 0-1 0 0,0 1 0 0 0,0-1 0 0 0,0 1 0 0 0,1 0 0 0 0,-1 0 1 0 0,1 0-1 0 0,0 0 0 0 0,6-1 0 0 0,-5 1-309 0 0,0 1 0 0 0,1 0-1 0 0,-1 1 1 0 0,1-1 0 0 0,-1 1 0 0 0,1 0 0 0 0,-1 1-1 0 0,1-1 1 0 0,-1 1 0 0 0,1 0 0 0 0,-1 1 0 0 0,0-1-1 0 0,7 4 1 0 0,-9-4-246 0 0,-1 0 0 0 0,1 1 0 0 0,-1-1 0 0 0,1 1-1 0 0,-1 0 1 0 0,0-1 0 0 0,1 1 0 0 0,-1 0 0 0 0,0 1 0 0 0,0-1 0 0 0,2 4-1 0 0,-3-4-164 0 0,0 0 0 0 0,0 0 0 0 0,0 1 0 0 0,0-1 0 0 0,0 0 0 0 0,-1 1 0 0 0,1-1 0 0 0,-1 1 0 0 0,1-1 0 0 0,-1 1 0 0 0,0-1 0 0 0,0 1 0 0 0,0-1 0 0 0,-1 1 0 0 0,0 2 0 0 0,-1 5-3111 0 0</inkml:trace>
  <inkml:trace contextRef="#ctx0" brushRef="#br0" timeOffset="1">11 316 13779 0 0,'-1'0'100'0'0,"0"-1"0"0"0,1 1 0 0 0,-1-1 0 0 0,0 0 0 0 0,1 1 0 0 0,-1-1-1 0 0,0 0 1 0 0,1 0 0 0 0,-1 0 0 0 0,1 0 0 0 0,-1 1 0 0 0,1-1 0 0 0,-1 0 0 0 0,1 0 0 0 0,0 0 0 0 0,0 0 0 0 0,-1 0 0 0 0,1 0 0 0 0,0 0 0 0 0,0 0-1 0 0,0 0 1 0 0,0 0 0 0 0,0 0 0 0 0,0 0 0 0 0,0 0 0 0 0,0 0 0 0 0,1 0 0 0 0,-1 0 0 0 0,0 0 0 0 0,0 0 0 0 0,1 0 0 0 0,-1 0 0 0 0,1-1 0 0 0,2-1-203 0 0,0 0 0 0 0,0 0 0 0 0,1 0 0 0 0,-1 0 0 0 0,1 0 0 0 0,5-3 0 0 0,1-1 803 0 0,8-4-580 0 0,0 1-1 0 0,0 0 1 0 0,1 1 0 0 0,0 1 0 0 0,23-6 0 0 0,105-22-383 0 0,-90 24 81 0 0,6 2-1002 0 0,-39 7-1571 0 0,-21 3-87 0 0,-9 1-1327 0 0,-9 0 3078 0 0,4 0-1641 0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6:47:52.5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49 844 9874 0 0,'-11'-3'2130'0'0,"7"3"-1313"0"0,0-1 1 0 0,0 0 0 0 0,0 0-1 0 0,0 0 1 0 0,0 0 0 0 0,1-1 0 0 0,-7-3-1 0 0,10 5-775 0 0,0-1 0 0 0,0 1-1 0 0,0 0 1 0 0,0-1-1 0 0,0 1 1 0 0,0 0 0 0 0,1-1-1 0 0,-1 1 1 0 0,0-1-1 0 0,0 1 1 0 0,0 0 0 0 0,1-1-1 0 0,-1 1 1 0 0,0 0-1 0 0,0 0 1 0 0,1-1 0 0 0,-1 1-1 0 0,0 0 1 0 0,0 0-1 0 0,1-1 1 0 0,-1 1 0 0 0,0 0-1 0 0,1 0 1 0 0,-1 0-1 0 0,0-1 1 0 0,1 1 0 0 0,-1 0-1 0 0,1 0 1 0 0,-1 0 0 0 0,0 0-1 0 0,1 0 1 0 0,-1 0-1 0 0,1 0 1 0 0,-1 0 0 0 0,0 0-1 0 0,1 0 1 0 0,0 0-1 0 0,18-5-175 0 0,-18 5 217 0 0,308-78 217 0 0,-202 49-341 0 0,118-44-534 0 0,-218 69 329 0 0,-6 3 37 0 0,1 0 1 0 0,1 0-1 0 0,-1 0 1 0 0,0 0-1 0 0,0 0 0 0 0,0 0 1 0 0,0 1-1 0 0,1-1 1 0 0,-1 1-1 0 0,0-1 1 0 0,1 1-1 0 0,-1 0 0 0 0,5 0 1 0 0,-9 3-977 0 0,1 1 0 0 0,-1-1 0 0 0,1 1 0 0 0,-1-1 0 0 0,0 0 0 0 0,0 0 0 0 0,0 0-1 0 0,-1 0 1 0 0,-3 4 0 0 0,0-1-1773 0 0</inkml:trace>
  <inkml:trace contextRef="#ctx0" brushRef="#br0" timeOffset="1">398 535 5113 0 0,'-35'-23'7281'0'0,"-2"-1"-4995"0"0,35 23-2124 0 0,1 0 0 0 0,0-1-1 0 0,-1 1 1 0 0,1 0 0 0 0,0 0-1 0 0,0-1 1 0 0,0 1 0 0 0,0-1-1 0 0,0 1 1 0 0,0-1 0 0 0,0 0-1 0 0,0 1 1 0 0,0-1-1 0 0,1 0 1 0 0,-1 1 0 0 0,1-1-1 0 0,0 0 1 0 0,-1-2 0 0 0,1 3-143 0 0,1 0 0 0 0,-1-1 0 0 0,1 1 0 0 0,-1 0 0 0 0,1-1 0 0 0,-1 1 0 0 0,1 0 0 0 0,0 0-1 0 0,0 0 1 0 0,0 0 0 0 0,0 0 0 0 0,0-1 0 0 0,0 2 0 0 0,0-1 0 0 0,0 0 0 0 0,0 0 0 0 0,0 0 0 0 0,0 0 0 0 0,0 1 0 0 0,1-1 0 0 0,-1 1 0 0 0,0-1 0 0 0,1 1 0 0 0,-1-1 0 0 0,0 1 0 0 0,1 0 0 0 0,-1-1 0 0 0,0 1 0 0 0,4 0 0 0 0,42-2-65 0 0,-2 8-83 0 0,1 2 1 0 0,73 22-1 0 0,-38-8-443 0 0,-75-20 509 0 0,0-1-1 0 0,-1 0 1 0 0,1-1 0 0 0,0 1-1 0 0,0-1 1 0 0,0 0 0 0 0,-1-1-1 0 0,1 0 1 0 0,0 1 0 0 0,0-2-1 0 0,7-2 1 0 0,-3 0-132 0 0,0 0-1 0 0,0-1 1 0 0,-1 0-1 0 0,1-1 1 0 0,9-8 0 0 0,-18 14 178 0 0,-1-1 0 0 0,0 1 0 0 0,1-1 0 0 0,-1 1 0 0 0,0 0 0 0 0,1-1 0 0 0,-1 1 0 0 0,1 0 0 0 0,-1 0 1 0 0,1-1-1 0 0,-1 1 0 0 0,0 0 0 0 0,1 0 0 0 0,-1-1 0 0 0,1 1 0 0 0,0 0 0 0 0,-1 0 0 0 0,1 0 0 0 0,-1 0 0 0 0,1 0 1 0 0,-1 0-1 0 0,1 0 0 0 0,-1 0 0 0 0,1 0 0 0 0,-1 0 0 0 0,1 0 0 0 0,-1 0 0 0 0,1 0 0 0 0,-1 0 0 0 0,1 1 1 0 0,-1-1-1 0 0,1 0 0 0 0,-1 0 0 0 0,1 1 0 0 0,-1-1 0 0 0,1 0 0 0 0,0 1 0 0 0,-1 1 2 0 0,1-1 0 0 0,0 1-1 0 0,0 0 1 0 0,-1-1 0 0 0,0 1 0 0 0,1 0 0 0 0,-1 0-1 0 0,0-1 1 0 0,1 1 0 0 0,-1 0 0 0 0,-1 2-1 0 0,-5 48 129 0 0,-12 3 453 0 0,-1 0-1 0 0,-54 99 1 0 0,36-78-62 0 0,-64 116 453 0 0,101-192-944 0 0,0 0 0 0 0,0 0 0 0 0,0 1 0 0 0,0-1 0 0 0,0 0 0 0 0,0 0 0 0 0,0 0 0 0 0,0 0-1 0 0,0 0 1 0 0,0 0 0 0 0,0 1 0 0 0,0-1 0 0 0,0 0 0 0 0,-1 0 0 0 0,1 0 0 0 0,0 0-1 0 0,0 0 1 0 0,0 0 0 0 0,0 1 0 0 0,0-1 0 0 0,0 0 0 0 0,0 0 0 0 0,0 0 0 0 0,-1 0-1 0 0,1 0 1 0 0,0 0 0 0 0,0 0 0 0 0,0 0 0 0 0,0 0 0 0 0,0 0 0 0 0,0 0 0 0 0,-1 0 0 0 0,1 0-1 0 0,0 0 1 0 0,0 0 0 0 0,0 0 0 0 0,0 0 0 0 0,0 0 0 0 0,-1 0 0 0 0,1 0 0 0 0,0 0-1 0 0,0 0 1 0 0,0 0 0 0 0,0 0 0 0 0,0 0 0 0 0,-1 0 0 0 0,1 0 0 0 0,0 0 0 0 0,0 0-1 0 0,0 0 1 0 0,0 0 0 0 0,0 0 0 0 0,0 0 0 0 0,0-1 0 0 0,-1 1 0 0 0,1 0 0 0 0,0 0 0 0 0,0 0-1 0 0,0 0 1 0 0,0 0 0 0 0,0 0 0 0 0,0-1 0 0 0,0 1 0 0 0,0 0 0 0 0,0 0 0 0 0,0 0 0 0 0,-6-18 314 0 0,-2-34-281 0 0,7 41 60 0 0,-12-94 138 0 0,4 30-184 0 0,-26-110-1 0 0,31 171-72 0 0,-1 1-1 0 0,-10-23 1 0 0,13 32 10 0 0,0 0 1 0 0,0 0-1 0 0,-1 0 1 0 0,0 0-1 0 0,1 0 1 0 0,-2 1-1 0 0,1-1 1 0 0,0 1-1 0 0,-1 0 0 0 0,1 0 1 0 0,-1 0-1 0 0,-4-2 1 0 0,7 4-46 0 0,1 1 0 0 0,-1-1 1 0 0,0 1-1 0 0,0-1 0 0 0,1 1 0 0 0,-1 0 1 0 0,0-1-1 0 0,0 1 0 0 0,0 0 0 0 0,0 0 0 0 0,1 0 1 0 0,-1 0-1 0 0,0-1 0 0 0,0 1 0 0 0,0 0 1 0 0,0 0-1 0 0,0 1 0 0 0,1-1 0 0 0,-1 0 1 0 0,0 0-1 0 0,0 0 0 0 0,0 0 0 0 0,0 1 1 0 0,1-1-1 0 0,-1 0 0 0 0,0 1 0 0 0,0-1 1 0 0,1 1-1 0 0,-1-1 0 0 0,0 1 0 0 0,0-1 0 0 0,1 1 1 0 0,-1 0-1 0 0,1-1 0 0 0,-1 1 0 0 0,0 0 1 0 0,1-1-1 0 0,0 1 0 0 0,-1 0 0 0 0,1-1 1 0 0,-1 1-1 0 0,1 0 0 0 0,0 0 0 0 0,-1 0 1 0 0,1 0-1 0 0,0-1 0 0 0,0 1 0 0 0,0 0 1 0 0,0 1-1 0 0,-1 1-439 0 0,1-1 1 0 0,0 1-1 0 0,0 0 0 0 0,0-1 1 0 0,0 1-1 0 0,0 0 0 0 0,1-1 1 0 0,-1 1-1 0 0,1-1 0 0 0,-1 1 1 0 0,1-1-1 0 0,0 1 1 0 0,0-1-1 0 0,0 1 0 0 0,3 3 1 0 0,9 6-1962 0 0,-7-7-952 0 0</inkml:trace>
  <inkml:trace contextRef="#ctx0" brushRef="#br0" timeOffset="2">1207 11 7930 0 0,'-6'-10'5849'0'0,"9"23"-2418"0"0,17 82-2534 0 0,49 144 0 0 0,-45-156-687 0 0,1 1-1411 0 0,-5-31-3268 0 0,-19-50 3805 0 0,1 0 0 0 0,-1 0 1 0 0,1 0-1 0 0,0-1 0 0 0,0 1 0 0 0,0-1 0 0 0,0 1 0 0 0,0-1 0 0 0,4 3 0 0 0,2 0-2968 0 0</inkml:trace>
</inkml:ink>
</file>

<file path=ppt/ink/ink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3T13:53:44.1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52 1 4641 0 0,'-2'0'364'0'0,"-1"0"-1"0"0,1 1 1 0 0,0-1 0 0 0,0 1 0 0 0,0-1-1 0 0,0 1 1 0 0,0 0 0 0 0,0 0 0 0 0,0 0-1 0 0,0 0 1 0 0,0 0 0 0 0,0 0-1 0 0,0 1 1 0 0,1-1 0 0 0,-1 1 0 0 0,0-1-1 0 0,1 1 1 0 0,-1 0 0 0 0,1-1 0 0 0,0 1-1 0 0,0 0 1 0 0,0 0 0 0 0,-1 0-1 0 0,2 0 1 0 0,-1 0 0 0 0,0 0 0 0 0,0 0-1 0 0,1 0 1 0 0,-1 0 0 0 0,1 1 0 0 0,-1 3-1 0 0,-1 7 449 0 0,1 1 1 0 0,0-1-1 0 0,2 24 0 0 0,-1-34-766 0 0,1 14 367 0 0,1 34 726 0 0,11 58-1 0 0,-10-95-1064 0 0,0 0 0 0 0,0 0-1 0 0,2-1 1 0 0,-1 0 0 0 0,2 1 0 0 0,0-2-1 0 0,0 1 1 0 0,1-1 0 0 0,10 13-1 0 0,-16-23-66 0 0,0 0 0 0 0,1 0 0 0 0,-1-1-1 0 0,0 1 1 0 0,1 0 0 0 0,-1-1 0 0 0,1 1 0 0 0,0-1-1 0 0,-1 0 1 0 0,1 1 0 0 0,0-1 0 0 0,0 0 0 0 0,0 0-1 0 0,0 0 1 0 0,0 0 0 0 0,0-1 0 0 0,0 1 0 0 0,0-1-1 0 0,0 1 1 0 0,1-1 0 0 0,-1 1 0 0 0,0-1 0 0 0,0 0-1 0 0,0 0 1 0 0,1 0 0 0 0,-1-1 0 0 0,0 1 0 0 0,0 0-1 0 0,0-1 1 0 0,0 1 0 0 0,0-1 0 0 0,0 0 0 0 0,0 0-1 0 0,0 0 1 0 0,0 0 0 0 0,0 0 0 0 0,0 0 0 0 0,0 0-1 0 0,0-1 1 0 0,2-2 0 0 0,0 0-60 0 0,0 0 0 0 0,-1 0 0 0 0,1 0 0 0 0,-1-1 0 0 0,0 1 0 0 0,0-1 0 0 0,-1 0 1 0 0,0 0-1 0 0,0 0 0 0 0,0 0 0 0 0,0 0 0 0 0,-1 0 0 0 0,1-1 0 0 0,-1 1 0 0 0,0-9 0 0 0,-1 11 13 0 0,0 0 1 0 0,0 0-1 0 0,0 0 0 0 0,0 0 0 0 0,-1-1 0 0 0,1 1 0 0 0,-1 0 1 0 0,0 0-1 0 0,0 0 0 0 0,0 0 0 0 0,0 0 0 0 0,0 1 1 0 0,-1-1-1 0 0,1 0 0 0 0,-1 0 0 0 0,0 1 0 0 0,0-1 1 0 0,0 1-1 0 0,0 0 0 0 0,0 0 0 0 0,-1-1 0 0 0,1 1 1 0 0,-1 0-1 0 0,1 1 0 0 0,-1-1 0 0 0,0 0 0 0 0,-4-1 1 0 0,3 2-57 0 0,0 0 0 0 0,0 0 0 0 0,0 1 0 0 0,0 0 0 0 0,0-1 0 0 0,0 2 0 0 0,0-1 0 0 0,0 0 0 0 0,0 1 0 0 0,0-1 0 0 0,0 1 0 0 0,0 0 0 0 0,1 1 0 0 0,-1-1 0 0 0,0 1 0 0 0,1-1 0 0 0,-1 1 0 0 0,1 0 0 0 0,-1 0 0 0 0,1 1 0 0 0,-4 3 0 0 0,-8 13-2612 0 0,13-12-1291 0 0,10-12-2445 0 0,-3 2 3124 0 0</inkml:trace>
</inkml:ink>
</file>

<file path=ppt/ink/ink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3T13:53:44.1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17 230 12307 0 0,'-1'0'286'0'0,"0"-1"1"0"0,0 0 0 0 0,0 1 0 0 0,0-1-1 0 0,0 0 1 0 0,0 1 0 0 0,0-1 0 0 0,0 0-1 0 0,0 0 1 0 0,0 0 0 0 0,1 0-1 0 0,-1 0 1 0 0,0 0 0 0 0,1 0 0 0 0,-1 0-1 0 0,0 0 1 0 0,1-1 0 0 0,0 1 0 0 0,-1 0-1 0 0,1 0 1 0 0,-1-2 0 0 0,1 2-172 0 0,1 0 0 0 0,-1 0-1 0 0,1 0 1 0 0,-1 0 0 0 0,0 0 0 0 0,1 1 0 0 0,-1-1 0 0 0,1 0-1 0 0,0 0 1 0 0,-1 0 0 0 0,1 0 0 0 0,0 1 0 0 0,-1-1 0 0 0,1 0-1 0 0,0 1 1 0 0,0-1 0 0 0,0 1 0 0 0,0-1 0 0 0,-1 1 0 0 0,3-1-1 0 0,7-4-106 0 0,1 1 0 0 0,-1 1-1 0 0,21-4 1 0 0,-18 4 376 0 0,38-7-385 0 0,15-3 39 0 0,-60 12-115 0 0,-1-1 0 0 0,0 0 0 0 0,0 0 0 0 0,0-1 0 0 0,0 1 0 0 0,0-1-1 0 0,-1 0 1 0 0,1 0 0 0 0,5-5 0 0 0,-9 7 21 0 0,-1 0 0 0 0,1 0 0 0 0,0 0-1 0 0,-1 0 1 0 0,1 0 0 0 0,-1 1 0 0 0,1-1 0 0 0,-1 0-1 0 0,1 0 1 0 0,-1 0 0 0 0,0 0 0 0 0,0 0 0 0 0,1 0-1 0 0,-1-1 1 0 0,0 1 0 0 0,0 0 0 0 0,0 0 0 0 0,0 0 0 0 0,0 0-1 0 0,0 0 1 0 0,0 0 0 0 0,-1 0 0 0 0,1-2 0 0 0,-2 0-19 0 0,1 0 0 0 0,0-1 0 0 0,-1 1 0 0 0,0 0 0 0 0,0 0 0 0 0,0 0 0 0 0,-3-4 0 0 0,-3-1-28 0 0,1 1 0 0 0,-1 0 0 0 0,-1 0 0 0 0,-9-6 0 0 0,14 10 154 0 0,0 1-1 0 0,0-1 1 0 0,0 1 0 0 0,0 0-1 0 0,-1 0 1 0 0,1 1 0 0 0,-1-1-1 0 0,0 1 1 0 0,1 0 0 0 0,-1 0 0 0 0,0 1-1 0 0,0-1 1 0 0,1 1 0 0 0,-1 0-1 0 0,-8 1 1 0 0,9 0 34 0 0,1 1 1 0 0,0-1-1 0 0,-1 0 1 0 0,1 1-1 0 0,0-1 0 0 0,0 1 1 0 0,0 0-1 0 0,0 0 1 0 0,0 1-1 0 0,1-1 0 0 0,-1 0 1 0 0,1 1-1 0 0,-1-1 1 0 0,1 1-1 0 0,0 0 0 0 0,0 0 1 0 0,0 0-1 0 0,0 0 1 0 0,1 0-1 0 0,-1 1 0 0 0,1-1 1 0 0,-1 4-1 0 0,-6 16 178 0 0,1 1-1 0 0,1 0 0 0 0,2 0 1 0 0,-3 27-1 0 0,6-37-127 0 0,1 0-1 0 0,0 1 0 0 0,1-1 1 0 0,0 0-1 0 0,1 0 1 0 0,1-1-1 0 0,0 1 1 0 0,8 21-1 0 0,-10-31-155 0 0,1-1 0 0 0,0 1 0 0 0,-1 0 0 0 0,1-1 0 0 0,1 0 0 0 0,-1 1 0 0 0,0-1 0 0 0,1 0 0 0 0,0 0 0 0 0,-1 0 0 0 0,1 0 0 0 0,0-1 0 0 0,1 1 0 0 0,-1-1 0 0 0,0 0 0 0 0,1 0 0 0 0,-1 0 0 0 0,7 2 0 0 0,-6-3-42 0 0,1 0 1 0 0,0 0-1 0 0,0-1 1 0 0,-1 1-1 0 0,1-1 1 0 0,0 0-1 0 0,0-1 1 0 0,0 1-1 0 0,-1-1 1 0 0,1 0-1 0 0,0 0 0 0 0,0 0 1 0 0,6-4-1 0 0,-2 1-25 0 0,1 0-1 0 0,-1-1 0 0 0,0-1 0 0 0,0 1 0 0 0,-1-2 0 0 0,1 1 0 0 0,-1-1 0 0 0,-1 0 0 0 0,0-1 0 0 0,0 0 1 0 0,0 0-1 0 0,-1 0 0 0 0,8-13 0 0 0,-7 6 291 0 0,-5 9 192 0 0,1 0 0 0 0,0 0 0 0 0,0 0 0 0 0,1 1 0 0 0,6-8 0 0 0,-7 14-279 0 0,0 0 1 0 0,1 1-1 0 0,-1-1 1 0 0,0 1-1 0 0,0 0 1 0 0,0 0 0 0 0,0 0-1 0 0,5 4 1 0 0,4 3-307 0 0,31 13-3068 0 0,-33-17 1329 0 0,1-1 0 0 0,0 0 0 0 0,-1-1 0 0 0,1 0 0 0 0,0-1-1 0 0,1 0 1 0 0,20 0 0 0 0,-20-2-1062 0 0</inkml:trace>
</inkml:ink>
</file>

<file path=ppt/ink/ink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3T13:53:44.1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30 6537 0 0,'40'-16'9793'0'0,"-10"6"-2518"0"0,-27 8-6740 0 0,3 1-3729 0 0,-1 3-9533 0 0,-2-2 7645 0 0</inkml:trace>
</inkml:ink>
</file>

<file path=ppt/ink/ink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03:46.9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1391 751 9498 0 0,'-1'-1'143'0'0,"1"1"0"0"0,-1-1 0 0 0,0 1-1 0 0,1-1 1 0 0,-1 1 0 0 0,0-1 0 0 0,1 1 0 0 0,-1-1 0 0 0,0 1-1 0 0,1 0 1 0 0,-1-1 0 0 0,0 1 0 0 0,0 0 0 0 0,0 0 0 0 0,1 0 0 0 0,-1-1-1 0 0,0 1 1 0 0,0 0 0 0 0,0 0 0 0 0,1 0 0 0 0,-1 0 0 0 0,0 1-1 0 0,0-1 1 0 0,-1 0 0 0 0,-7 21-144 0 0,8-18 100 0 0,-4 9 42 0 0,1-1 0 0 0,-2-1 0 0 0,0 1 0 0 0,0-1 0 0 0,0 0 0 0 0,-2 0 0 0 0,1 0 0 0 0,-1-1 1 0 0,0-1-1 0 0,-1 1 0 0 0,0-1 0 0 0,-1-1 0 0 0,1 0 0 0 0,-1 0 0 0 0,-1-1 0 0 0,1 0 0 0 0,-20 7 0 0 0,4-2 192 0 0,0-1-1 0 0,-1-2 0 0 0,0-1 0 0 0,-1-1 0 0 0,0-1 1 0 0,-43 2-1 0 0,32-7-162 0 0,-1-2 0 0 0,1-2 0 0 0,-1-1 0 0 0,1-2 0 0 0,1-1 0 0 0,-1-3 0 0 0,2-1 0 0 0,-1-1 0 0 0,2-2 0 0 0,-47-27 0 0 0,32 12-133 0 0,1-2-1 0 0,2-2 1 0 0,1-2-1 0 0,2-2 1 0 0,2-2-1 0 0,-51-60 1 0 0,80 83-9 0 0,0-1 0 0 0,1 0 1 0 0,1-1-1 0 0,1 0 1 0 0,0-1-1 0 0,2 0 0 0 0,0 0 1 0 0,-10-37-1 0 0,17 47-15 0 0,0 1 0 0 0,0-1 0 0 0,1 0-1 0 0,0 1 1 0 0,1-1 0 0 0,0 0 0 0 0,1 1 0 0 0,0-1 0 0 0,0 1-1 0 0,1-1 1 0 0,0 1 0 0 0,1-1 0 0 0,0 1 0 0 0,1 0 0 0 0,-1 0-1 0 0,2 0 1 0 0,-1 1 0 0 0,1 0 0 0 0,1 0 0 0 0,-1 0 0 0 0,1 0 0 0 0,10-9-1 0 0,-2 4-6 0 0,0 1 1 0 0,1 0-1 0 0,0 1 0 0 0,1 0 0 0 0,0 1 0 0 0,1 1 0 0 0,0 1 0 0 0,0 0 0 0 0,28-7 0 0 0,-21 8-17 0 0,2 2-1 0 0,-1 1 1 0 0,0 1 0 0 0,1 0-1 0 0,0 3 1 0 0,37 2 0 0 0,-24 3-31 0 0,0 1 1 0 0,0 2-1 0 0,-1 2 1 0 0,-1 1-1 0 0,1 2 1 0 0,-2 2-1 0 0,0 1 1 0 0,-1 2-1 0 0,37 24 1 0 0,-22-5-23 0 0,-2 2-1 0 0,-1 2 1 0 0,-3 2 0 0 0,-1 2-1 0 0,-2 1 1 0 0,-3 3 0 0 0,37 58-1 0 0,-55-76 92 0 0,-2 0-1 0 0,-1 2 0 0 0,17 42 1 0 0,-30-65-90 0 0,-1 0 1 0 0,0 0 0 0 0,0 1 0 0 0,-1-1 0 0 0,0 1-1 0 0,-1-1 1 0 0,0 1 0 0 0,0 0 0 0 0,-1-1 0 0 0,-1 1 0 0 0,0 0-1 0 0,0-1 1 0 0,-1 1 0 0 0,-1-1 0 0 0,-5 17 0 0 0,6-23-392 0 0,-1 1 1 0 0,1-1-1 0 0,-1 0 1 0 0,0-1-1 0 0,0 1 1 0 0,-7 6-1 0 0,5-5-744 0 0,0-1 1 0 0,-1 0-1 0 0,1 0 1 0 0,-1 0-1 0 0,0-1 1 0 0,0 0-1 0 0,-10 4 1 0 0,11-6-1822 0 0</inkml:trace>
</inkml:ink>
</file>

<file path=ppt/ink/ink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03:47.3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 28 10858 0 0,'-7'-8'2589'0'0,"-3"-6"-235"0"0,11 13-2353 0 0,-1 1-1 0 0,0 0 0 0 0,0-1 1 0 0,1 1-1 0 0,-1 0 0 0 0,0-1 1 0 0,1 1-1 0 0,-1 0 0 0 0,0-1 1 0 0,1 1-1 0 0,-1 0 1 0 0,1 0-1 0 0,-1 0 0 0 0,0-1 1 0 0,1 1-1 0 0,-1 0 0 0 0,1 0 1 0 0,-1 0-1 0 0,1 0 0 0 0,-1 0 1 0 0,1 0-1 0 0,-1 0 0 0 0,1 0 1 0 0,-1 0-1 0 0,0 0 0 0 0,1 0 1 0 0,-1 0-1 0 0,1 0 0 0 0,-1 0 1 0 0,1 0-1 0 0,-1 0 0 0 0,1 0 1 0 0,-1 0-1 0 0,0 1 0 0 0,1-1 1 0 0,0 1-1 0 0,327 27-258 0 0,-43-4 281 0 0,462 105-261 0 0,-522-90 284 0 0,-182-34-329 0 0,0-2 1 0 0,0-2-1 0 0,54-6 0 0 0,-94 5 110 0 0,-1 0-1 0 0,1 0 1 0 0,-1-1-1 0 0,1 1 1 0 0,-1-1 0 0 0,1 0-1 0 0,-1 1 1 0 0,1-1-1 0 0,-1 0 1 0 0,0-1-1 0 0,0 1 1 0 0,1 0-1 0 0,-1-1 1 0 0,0 1-1 0 0,0-1 1 0 0,0 1-1 0 0,-1-1 1 0 0,3-3-1 0 0,-2 3-77 0 0,-1 0-1 0 0,-1-1 1 0 0,1 1 0 0 0,0 0-1 0 0,0-1 1 0 0,-1 1-1 0 0,0-1 1 0 0,1 1-1 0 0,-1-1 1 0 0,0 1-1 0 0,0-1 1 0 0,0 1-1 0 0,0-1 1 0 0,-1 1-1 0 0,1-1 1 0 0,-1 1 0 0 0,0 0-1 0 0,-1-5 1 0 0,-6-11-3051 0 0</inkml:trace>
</inkml:ink>
</file>

<file path=ppt/ink/ink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03:47.8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30 9762 0 0,'-1'0'113'0'0,"1"-1"1"0"0,-1 1-1 0 0,1-1 0 0 0,0 0 0 0 0,-1 1 1 0 0,1-1-1 0 0,0 0 0 0 0,0 0 0 0 0,-1 1 1 0 0,1-1-1 0 0,0 0 0 0 0,0 0 0 0 0,0 1 1 0 0,0-1-1 0 0,0 0 0 0 0,0 0 1 0 0,0 0-1 0 0,0 1 0 0 0,0-1 0 0 0,0 0 1 0 0,1 0-1 0 0,-1 1 0 0 0,0-1 0 0 0,0 0 1 0 0,1 1-1 0 0,-1-1 0 0 0,0 0 0 0 0,1 1 1 0 0,-1-1-1 0 0,1 0 0 0 0,-1 1 0 0 0,1-1 1 0 0,-1 1-1 0 0,1-1 0 0 0,-1 1 1 0 0,1-1-1 0 0,0 1 0 0 0,-1-1 0 0 0,1 1 1 0 0,0 0-1 0 0,-1-1 0 0 0,2 0 0 0 0,3 1-25 0 0,0-1 0 0 0,0 0 0 0 0,0 1 0 0 0,0 0 0 0 0,9 1 0 0 0,-4 0 151 0 0,34 3-35 0 0,0 3-1 0 0,-1 2 0 0 0,49 15 1 0 0,21 6-111 0 0,297 46-526 0 0,-386-71 292 0 0,39 16 0 0 0,-55-19 121 0 0,-1 1 1 0 0,0 1-1 0 0,0-1 0 0 0,0 2 1 0 0,0-1-1 0 0,-1 0 1 0 0,1 1-1 0 0,-1 0 1 0 0,7 9-1 0 0,-11-11 26 0 0,0-1-1 0 0,-1 2 1 0 0,0-1-1 0 0,1 0 1 0 0,-1 0-1 0 0,0 0 1 0 0,0 0 0 0 0,-1 1-1 0 0,1-1 1 0 0,-1 0-1 0 0,1 1 1 0 0,-1-1-1 0 0,0 1 1 0 0,-1-1-1 0 0,1 0 1 0 0,0 1-1 0 0,-1-1 1 0 0,0 0-1 0 0,0 1 1 0 0,0-1-1 0 0,0 0 1 0 0,0 0-1 0 0,-4 5 1 0 0,-3 9 119 0 0,-2 0 0 0 0,-23 29 0 0 0,25-34-39 0 0,-114 139 1036 0 0,2-5-520 0 0,6 12-547 0 0,-97 177-1 0 0,192-299-38 0 0,12-20 81 0 0,-1-1 0 0 0,-1 0 0 0 0,0 0 1 0 0,-21 25-1 0 0,42-89 1346 0 0,102-332 860 0 0,-101 319-2154 0 0,-1-1 0 0 0,-4 0 0 0 0,-2-1 0 0 0,-4-78 1 0 0,-6 54-483 0 0,-27-143 1 0 0,25 204-564 0 0,-13-34 0 0 0,8 33-2276 0 0,-1-1-3547 0 0,10 23 4237 0 0,2 1-1967 0 0</inkml:trace>
</inkml:ink>
</file>

<file path=ppt/ink/ink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03:48.5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104 242 10098 0 0,'-30'-8'3945'0'0,"23"6"-3534"0"0,0 2-1 0 0,0-1 0 0 0,1 1 0 0 0,-1 0 0 0 0,0 1 0 0 0,0-1 0 0 0,0 1 0 0 0,-12 4 0 0 0,34-10 1217 0 0,39 5-1819 0 0,-1-3 0 0 0,1-2 0 0 0,-1-2 0 0 0,0-3-1 0 0,-1-2 1 0 0,0-2 0 0 0,80-34 0 0 0,-122 43-646 0 0,1-1 1 0 0,-1 0 0 0 0,0-1-1 0 0,0 0 1 0 0,-1-1-1 0 0,0 0 1 0 0,0 0 0 0 0,-1-1-1 0 0,0 0 1 0 0,-1 0-1 0 0,0-1 1 0 0,9-15-1 0 0,-7 8-2746 0 0</inkml:trace>
</inkml:ink>
</file>

<file path=ppt/ink/ink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03:49.2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107 0 8810 0 0,'-5'1'317'0'0,"0"0"0"0"0,0 0 0 0 0,0 0 0 0 0,0 1 0 0 0,1 0 1 0 0,-1 0-1 0 0,1 0 0 0 0,-1 0 0 0 0,1 1 0 0 0,0-1 0 0 0,0 1 0 0 0,0 0 0 0 0,0 1 0 0 0,0-1 1 0 0,1 1-1 0 0,-6 7 0 0 0,5-5-47 0 0,0 1 0 0 0,1-1 1 0 0,0 1-1 0 0,0 0 0 0 0,1 0 1 0 0,0 0-1 0 0,0 1 0 0 0,0-1 1 0 0,1 0-1 0 0,0 10 0 0 0,1 10 148 0 0,1 0 0 0 0,1 0-1 0 0,1 0 1 0 0,15 52 0 0 0,-13-57-256 0 0,1 0-1 0 0,2-1 1 0 0,0 0 0 0 0,20 35-1 0 0,-23-47-146 0 0,0-1 0 0 0,1 0 0 0 0,0-1 0 0 0,0 1 0 0 0,1-1 0 0 0,0 0 0 0 0,0-1 0 0 0,1 1 0 0 0,-1-2 0 0 0,2 1 0 0 0,-1-1-1 0 0,0 0 1 0 0,14 5 0 0 0,-13-6-8 0 0,0-1-1 0 0,0-1 1 0 0,0 1-1 0 0,1-2 1 0 0,-1 1 0 0 0,1-1-1 0 0,0-1 1 0 0,-1 1-1 0 0,1-2 1 0 0,-1 1-1 0 0,1-1 1 0 0,-1-1-1 0 0,1 0 1 0 0,-1 0-1 0 0,0-1 1 0 0,0 0-1 0 0,13-6 1 0 0,-10 2 7 0 0,0 0-1 0 0,-1-1 1 0 0,0 0 0 0 0,0-1 0 0 0,-1 0-1 0 0,0-1 1 0 0,-1 0 0 0 0,0 0 0 0 0,0-1 0 0 0,-1 0-1 0 0,10-21 1 0 0,-8 15 18 0 0,-1-2-1 0 0,-1 1 1 0 0,0-1-1 0 0,-2 0 0 0 0,7-32 1 0 0,-11 44-15 0 0,-2-1 0 0 0,1 0 0 0 0,-1 1 1 0 0,0-1-1 0 0,0 0 0 0 0,-1 0 0 0 0,-3-13 0 0 0,3 17 9 0 0,0-1 1 0 0,-1 1-1 0 0,0 0 0 0 0,0 0 0 0 0,0 0 0 0 0,0 0 0 0 0,-1 0 1 0 0,0 0-1 0 0,1 1 0 0 0,-1-1 0 0 0,-1 1 0 0 0,1 0 1 0 0,0 0-1 0 0,-5-3 0 0 0,6 4 12 0 0,1 1 0 0 0,-1 0 0 0 0,1 1 0 0 0,-1-1 0 0 0,1 0 0 0 0,-1 0 0 0 0,1 1-1 0 0,-1-1 1 0 0,0 1 0 0 0,1-1 0 0 0,-1 1 0 0 0,0 0 0 0 0,0 0 0 0 0,1 0 0 0 0,-1 0 0 0 0,0 0 0 0 0,0 0 0 0 0,1 0 0 0 0,-1 0 0 0 0,0 1 0 0 0,1-1 0 0 0,-4 2 0 0 0,2-1 10 0 0,0 1-1 0 0,0 0 1 0 0,1 0 0 0 0,-1 0 0 0 0,0 0 0 0 0,1 1 0 0 0,-1-1 0 0 0,1 1 0 0 0,0-1-1 0 0,-4 7 1 0 0,1 0 47 0 0,-1 1-1 0 0,2 0 1 0 0,-1 1-1 0 0,1-1 0 0 0,1 1 1 0 0,-3 12-1 0 0,5-17-82 0 0,0 0-1 0 0,0 0 1 0 0,1 0-1 0 0,0 0 1 0 0,0-1-1 0 0,0 1 1 0 0,1 0-1 0 0,0 0 1 0 0,0 0-1 0 0,0-1 1 0 0,1 1 0 0 0,0 0-1 0 0,0-1 1 0 0,0 1-1 0 0,1-1 1 0 0,-1 0-1 0 0,1 0 1 0 0,1 0-1 0 0,-1 0 1 0 0,1-1-1 0 0,-1 1 1 0 0,1-1-1 0 0,1 0 1 0 0,-1 0-1 0 0,1 0 1 0 0,-1-1-1 0 0,1 1 1 0 0,0-1-1 0 0,0 0 1 0 0,1-1-1 0 0,-1 1 1 0 0,0-1-1 0 0,1 0 1 0 0,0-1-1 0 0,-1 1 1 0 0,1-1-1 0 0,0 0 1 0 0,0 0-1 0 0,0-1 1 0 0,-1 0 0 0 0,1 0-1 0 0,0 0 1 0 0,10-2-1 0 0,-2-1-250 0 0,0-1 0 0 0,0 0 0 0 0,0-1 0 0 0,0 0 0 0 0,-1-1 0 0 0,0-1 0 0 0,0 0 0 0 0,-1-1 0 0 0,0 0 0 0 0,0-1 0 0 0,-1 0 0 0 0,20-21-1 0 0,-13 10-1115 0 0,-1 0-1 0 0,-1-2 0 0 0,-1 0 0 0 0,-1 0 0 0 0,-1-2 0 0 0,12-28 0 0 0,-20 41 1174 0 0,13-37-656 0 0,-16 45 1036 0 0,-1 0 0 0 0,0 0 0 0 0,-1-1 0 0 0,1 1 0 0 0,-1 0 0 0 0,1-1 0 0 0,-1 1 0 0 0,0-1 0 0 0,-1 1 0 0 0,1-1-1 0 0,-1-4 1 0 0,-4 4 3790 0 0,1 12-2048 0 0,-3 18-929 0 0,5-21-559 0 0,-91 265 1155 0 0,63-187-1880 0 0,26-74 0 0 0,-11 36-546 0 0,15-43 573 0 0,-1 1 0 0 0,0-1 0 0 0,1 1 0 0 0,0-1 0 0 0,0 1 0 0 0,-1-1 0 0 0,2 1 0 0 0,-1-1 0 0 0,0 1 0 0 0,0-1 0 0 0,1 1 0 0 0,-1-1 0 0 0,1 1 0 0 0,1 3 0 0 0,-1-6 106 0 0,-1 1 0 0 0,1-1 1 0 0,-1 1-1 0 0,1-1 0 0 0,-1 0 1 0 0,1 1-1 0 0,-1-1 1 0 0,1 0-1 0 0,0 0 0 0 0,-1 1 1 0 0,1-1-1 0 0,-1 0 1 0 0,1 0-1 0 0,0 0 0 0 0,-1 0 1 0 0,1 0-1 0 0,0 0 1 0 0,-1 0-1 0 0,1 0 0 0 0,0 0 1 0 0,-1 0-1 0 0,1 0 0 0 0,0 0 1 0 0,-1 0-1 0 0,1 0 1 0 0,-1-1-1 0 0,1 1 0 0 0,0 0 1 0 0,-1-1-1 0 0,1 1 1 0 0,-1 0-1 0 0,1-1 0 0 0,-1 1 1 0 0,1 0-1 0 0,-1-1 0 0 0,1 1 1 0 0,-1-1-1 0 0,1 1 1 0 0,-1-1-1 0 0,0 1 0 0 0,1-1 1 0 0,-1 1-1 0 0,1-2 1 0 0,20-24-2312 0 0,-20 25 2337 0 0,42-71-1657 0 0,-32 50-1177 0 0</inkml:trace>
</inkml:ink>
</file>

<file path=ppt/ink/ink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03:49.5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202 127 6689 0 0,'12'-34'608'0'0,"3"-10"2164"0"0,-14 16 2476 0 0,-3 23-2345 0 0,0 6-1170 0 0,-1 14-705 0 0,-1 23-1231 0 0,-3 137-92 0 0,-8-58-5944 0 0,8-58-1365 0 0,5-52 4245 0 0</inkml:trace>
  <inkml:trace contextRef="#ctx0" brushRef="#br0" timeOffset="1">16 9 6945 0 0,'-4'-3'105'0'0,"1"0"-73"0"0,-2 1-32 0 0,3 2-8 0 0,1 0-24 0 0,1 2-17 0 0,0-1-7 0 0,0 3-104 0 0,0-1-3416 0 0</inkml:trace>
</inkml:ink>
</file>

<file path=ppt/ink/ink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03:49.9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 28 6809 0 0,'-3'-4'112'0'0,"0"3"-48"0"0,-1-3-32 0 0,3 3-40 0 0,1-1-24 0 0,0-1-32 0 0,3 1 40 0 0,0-1-24 0 0,2 1 32 0 0,0-1-312 0 0,2 1-3120 0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6:47:53.8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61 420 8186 0 0,'-25'-8'2915'0'0,"21"8"-2460"0"0,1-1 0 0 0,-1 0 0 0 0,1 0-1 0 0,-1 0 1 0 0,1 0 0 0 0,0-1-1 0 0,0 1 1 0 0,-5-4 0 0 0,8 5-422 0 0,0-1 1 0 0,0 1-1 0 0,0 0 0 0 0,0-1 1 0 0,0 1-1 0 0,0 0 0 0 0,0 0 1 0 0,0-1-1 0 0,0 1 1 0 0,0 0-1 0 0,0 0 0 0 0,0-1 1 0 0,1 1-1 0 0,-1 0 0 0 0,0 0 1 0 0,0 0-1 0 0,0-1 0 0 0,0 1 1 0 0,1 0-1 0 0,-1 0 1 0 0,0 0-1 0 0,0 0 0 0 0,0-1 1 0 0,1 1-1 0 0,-1 0 0 0 0,0 0 1 0 0,0 0-1 0 0,1 0 0 0 0,-1 0 1 0 0,0 0-1 0 0,0 0 0 0 0,1 0 1 0 0,-1-1-1 0 0,0 1 1 0 0,0 0-1 0 0,1 0 0 0 0,-1 0 1 0 0,0 0-1 0 0,1 0 0 0 0,-1 1 1 0 0,16-5-52 0 0,-14 4 83 0 0,14-4-51 0 0,51-11 50 0 0,77-27 1 0 0,-41-1 54 0 0,-92 37-231 0 0,0 0-1 0 0,0 0 1 0 0,-1-1-1 0 0,0 0 1 0 0,-1-1-1 0 0,0 0 1 0 0,9-11-1 0 0,-17 19 78 0 0,0-1 1 0 0,0 0-1 0 0,0 0 0 0 0,0 0 0 0 0,-1 0 0 0 0,1 0 0 0 0,0 0 0 0 0,-1-1 0 0 0,1 1 0 0 0,-1 0 0 0 0,1 0 0 0 0,-1 0 0 0 0,0-1 0 0 0,1 1 0 0 0,-1 0 0 0 0,0 0 0 0 0,0-1 0 0 0,0 1 0 0 0,0 0 1 0 0,0 0-1 0 0,0-1 0 0 0,0 1 0 0 0,0 0 0 0 0,-1 0 0 0 0,1-1 0 0 0,0 1 0 0 0,-1 0 0 0 0,1 0 0 0 0,-1 0 0 0 0,1-1 0 0 0,-1 1 0 0 0,0 0 0 0 0,1 0 0 0 0,-1 0 0 0 0,0 0 0 0 0,0 0 0 0 0,0 0 1 0 0,0 1-1 0 0,0-1 0 0 0,0 0 0 0 0,0 0 0 0 0,0 1 0 0 0,0-1 0 0 0,0 0 0 0 0,0 1 0 0 0,0-1 0 0 0,-1 1 0 0 0,-1-1 0 0 0,-2-1-29 0 0,-1 0 0 0 0,1 0 0 0 0,-1 0 1 0 0,0 1-1 0 0,0 0 0 0 0,0 0 0 0 0,0 0 0 0 0,0 1 0 0 0,-6 0 0 0 0,-1 2 165 0 0,1 1 0 0 0,0 0 0 0 0,0 1-1 0 0,0 0 1 0 0,0 1 0 0 0,1 1 0 0 0,-13 7 0 0 0,-5 5 860 0 0,-38 31 1 0 0,59-42-753 0 0,0 0-1 0 0,0 1 1 0 0,0 1-1 0 0,1-1 1 0 0,0 1-1 0 0,1 0 1 0 0,0 1-1 0 0,-7 15 1 0 0,10-19-121 0 0,0 1 0 0 0,1-1 0 0 0,0 1 0 0 0,0-1 0 0 0,0 1 0 0 0,1 0 0 0 0,0 0 0 0 0,1 0 1 0 0,-1 0-1 0 0,1 0 0 0 0,1 0 0 0 0,-1 0 0 0 0,1-1 0 0 0,0 1 0 0 0,3 7 0 0 0,-3-10-70 0 0,0 0 1 0 0,1 0-1 0 0,0 0 0 0 0,-1 0 0 0 0,2-1 1 0 0,-1 1-1 0 0,0-1 0 0 0,1 1 0 0 0,-1-1 1 0 0,1 0-1 0 0,0 0 0 0 0,0 0 0 0 0,0 0 1 0 0,1-1-1 0 0,-1 1 0 0 0,1-1 0 0 0,5 3 1 0 0,-4-3-2 0 0,1 0-1 0 0,0 0 1 0 0,0-1 0 0 0,0 0 0 0 0,0 0 0 0 0,0 0 0 0 0,0-1 0 0 0,0 0 0 0 0,0 0 0 0 0,12-2 0 0 0,0-2-180 0 0,1 0-1 0 0,-1-1 1 0 0,0-2-1 0 0,0 0 1 0 0,-1 0-1 0 0,28-17 1 0 0,-26 11-201 0 0,-1-1 0 0 0,0 0 0 0 0,0-1 1 0 0,-2-1-1 0 0,0-1 0 0 0,16-21 0 0 0,-8 6 30 0 0,-1-2-1 0 0,30-59 1 0 0,-51 90 433 0 0,0-1 0 0 0,0 0 0 0 0,-1 0 0 0 0,1 0 0 0 0,-1 0 0 0 0,0-1 1 0 0,0 1-1 0 0,-1 0 0 0 0,1 0 0 0 0,-1-1 0 0 0,0 1 0 0 0,0 0 0 0 0,0-1 0 0 0,-1 1 1 0 0,1 0-1 0 0,-1 0 0 0 0,0 0 0 0 0,0-1 0 0 0,-1 1 0 0 0,1 0 0 0 0,-1 0 1 0 0,0 1-1 0 0,0-1 0 0 0,0 0 0 0 0,-1 1 0 0 0,-2-5 0 0 0,5 8-83 0 0,0 0 0 0 0,0 1 0 0 0,0-1-1 0 0,0 0 1 0 0,0 0 0 0 0,-1 0 0 0 0,1 0-1 0 0,0 0 1 0 0,0 0 0 0 0,0 0 0 0 0,0 0-1 0 0,0 0 1 0 0,0 0 0 0 0,0 1 0 0 0,0-1 0 0 0,0 0-1 0 0,0 0 1 0 0,-1 0 0 0 0,1 0 0 0 0,0 0-1 0 0,0 0 1 0 0,0 0 0 0 0,0 0 0 0 0,0 0-1 0 0,0 0 1 0 0,0 0 0 0 0,-1 0 0 0 0,1 0 0 0 0,0 0-1 0 0,0 0 1 0 0,0 0 0 0 0,0 0 0 0 0,0 0-1 0 0,0 0 1 0 0,0 0 0 0 0,-1 0 0 0 0,1 0 0 0 0,0 0-1 0 0,0 0 1 0 0,0 0 0 0 0,0-1 0 0 0,0 1-1 0 0,0 0 1 0 0,0 0 0 0 0,0 0 0 0 0,0 0-1 0 0,0 0 1 0 0,-1 0 0 0 0,1 0 0 0 0,0 0 0 0 0,0 0-1 0 0,0 0 1 0 0,0 0 0 0 0,0-1 0 0 0,0 1-1 0 0,0 0 1 0 0,0 0 0 0 0,0 0 0 0 0,0 0-1 0 0,0 0 1 0 0,0 0 0 0 0,0 0 0 0 0,0-1 0 0 0,0 1-1 0 0,0 0 1 0 0,0 0 0 0 0,0 0 0 0 0,0 0-1 0 0,0 14 269 0 0,6 27-409 0 0,-4-34 280 0 0,12 60 13 0 0,33 91 1 0 0,-25-89-157 0 0,125 338-661 0 0,-147-405 564 0 0,1-1 1 0 0,-1 0-1 0 0,1 0 0 0 0,-1 1 1 0 0,1-1-1 0 0,-1 0 0 0 0,1 0 1 0 0,0 0-1 0 0,0 0 1 0 0,-1 0-1 0 0,1 0 0 0 0,0 0 1 0 0,0 0-1 0 0,0 0 1 0 0,0 0-1 0 0,0 0 0 0 0,0-1 1 0 0,0 1-1 0 0,1 0 1 0 0,0 0-1 0 0,-1-1-71 0 0,0-1 1 0 0,-1 1-1 0 0,1 0 0 0 0,0 0 0 0 0,-1-1 1 0 0,1 1-1 0 0,0 0 0 0 0,-1-1 1 0 0,1 1-1 0 0,0-1 0 0 0,-1 1 1 0 0,1-1-1 0 0,-1 1 0 0 0,1-1 1 0 0,-1 1-1 0 0,1-1 0 0 0,-1 1 1 0 0,1-1-1 0 0,-1 0 0 0 0,1 1 1 0 0,-1-1-1 0 0,0 0 0 0 0,1 0 0 0 0,-1 0 1 0 0,3-7-1001 0 0,0 0 1 0 0,0-1-1 0 0,-1 1 1 0 0,1-14-1 0 0,-1-36-549 0 0,-2 37-1241 0 0</inkml:trace>
  <inkml:trace contextRef="#ctx0" brushRef="#br0" timeOffset="1">719 195 7034 0 0,'-17'-25'1336'0'0,"8"13"-239"0"0,1 0 0 0 0,0-1 0 0 0,1 0 0 0 0,0-1 0 0 0,-4-14 0 0 0,10 26-1024 0 0,0-1 0 0 0,0 1 0 0 0,1 0 0 0 0,-1 0-1 0 0,1-1 1 0 0,0 1 0 0 0,0 0 0 0 0,0-1 0 0 0,0 1 0 0 0,0-1-1 0 0,0 1 1 0 0,1 0 0 0 0,-1 0 0 0 0,1-1 0 0 0,-1 1 0 0 0,1 0 0 0 0,0 0-1 0 0,0-1 1 0 0,0 1 0 0 0,0 0 0 0 0,0 0 0 0 0,1 0 0 0 0,-1 0-1 0 0,1 1 1 0 0,-1-1 0 0 0,1 0 0 0 0,0 0 0 0 0,-1 1 0 0 0,1-1 0 0 0,0 1-1 0 0,0 0 1 0 0,0 0 0 0 0,0-1 0 0 0,0 1 0 0 0,0 1 0 0 0,1-1-1 0 0,-1 0 1 0 0,4-1 0 0 0,0 1-66 0 0,1 0-1 0 0,-1 1 1 0 0,1-1 0 0 0,-1 1 0 0 0,1 0-1 0 0,0 1 1 0 0,-1-1 0 0 0,0 1-1 0 0,1 1 1 0 0,-1-1 0 0 0,1 1-1 0 0,-1 0 1 0 0,0 0 0 0 0,0 1-1 0 0,0 0 1 0 0,-1 0 0 0 0,7 5-1 0 0,3 1-9 0 0,-2 1 0 0 0,1 0-1 0 0,-1 1 1 0 0,-1 0 0 0 0,18 21-1 0 0,-27-28 1 0 0,1 1 0 0 0,-1-1 0 0 0,0 1 0 0 0,0 0 0 0 0,0 0 0 0 0,-1 0 0 0 0,0 1 0 0 0,0-1 0 0 0,0 0 0 0 0,-1 1 1 0 0,0-1-1 0 0,0 1 0 0 0,0 0 0 0 0,-1-1 0 0 0,0 12 0 0 0,0-13 13 0 0,-1 1-1 0 0,0-1 1 0 0,0 1 0 0 0,0-1 0 0 0,-1 0 0 0 0,0 0 0 0 0,1 0 0 0 0,-1 0 0 0 0,-1 0-1 0 0,1 0 1 0 0,-1-1 0 0 0,1 1 0 0 0,-1-1 0 0 0,0 1 0 0 0,0-1 0 0 0,-1 0 0 0 0,1 0 0 0 0,-1-1-1 0 0,1 1 1 0 0,-7 3 0 0 0,0-1 50 0 0,0-1-1 0 0,0 0 1 0 0,-1 0 0 0 0,-20 3-1 0 0,-10 4-214 0 0,40-10 98 0 0,-1-1-124 0 0,1 0 0 0 0,-1 1 1 0 0,1-1-1 0 0,0 0 0 0 0,-1 1 0 0 0,1 0 0 0 0,0-1 0 0 0,-1 1 1 0 0,1 0-1 0 0,0-1 0 0 0,0 1 0 0 0,0 0 0 0 0,0 0 0 0 0,-1 0 0 0 0,1 0 1 0 0,1 0-1 0 0,-1 0 0 0 0,-2 3 0 0 0,3-4-703 0 0,0 0-92 0 0,0 0-78 0 0,5-3-2726 0 0,13-11 2003 0 0,-11 8-1262 0 0</inkml:trace>
</inkml:ink>
</file>

<file path=ppt/ink/ink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03:50.3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411 1 8250 0 0,'-8'6'6285'0'0,"5"9"-3481"0"0,5 28-2468 0 0,-1-16 438 0 0,-5 21-237 0 0,-2 1-1 0 0,-2-1 1 0 0,-2 0-1 0 0,-19 53 0 0 0,3-27-181 0 0,-66 127 0 0 0,83-184-626 0 0,0-1 0 0 0,-2 0 0 0 0,0 0 1 0 0,-17 20-1 0 0,27-36 194 0 0,1 0-1 0 0,0 0 1 0 0,0 1-1 0 0,0-1 1 0 0,-1 0-1 0 0,1 0 1 0 0,0 1 0 0 0,0-1-1 0 0,-1 0 1 0 0,1 0-1 0 0,0 0 1 0 0,-1 0-1 0 0,1 0 1 0 0,0 1-1 0 0,0-1 1 0 0,-1 0 0 0 0,1 0-1 0 0,0 0 1 0 0,-1 0-1 0 0,1 0 1 0 0,0 0-1 0 0,-1 0 1 0 0,1 0 0 0 0,0 0-1 0 0,0 0 1 0 0,-1 0-1 0 0,1 0 1 0 0,0 0-1 0 0,-1-1 1 0 0,1 1-1 0 0,0 0 1 0 0,0 0 0 0 0,-1 0-1 0 0,1-1 1 0 0,-8-11-2884 0 0,-2-24-2080 0 0,9 29 4033 0 0,-17-70-1023 0 0,11 41 2026 0 0,-19-54-1 0 0,-32-100 1225 0 0,39 121 5049 0 0,19 68-6170 0 0,0 1-1 0 0,-1 0 1 0 0,1-1-1 0 0,0 1 0 0 0,0-1 1 0 0,0 1-1 0 0,-1-1 0 0 0,1 1 1 0 0,0-1-1 0 0,0 1 1 0 0,0 0-1 0 0,0-1 0 0 0,0 1 1 0 0,0-1-1 0 0,0 1 1 0 0,0-1-1 0 0,0 1 0 0 0,0-1 1 0 0,0 1-1 0 0,0-1 1 0 0,0 1-1 0 0,0-1 0 0 0,1 1 1 0 0,-1-1-1 0 0,0 1 0 0 0,0-1 1 0 0,0 1-1 0 0,1 0 1 0 0,-1-1-1 0 0,0 1 0 0 0,1-1 1 0 0,-1 1-1 0 0,0 0 1 0 0,1-1-1 0 0,-1 1 0 0 0,0 0 1 0 0,1-1-1 0 0,-1 1 1 0 0,1 0-1 0 0,-1 0 0 0 0,1-1 1 0 0,-1 1-1 0 0,0 0 1 0 0,2 0-1 0 0,0 0 24 0 0,1 0-1 0 0,0 1 1 0 0,-1-1 0 0 0,1 1-1 0 0,-1-1 1 0 0,1 1 0 0 0,-1 0 0 0 0,1 0-1 0 0,2 2 1 0 0,53 32 405 0 0,-10 2 38 0 0,51 51 0 0 0,30 25-297 0 0,-99-87-289 0 0,20 15-839 0 0,-47-39 450 0 0,0 0-1 0 0,1-1 1 0 0,-1 1 0 0 0,1-1 0 0 0,-1 1 0 0 0,1-1 0 0 0,0 0 0 0 0,4 0 0 0 0,-6-1-11 0 0,0 0 1 0 0,0 0 0 0 0,0 0 0 0 0,0-1 0 0 0,0 1 0 0 0,0 0-1 0 0,0-1 1 0 0,0 0 0 0 0,0 1 0 0 0,-1-1 0 0 0,1 0-1 0 0,0 0 1 0 0,0 0 0 0 0,-1 0 0 0 0,1 0 0 0 0,-1-1 0 0 0,1 1-1 0 0,-1 0 1 0 0,1-1 0 0 0,-1 1 0 0 0,2-3 0 0 0,4-6-3836 0 0</inkml:trace>
</inkml:ink>
</file>

<file path=ppt/ink/ink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03:50.6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46 143 11018 0 0,'-5'0'1653'0'0,"0"-1"-990"0"0,0 0 0 0 0,0 0 1 0 0,0-1-1 0 0,0 1 1 0 0,0-1-1 0 0,-5-3 0 0 0,11 3-593 0 0,1 1-1 0 0,0-1 1 0 0,0 0-1 0 0,0 0 1 0 0,0 1-1 0 0,0 0 1 0 0,0-1-1 0 0,1 1 1 0 0,4-2-1 0 0,27-10 2 0 0,2 1 0 0 0,-1 2 0 0 0,48-6-1 0 0,18-6-82 0 0,-42 3-107 0 0,3-1-5110 0 0,-56 20 1610 0 0,-6 0 1037 0 0,-2 0-716 0 0</inkml:trace>
</inkml:ink>
</file>

<file path=ppt/ink/ink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03:51.0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58 36 8522 0 0,'-17'-9'2149'0'0,"10"5"-289"0"0,0 0 1 0 0,0-1 0 0 0,-12-9-1 0 0,24 23-1493 0 0,1-1 0 0 0,-2 1 0 0 0,1 0 0 0 0,-1 1 0 0 0,0-1 0 0 0,-1 1 0 0 0,3 12 0 0 0,0 0-61 0 0,10 37-45 0 0,-3 0 0 0 0,6 72 0 0 0,7 38-221 0 0,-22-152-199 0 0,-1-1 0 0 0,2-1 0 0 0,0 1 0 0 0,1-1 0 0 0,0 0 0 0 0,16 27 0 0 0,-18-37-172 0 0,-1-1 0 0 0,1 0 0 0 0,-1 0 0 0 0,1 0 0 0 0,1 0 1 0 0,-1 0-1 0 0,0-1 0 0 0,1 0 0 0 0,0 0 0 0 0,5 3 0 0 0,-5-4-357 0 0,0 0 0 0 0,0-1 0 0 0,1 1 0 0 0,-1-1 0 0 0,1 0 0 0 0,-1 0 0 0 0,1-1 0 0 0,-1 0 0 0 0,1 0 0 0 0,-1 0 0 0 0,10-2 0 0 0,2-1-1211 0 0,0-2-1962 0 0</inkml:trace>
</inkml:ink>
</file>

<file path=ppt/ink/ink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03:52.8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173 98 12523 0 0,'-21'-14'1578'0'0,"-1"2"0"0"0,0 0-1 0 0,-1 1 1 0 0,-42-12 0 0 0,65 23-1561 0 0,-1 0 0 0 0,0 0-1 0 0,1 0 1 0 0,-1 0 0 0 0,0 0-1 0 0,0 0 1 0 0,1 0 0 0 0,-1 0-1 0 0,0 0 1 0 0,0 0 0 0 0,1 1-1 0 0,-1-1 1 0 0,0 0 0 0 0,1 1-1 0 0,-1-1 1 0 0,1 0 0 0 0,-1 1-1 0 0,0-1 1 0 0,1 1 0 0 0,-1-1-1 0 0,1 1 1 0 0,-1-1 0 0 0,1 1-1 0 0,-1-1 1 0 0,1 1 0 0 0,0 0-1 0 0,-1-1 1 0 0,1 1 0 0 0,0 0-1 0 0,-1-1 1 0 0,1 1 0 0 0,0 0-1 0 0,0-1 1 0 0,-1 1 0 0 0,1 0-1 0 0,0 0 1 0 0,0-1 0 0 0,0 1-1 0 0,0 0 1 0 0,0-1 0 0 0,0 1-1 0 0,0 1 1 0 0,-1 40-64 0 0,1-34 104 0 0,0 11-56 0 0,1 0 0 0 0,1 0-1 0 0,0-1 1 0 0,1 1 0 0 0,1-1 0 0 0,8 21-1 0 0,-10-34-34 0 0,-1 0-1 0 0,2 1 0 0 0,-1-1 0 0 0,1-1 0 0 0,-1 1 0 0 0,1 0 0 0 0,0-1 0 0 0,1 1 1 0 0,-1-1-1 0 0,1 0 0 0 0,0 0 0 0 0,0 0 0 0 0,0-1 0 0 0,1 1 0 0 0,-1-1 0 0 0,1 0 1 0 0,0-1-1 0 0,0 1 0 0 0,0-1 0 0 0,0 0 0 0 0,0 0 0 0 0,0 0 0 0 0,1-1 0 0 0,-1 1 1 0 0,6-1-1 0 0,-6-1 5 0 0,-1 0 1 0 0,1 0 0 0 0,-1-1-1 0 0,1 0 1 0 0,-1 0 0 0 0,1 0-1 0 0,-1 0 1 0 0,0-1-1 0 0,0 0 1 0 0,7-3 0 0 0,42-29 68 0 0,-30 17-66 0 0,-20 15 28 0 0,1 0 0 0 0,-1 0-1 0 0,0 0 1 0 0,1 1 0 0 0,-1-1 0 0 0,1 1 0 0 0,-1-1 0 0 0,7 0 0 0 0,-9 2-3 0 0,0 0 1 0 0,-1 0-1 0 0,1 0 1 0 0,0 0-1 0 0,-1 0 1 0 0,1 0-1 0 0,0 0 1 0 0,-1 1-1 0 0,1-1 1 0 0,-1 0 0 0 0,1 0-1 0 0,0 1 1 0 0,-1-1-1 0 0,1 0 1 0 0,-1 1-1 0 0,1-1 1 0 0,-1 1-1 0 0,1-1 1 0 0,-1 0-1 0 0,1 2 1 0 0,6 20-99 0 0,-5 14 179 0 0,-2 0 0 0 0,-6 48 0 0 0,2-52 63 0 0,2-1-1 0 0,1 1 1 0 0,6 49-1 0 0,-5-78-126 0 0,1 1 1 0 0,0-1-1 0 0,0 1 0 0 0,0-1 1 0 0,0 1-1 0 0,1-1 1 0 0,-1 0-1 0 0,1 0 0 0 0,0 0 1 0 0,0 1-1 0 0,0-2 0 0 0,0 1 1 0 0,0 0-1 0 0,1 0 0 0 0,2 2 1 0 0,-4-4-29 0 0,1 0-1 0 0,-1-1 1 0 0,1 1 0 0 0,-1 0 0 0 0,1-1 0 0 0,-1 1-1 0 0,1-1 1 0 0,-1 0 0 0 0,1 1 0 0 0,-1-1 0 0 0,1 0-1 0 0,0 0 1 0 0,-1 0 0 0 0,1 0 0 0 0,-1 0 0 0 0,1 0-1 0 0,0-1 1 0 0,-1 1 0 0 0,1-1 0 0 0,-1 1 0 0 0,1-1-1 0 0,-1 1 1 0 0,1-1 0 0 0,-1 0 0 0 0,0 1 0 0 0,1-1-1 0 0,-1 0 1 0 0,0 0 0 0 0,1 0 0 0 0,-1 0 0 0 0,0 0-1 0 0,0-1 1 0 0,0 1 0 0 0,0 0 0 0 0,1-3 0 0 0,3-2-97 0 0,-1-1 1 0 0,-1 1-1 0 0,1-1 1 0 0,-1 0-1 0 0,0 1 1 0 0,-1-2 0 0 0,0 1-1 0 0,0 0 1 0 0,0 0-1 0 0,-1-1 1 0 0,0 1-1 0 0,0-1 1 0 0,-1-14 0 0 0,-2-10 171 0 0,-10-59 1 0 0,10 81 25 0 0,2 7-65 0 0,-4-16 397 0 0,1-1 0 0 0,1 0 0 0 0,1-32 0 0 0,2 44-353 0 0,0 0 1 0 0,0 1 0 0 0,1 0 0 0 0,0-1 0 0 0,1 1 0 0 0,-1 0 0 0 0,1 0 0 0 0,1 0 0 0 0,-1 0 0 0 0,1 1 0 0 0,0-1 0 0 0,10-10 0 0 0,1 0-22 0 0,1 0 0 0 0,0 1 1 0 0,23-16-1 0 0,-33 27-183 0 0,1 0 0 0 0,0 0 0 0 0,0 1 0 0 0,1 0 0 0 0,-1 0 0 0 0,1 1 0 0 0,0 0 0 0 0,-1 1 0 0 0,1-1 0 0 0,1 1-1 0 0,-1 1 1 0 0,10-1 0 0 0,-17 2 21 0 0,0-1 0 0 0,0 1 0 0 0,0 1 0 0 0,0-1 0 0 0,0 0 0 0 0,0 0 1 0 0,0 0-1 0 0,0 0 0 0 0,0 1 0 0 0,0-1 0 0 0,0 0 0 0 0,0 1 0 0 0,0-1 0 0 0,0 1 0 0 0,0-1 0 0 0,-1 1 0 0 0,1 0 0 0 0,0-1 0 0 0,0 1 0 0 0,0 0 0 0 0,-1-1 0 0 0,1 1 0 0 0,0 0 0 0 0,-1 0 0 0 0,1 0 0 0 0,-1 0 0 0 0,1 1 0 0 0,0 0-113 0 0,0 1-1 0 0,-1-1 0 0 0,0 1 1 0 0,1-1-1 0 0,-1 1 0 0 0,0 0 1 0 0,0-1-1 0 0,0 1 0 0 0,-1-1 1 0 0,0 5-1 0 0,-2 6-869 0 0,-1 0-1 0 0,-1 0 1 0 0,-6 13 0 0 0,11-25 1018 0 0,-15 28-990 0 0,0 0 0 0 0,-36 48 0 0 0,-49 45 2030 0 0,60-74 293 0 0,38-46 2670 0 0,4-5-1557 0 0,9-12-863 0 0,18-21-1340 0 0,-1 5-7 0 0,1 2-1 0 0,1 1 0 0 0,2 1 0 0 0,1 1 1 0 0,71-41-1 0 0,-104 67-154 0 0,1 0 1 0 0,-1 0-1 0 0,0 0 1 0 0,0 0 0 0 0,0-1-1 0 0,1 1 1 0 0,-1 0-1 0 0,0 0 1 0 0,0 0-1 0 0,0 0 1 0 0,1 0 0 0 0,-1 0-1 0 0,0 0 1 0 0,0 0-1 0 0,1 0 1 0 0,-1 0-1 0 0,0 0 1 0 0,0 0-1 0 0,0 0 1 0 0,1 0 0 0 0,-1 0-1 0 0,0 0 1 0 0,0 0-1 0 0,1 0 1 0 0,-1 0-1 0 0,0 0 1 0 0,0 0-1 0 0,0 0 1 0 0,1 0 0 0 0,-1 0-1 0 0,0 1 1 0 0,0-1-1 0 0,0 0 1 0 0,0 0-1 0 0,1 0 1 0 0,-1 0 0 0 0,0 0-1 0 0,0 1 1 0 0,0-1-1 0 0,0 0 1 0 0,0 0-1 0 0,1 0 1 0 0,-1 1-1 0 0,0 13 236 0 0,-11 20 290 0 0,10-30-489 0 0,-3 11 71 0 0,1 1 1 0 0,1 0-1 0 0,0 0 1 0 0,1 0-1 0 0,0-1 1 0 0,2 1 0 0 0,0 0-1 0 0,0 0 1 0 0,2 0-1 0 0,0 0 1 0 0,0-1-1 0 0,2 0 1 0 0,0 1-1 0 0,9 18 1 0 0,-13-31-104 0 0,0-1 0 0 0,0 0 0 0 0,1 1 0 0 0,-1-1 0 0 0,0 0 0 0 0,1 0 0 0 0,-1 0-1 0 0,1 0 1 0 0,0 0 0 0 0,-1 0 0 0 0,1-1 0 0 0,0 1 0 0 0,0-1 0 0 0,0 1 0 0 0,0-1 0 0 0,1 1 0 0 0,-1-1 0 0 0,0 0 0 0 0,1 0 0 0 0,-1 0 0 0 0,0-1 0 0 0,1 1 0 0 0,-1 0 0 0 0,1-1-1 0 0,-1 0 1 0 0,1 1 0 0 0,-1-1 0 0 0,1 0 0 0 0,-1 0 0 0 0,1-1 0 0 0,-1 1 0 0 0,5-1 0 0 0,-3-1 3 0 0,1 0 0 0 0,-1 0 0 0 0,0 0 1 0 0,0 0-1 0 0,0-1 0 0 0,0 0 0 0 0,0 0 0 0 0,0 0 0 0 0,-1 0 0 0 0,1 0 1 0 0,-1-1-1 0 0,0 0 0 0 0,0 1 0 0 0,0-1 0 0 0,-1 0 0 0 0,4-6 0 0 0,-3 2-1 0 0,0 1-1 0 0,0 0 0 0 0,-1-1 1 0 0,0 1-1 0 0,0-1 0 0 0,-1 0 0 0 0,0 0 1 0 0,0 0-1 0 0,-1 0 0 0 0,0 0 1 0 0,0 1-1 0 0,-1-1 0 0 0,0 0 0 0 0,0 0 1 0 0,-1 0-1 0 0,0 1 0 0 0,0-1 1 0 0,-4-7-1 0 0,3 10-8 0 0,1 1 1 0 0,0-1-1 0 0,-1 1 1 0 0,0-1-1 0 0,0 1 0 0 0,-1 0 1 0 0,1 0-1 0 0,-1 1 1 0 0,0-1-1 0 0,0 1 0 0 0,0-1 1 0 0,0 1-1 0 0,-1 1 1 0 0,1-1-1 0 0,-1 0 0 0 0,1 1 1 0 0,-1 0-1 0 0,0 0 1 0 0,0 1-1 0 0,0-1 0 0 0,0 1 1 0 0,0 0-1 0 0,-1 1 1 0 0,1-1-1 0 0,0 1 0 0 0,0 0 1 0 0,0 0-1 0 0,-7 1 1 0 0,-18 8-1338 0 0,22-5-1666 0 0,17-4-3340 0 0,-5-1 6155 0 0,0 0 0 0 0,-1 0 0 0 0,1 0 0 0 0,-1-1 0 0 0,1 1 0 0 0,-1-1 0 0 0,6-4 0 0 0,39-36 3166 0 0,-19 16-53 0 0,-4 6-741 0 0,28-16 0 0 0,-44 30-1883 0 0,0 1 0 0 0,1 0 0 0 0,-1 1 0 0 0,1 0 0 0 0,0 1 0 0 0,21-5-1 0 0,-30 8-284 0 0,-1 0 0 0 0,1 0 0 0 0,0 0-1 0 0,0 0 1 0 0,-1 0 0 0 0,1 0 0 0 0,0 0-1 0 0,0 0 1 0 0,-1 0 0 0 0,1 0 0 0 0,0 1-1 0 0,0-1 1 0 0,-1 0 0 0 0,1 0 0 0 0,0 1-1 0 0,0-1 1 0 0,-1 0 0 0 0,1 1 0 0 0,0-1-1 0 0,-1 1 1 0 0,1-1 0 0 0,-1 1-1 0 0,1-1 1 0 0,-1 1 0 0 0,1 0 0 0 0,-1-1-1 0 0,1 1 1 0 0,0 0 0 0 0,0 2 8 0 0,0-1 1 0 0,-1 0-1 0 0,1 1 1 0 0,0-1-1 0 0,-1 1 1 0 0,0-1-1 0 0,1 1 0 0 0,-1-1 1 0 0,0 4-1 0 0,-1 8 2 0 0,-1 1-1 0 0,-5 20 1 0 0,6-29-45 0 0,-1 3 8 0 0,-3 7 51 0 0,2 0 0 0 0,0 1 0 0 0,1-1 0 0 0,0 1-1 0 0,2-1 1 0 0,0 1 0 0 0,3 27 0 0 0,-3-42-25 0 0,1 0 0 0 0,-1 0 0 0 0,1 0 0 0 0,0-1 0 0 0,-1 1-1 0 0,1 0 1 0 0,0 0 0 0 0,0 0 0 0 0,0-1 0 0 0,0 1 0 0 0,1 0 0 0 0,-1-1-1 0 0,0 1 1 0 0,1-1 0 0 0,-1 0 0 0 0,1 1 0 0 0,-1-1 0 0 0,1 0 0 0 0,-1 0-1 0 0,1 0 1 0 0,0 0 0 0 0,2 1 0 0 0,0-1-3 0 0,0 0 1 0 0,0 0-1 0 0,0-1 0 0 0,0 1 0 0 0,0-1 0 0 0,0 0 1 0 0,0 0-1 0 0,0-1 0 0 0,0 1 0 0 0,6-2 1 0 0,4-2-245 0 0,0-1 0 0 0,-1 0 0 0 0,1-1 0 0 0,-1 0 0 0 0,14-10 0 0 0,-21 13-127 0 0,24-16-1207 0 0,-9 7-3355 0 0,-22 9-370 0 0,-9 1 3691 0 0,-10-1 1481 0 0,-32 2 100 0 0,-10 0 536 0 0,57 1 145 0 0,1-1 0 0 0,-1 0 0 0 0,0 0 0 0 0,1 0 0 0 0,-1 0 1 0 0,1-1-1 0 0,-1 0 0 0 0,1 0 0 0 0,0 0 0 0 0,-5-3 0 0 0,9 4-549 0 0,-1 1 0 0 0,1-1 1 0 0,-1 1-1 0 0,0-1 0 0 0,1 1 0 0 0,-1-1 0 0 0,1 1 0 0 0,0-1 0 0 0,-1 0 0 0 0,1 1 1 0 0,-1-1-1 0 0,1 0 0 0 0,0 1 0 0 0,-1-1 0 0 0,1 0 0 0 0,0 0 0 0 0,0 1 1 0 0,0-1-1 0 0,0 0 0 0 0,-1 0 0 0 0,1 1 0 0 0,0-1 0 0 0,0 0 0 0 0,0 0 0 0 0,1 1 1 0 0,-1-1-1 0 0,0 0 0 0 0,0-1 0 0 0,1 0-36 0 0,0-1 1 0 0,1 1-1 0 0,-1 0 0 0 0,0-1 0 0 0,1 1 1 0 0,-1 0-1 0 0,1 0 0 0 0,3-3 0 0 0,40-30-114 0 0,58-20-1139 0 0,-32 25-5515 0 0,-71 30 6694 0 0,1 0 0 0 0,-1 0 0 0 0,0-1 0 0 0,1 1 0 0 0,-1 0 0 0 0,1 0 0 0 0,-1 0 0 0 0,0 0 0 0 0,1 0 0 0 0,-1-1 0 0 0,1 1 0 0 0,-1 0 0 0 0,0 0 0 0 0,1-1 0 0 0,-1 1 0 0 0,0 0 0 0 0,1 0 1 0 0,-1-1-1 0 0,0 1 0 0 0,1 0 0 0 0,-1-1 0 0 0,0 1 0 0 0,0 0 0 0 0,1-1 0 0 0,-1 1 0 0 0,0-1 0 0 0,0 1 0 0 0,0 0 0 0 0,0-1 0 0 0,0 1 0 0 0,0-1 0 0 0,1 1 0 0 0,-1-1 0 0 0,0 1 0 0 0,0-1 0 0 0,0 1 0 0 0,0 0 0 0 0,-1-1 0 0 0,1 0 291 0 0,-1 0 0 0 0,0 1 0 0 0,1-1 0 0 0,-1 1 0 0 0,0-1 0 0 0,0 1 0 0 0,1-1 0 0 0,-1 1 0 0 0,0-1 0 0 0,0 1 0 0 0,0 0 0 0 0,0 0 0 0 0,0-1 0 0 0,0 1 0 0 0,1 0 0 0 0,-1 0 0 0 0,0 0 0 0 0,0 0 0 0 0,-2 0 0 0 0,2 9 3457 0 0,2 20-3398 0 0,0-20-190 0 0,-1-1-165 0 0,1 0 0 0 0,0 0-1 0 0,0 0 1 0 0,1 0 0 0 0,0 0 0 0 0,0 0 0 0 0,1-1 0 0 0,5 11 0 0 0,-8-17-6 0 0,1 0 0 0 0,0 1 0 0 0,-1-1 0 0 0,1 1 1 0 0,0-1-1 0 0,0 0 0 0 0,0 0 0 0 0,0 0 0 0 0,0 1 0 0 0,0-1 0 0 0,0 0 0 0 0,0 0 0 0 0,0 0 0 0 0,1 0 1 0 0,-1-1-1 0 0,0 1 0 0 0,1 0 0 0 0,-1-1 0 0 0,0 1 0 0 0,1 0 0 0 0,-1-1 0 0 0,1 0 0 0 0,-1 1 0 0 0,1-1 1 0 0,-1 0-1 0 0,1 0 0 0 0,-1 0 0 0 0,1 0 0 0 0,-1 0 0 0 0,1 0 0 0 0,-1 0 0 0 0,1 0 0 0 0,-1-1 1 0 0,1 1-1 0 0,-1 0 0 0 0,1-1 0 0 0,-1 1 0 0 0,1-1 0 0 0,-1 0 0 0 0,0 0 0 0 0,1 1 0 0 0,-1-1 0 0 0,0 0 1 0 0,0 0-1 0 0,0 0 0 0 0,0 0 0 0 0,0 0 0 0 0,0-1 0 0 0,0 1 0 0 0,1-1 0 0 0,6-7-10 0 0,0-1 0 0 0,-1 0 0 0 0,0 0 0 0 0,0 0 0 0 0,-1 0 0 0 0,9-24 0 0 0,19-71 97 0 0,-28 86-30 0 0,-1-8 228 0 0,-4 20 84 0 0,0 0 0 0 0,1 0 1 0 0,0 0-1 0 0,4-8 0 0 0,9 77 900 0 0,-9-27-1503 0 0,1-1 0 0 0,2 1-1 0 0,16 36 1 0 0,-23-64-188 0 0,1-1 0 0 0,0 1 0 0 0,1-1 0 0 0,-1 0 1 0 0,1 0-1 0 0,0-1 0 0 0,1 1 0 0 0,-1-1 0 0 0,11 10 0 0 0,-13-13-61 0 0,1 0 0 0 0,0-1 0 0 0,0 1-1 0 0,0 0 1 0 0,0-1 0 0 0,0 0 0 0 0,1 0-1 0 0,-1 0 1 0 0,0 0 0 0 0,1 0 0 0 0,-1-1-1 0 0,0 1 1 0 0,1-1 0 0 0,-1 0 0 0 0,1 0-1 0 0,-1 0 1 0 0,0 0 0 0 0,1-1-1 0 0,-1 1 1 0 0,0-1 0 0 0,1 0 0 0 0,3-2-1 0 0,5-2-3042 0 0</inkml:trace>
</inkml:ink>
</file>

<file path=ppt/ink/ink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03:53.4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101 51 7570 0 0,'-28'-21'8608'0'0,"14"14"-7226"0"0,0 1 0 0 0,0 0 0 0 0,-16-4 0 0 0,47 10-379 0 0,14 6-1124 0 0,-26-4 90 0 0,-1 0 1 0 0,1 0-1 0 0,-1 0 1 0 0,0 0-1 0 0,0 1 1 0 0,0 0-1 0 0,0 0 1 0 0,0 0-1 0 0,-1 0 1 0 0,1 1 0 0 0,-1-1-1 0 0,0 1 1 0 0,0 0-1 0 0,-1 0 1 0 0,1 0-1 0 0,-1 0 1 0 0,1 1-1 0 0,-1-1 1 0 0,-1 1-1 0 0,1-1 1 0 0,-1 1 0 0 0,2 6-1 0 0,-2 1-22 0 0,0 1-1 0 0,0 0 1 0 0,-1 0 0 0 0,-1 0 0 0 0,0-1-1 0 0,-1 1 1 0 0,-4 15 0 0 0,-23 102 158 0 0,29-129-111 0 0,0 0-1 0 0,0 0 1 0 0,0 1 0 0 0,0-1 0 0 0,0 0-1 0 0,0 0 1 0 0,0 0 0 0 0,0 0 0 0 0,0 0-1 0 0,0 0 1 0 0,1 0 0 0 0,-1 0 0 0 0,0 0-1 0 0,1 0 1 0 0,-1 0 0 0 0,0 0 0 0 0,1 0-1 0 0,0 0 1 0 0,-1-1 0 0 0,1 1 0 0 0,-1 0-1 0 0,1 0 1 0 0,0 0 0 0 0,0-1 0 0 0,-1 1-1 0 0,1 0 1 0 0,2 0 0 0 0,-1 0-5 0 0,1 0 0 0 0,0 0 0 0 0,0 0 0 0 0,-1 0-1 0 0,1-1 1 0 0,0 1 0 0 0,0-1 0 0 0,0 0 0 0 0,0 0 0 0 0,3 0 0 0 0,9-2-99 0 0,-1 0-1 0 0,29-8 1 0 0,-38 9 74 0 0,-3 0 13 0 0,0 0 0 0 0,0 0 0 0 0,0 0 0 0 0,0 1 0 0 0,0-1 0 0 0,0 1 0 0 0,0-1 0 0 0,0 1 0 0 0,0 0 1 0 0,0 0-1 0 0,0 0 0 0 0,1 0 0 0 0,-1 0 0 0 0,0 0 0 0 0,0 1 0 0 0,0-1 0 0 0,0 1 0 0 0,0-1 0 0 0,0 1 1 0 0,0 0-1 0 0,3 2 0 0 0,-3-2 20 0 0,0-1 1 0 0,-1 1-1 0 0,1-1 0 0 0,0 1 1 0 0,-1-1-1 0 0,1 0 1 0 0,0 1-1 0 0,-1-1 0 0 0,1 0 1 0 0,0 0-1 0 0,-1 0 1 0 0,1 0-1 0 0,0 0 0 0 0,-1-1 1 0 0,1 1-1 0 0,0-1 1 0 0,-1 1-1 0 0,1-1 0 0 0,0 1 1 0 0,-1-1-1 0 0,1 0 1 0 0,-1 0-1 0 0,1 1 0 0 0,1-3 1 0 0,38-25 48 0 0,-15 1 182 0 0,-21 21 12 0 0,1 0 0 0 0,-1 1 1 0 0,1 0-1 0 0,0 0 0 0 0,0 0 0 0 0,8-5 1 0 0,-13 10-188 0 0,-1 0 0 0 0,1 0 0 0 0,0 0 0 0 0,0 0 0 0 0,-1 1 0 0 0,1-1 0 0 0,0 0 0 0 0,0 0 0 0 0,-1 0 0 0 0,1 0 0 0 0,0 1 0 0 0,-1-1 0 0 0,1 0 0 0 0,0 1 0 0 0,-1-1 0 0 0,1 1 0 0 0,-1-1-1 0 0,1 1 1 0 0,0-1 0 0 0,-1 1 0 0 0,1-1 0 0 0,-1 1 0 0 0,1-1 0 0 0,-1 1 0 0 0,0 0 0 0 0,1-1 0 0 0,-1 1 0 0 0,0 0 0 0 0,1-1 0 0 0,-1 2 0 0 0,14 27 351 0 0,-11-22-314 0 0,2 3-203 0 0,1 0-1 0 0,1 0 1 0 0,-1 0-1 0 0,2 0 1 0 0,-1-1-1 0 0,1-1 1 0 0,1 1 0 0 0,-1-1-1 0 0,2-1 1 0 0,-1 0-1 0 0,1 0 1 0 0,0 0-1 0 0,20 8 1 0 0,-27-13-454 0 0,0 0 0 0 0,0 0 1 0 0,0 0-1 0 0,0 0 0 0 0,0 1 0 0 0,0-1 1 0 0,0 1-1 0 0,4 6 0 0 0,5 16-7508 0 0,-10-15 2607 0 0</inkml:trace>
</inkml:ink>
</file>

<file path=ppt/ink/ink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03:53.9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82 470 18404 0 0,'-8'-2'305'0'0,"0"0"0"0"0,0 1 1 0 0,0 0-1 0 0,0 0 0 0 0,0 1 0 0 0,0 0 1 0 0,0 0-1 0 0,-10 2 0 0 0,59-36-85 0 0,68-36-12 0 0,121-57-1 0 0,127-39-1882 0 0,-325 153 612 0 0,26-13-2068 0 0,-22 6-3225 0 0,-31 14 3567 0 0,-6 4-646 0 0</inkml:trace>
</inkml:ink>
</file>

<file path=ppt/ink/ink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03:54.2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139 44 8690 0 0,'-14'-7'1599'0'0,"4"1"-604"0"0,1 1 0 0 0,-1 1-1 0 0,0-1 1 0 0,-1 2 0 0 0,1-1 0 0 0,-1 1 0 0 0,1 1 0 0 0,-21-3 0 0 0,31 6-977 0 0,-1-1 1 0 0,0 0-1 0 0,1 0 0 0 0,-1 0 1 0 0,0 1-1 0 0,1-1 1 0 0,-1 0-1 0 0,1 1 1 0 0,-1-1-1 0 0,0 0 0 0 0,1 1 1 0 0,-1-1-1 0 0,1 1 1 0 0,-1-1-1 0 0,1 1 0 0 0,0-1 1 0 0,-1 1-1 0 0,1-1 1 0 0,-1 1-1 0 0,1-1 1 0 0,0 1-1 0 0,-1 0 0 0 0,1-1 1 0 0,0 1-1 0 0,0 0 1 0 0,0-1-1 0 0,0 1 1 0 0,-1 0-1 0 0,1-1 0 0 0,0 1 1 0 0,0 0-1 0 0,0-1 1 0 0,0 1-1 0 0,0 0 0 0 0,0-1 1 0 0,1 1-1 0 0,-1 0 1 0 0,0-1-1 0 0,0 2 1 0 0,8 33 747 0 0,-6-26-676 0 0,32 146-219 0 0,38 199-623 0 0,-68-336-382 0 0,0 1 0 0 0,10 27 1 0 0,-11-39 11 0 0,0 0 0 0 0,1 0 0 0 0,0-1 1 0 0,0 1-1 0 0,6 7 0 0 0,-9-13 1010 0 0,-1-1-1 0 0,0 1 1 0 0,1-1-1 0 0,-1 1 0 0 0,1-1 1 0 0,-1 0-1 0 0,1 1 1 0 0,-1-1-1 0 0,1 0 0 0 0,0 1 1 0 0,-1-1-1 0 0,1 0 1 0 0,-1 1-1 0 0,1-1 0 0 0,0 0 1 0 0,-1 0-1 0 0,1 0 1 0 0,0 0-1 0 0,-1 0 0 0 0,1 0 1 0 0,0 0-1 0 0,-1 0 1 0 0,1 0-1 0 0,0 0 0 0 0,-1 0 1 0 0,1 0-1 0 0,-1 0 1 0 0,1 0-1 0 0,1-1 0 0 0,4-2-3043 0 0</inkml:trace>
</inkml:ink>
</file>

<file path=ppt/ink/ink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03:54.6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4 180 9346 0 0,'-2'-14'1288'0'0,"1"0"1"0"0,1-1-1 0 0,0 1 1 0 0,3-21-1 0 0,-2 29-1113 0 0,0 1-1 0 0,1 0 0 0 0,-1-1 0 0 0,1 1 1 0 0,0 0-1 0 0,0 0 0 0 0,1 0 1 0 0,0 0-1 0 0,0 0 0 0 0,0 0 0 0 0,0 1 1 0 0,1 0-1 0 0,0 0 0 0 0,5-6 1 0 0,-8 9-176 0 0,0 0 0 0 0,0 1 0 0 0,0-1 0 0 0,1 0 1 0 0,-1 0-1 0 0,0 1 0 0 0,0-1 0 0 0,0 1 0 0 0,1-1 1 0 0,-1 1-1 0 0,0 0 0 0 0,0-1 0 0 0,1 1 0 0 0,-1 0 1 0 0,0 0-1 0 0,1 0 0 0 0,-1 0 0 0 0,0 0 1 0 0,1 0-1 0 0,-1 0 0 0 0,0 0 0 0 0,2 1 0 0 0,0 0-123 0 0,0 1-1 0 0,-1-1 1 0 0,1 0-1 0 0,-1 1 1 0 0,1 0-1 0 0,-1-1 0 0 0,0 1 1 0 0,0 0-1 0 0,4 4 1 0 0,1 4-1241 0 0,0 0-1 0 0,0 1 1 0 0,8 17 0 0 0,-15-28 1349 0 0,5 10-1212 0 0,-1-1-1 0 0,0 1 0 0 0,5 18 0 0 0,-7-11-2077 0 0</inkml:trace>
  <inkml:trace contextRef="#ctx0" brushRef="#br0" timeOffset="1">111 436 8914 0 0,'1'14'7872'0'0,"0"46"-7685"0"0,-1-46-405 0 0,1 1 0 0 0,1-1 0 0 0,0 1 0 0 0,6 17 0 0 0,-6-24-442 0 0,1 0 1 0 0,0-1 0 0 0,0 1 0 0 0,0-1-1 0 0,1 1 1 0 0,0-1 0 0 0,1-1-1 0 0,0 1 1 0 0,5 6 0 0 0,-9-12 549 0 0,0 0 0 0 0,0 0 0 0 0,1 0 0 0 0,-1 0-1 0 0,0 0 1 0 0,1 0 0 0 0,-1-1 0 0 0,0 1 0 0 0,1 0 0 0 0,-1-1 0 0 0,1 1 0 0 0,-1-1-1 0 0,1 0 1 0 0,-1 1 0 0 0,1-1 0 0 0,-1 0 0 0 0,1 0 0 0 0,-1 0 0 0 0,1 0 0 0 0,-1 0-1 0 0,1 0 1 0 0,-1-1 0 0 0,1 1 0 0 0,-1 0 0 0 0,1-1 0 0 0,-1 1 0 0 0,3-2 0 0 0,4-3-2856 0 0</inkml:trace>
</inkml:ink>
</file>

<file path=ppt/ink/ink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03:55.2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1 394 6745 0 0,'0'-97'2457'0'0,"1"67"6139"0"0,3 50-8520 0 0,0 0 0 0 0,2 0-1 0 0,0-1 1 0 0,1 0-1 0 0,1 0 1 0 0,0 0-1 0 0,15 22 1 0 0,-22-39-80 0 0,0 0 1 0 0,0 0-1 0 0,0 0 1 0 0,0-1 0 0 0,1 1-1 0 0,-1 0 1 0 0,0 0-1 0 0,1-1 1 0 0,0 1 0 0 0,-1-1-1 0 0,1 0 1 0 0,0 1 0 0 0,-1-1-1 0 0,1 0 1 0 0,0 0-1 0 0,0 0 1 0 0,0 0 0 0 0,0 0-1 0 0,0 0 1 0 0,0-1-1 0 0,0 1 1 0 0,0-1 0 0 0,1 1-1 0 0,-1-1 1 0 0,0 0-1 0 0,0 0 1 0 0,0 0 0 0 0,1 0-1 0 0,-1 0 1 0 0,0-1-1 0 0,0 1 1 0 0,2-1 0 0 0,1-1-69 0 0,-1-1 0 0 0,0 0 0 0 0,1 1 0 0 0,-1-1 1 0 0,0 0-1 0 0,-1-1 0 0 0,1 1 0 0 0,-1-1 0 0 0,1 0 1 0 0,-1 0-1 0 0,0 0 0 0 0,4-8 0 0 0,-1-1 78 0 0,0 0-1 0 0,0 0 1 0 0,-2-1-1 0 0,0 0 1 0 0,0 0 0 0 0,-1 0-1 0 0,-1 0 1 0 0,-1 0-1 0 0,0-1 1 0 0,0 1-1 0 0,-1-1 1 0 0,-1 1 0 0 0,-1 0-1 0 0,0-1 1 0 0,-6-19-1 0 0,4 28 1556 0 0,1 19-1193 0 0,2 20-392 0 0,1-23 31 0 0,1 0 1 0 0,0-1 0 0 0,1 1-1 0 0,0 0 1 0 0,4 13 0 0 0,-5-21-4 0 0,0 1-1 0 0,0 0 1 0 0,0 0 0 0 0,0 0 0 0 0,0-1 0 0 0,1 1 0 0 0,-1-1 0 0 0,1 1 0 0 0,0-1 0 0 0,0 1 0 0 0,0-1 0 0 0,0 0 0 0 0,0 0-1 0 0,0 0 1 0 0,0 0 0 0 0,1 0 0 0 0,-1-1 0 0 0,1 1 0 0 0,0-1 0 0 0,-1 1 0 0 0,6 1 0 0 0,-4-3-9 0 0,0 0 0 0 0,0 0 0 0 0,-1-1 0 0 0,1 1-1 0 0,-1-1 1 0 0,1 0 0 0 0,0 0 0 0 0,-1 0 0 0 0,1 0 0 0 0,-1-1 0 0 0,0 1 0 0 0,0-1 0 0 0,5-3 0 0 0,42-32-685 0 0,-41 30 404 0 0,-8 5 266 0 0,1 1-1 0 0,-1 0 1 0 0,0-1 0 0 0,0 0-1 0 0,0 1 1 0 0,0-1 0 0 0,0 0-1 0 0,0 1 1 0 0,-1-1 0 0 0,1 0-1 0 0,0 0 1 0 0,-1 0 0 0 0,0 1-1 0 0,1-1 1 0 0,-1 0 0 0 0,0 0-1 0 0,0 0 1 0 0,0 0 0 0 0,0 0-1 0 0,0 0 1 0 0,-1 0 0 0 0,1 1-1 0 0,0-1 1 0 0,-1 0 0 0 0,1 0-1 0 0,-1 0 1 0 0,0 1 0 0 0,-1-4-1 0 0,0 1 148 0 0,0 0-1 0 0,0 0 0 0 0,0 1 0 0 0,-1-1 0 0 0,1 1 1 0 0,-1-1-1 0 0,0 1 0 0 0,0 0 0 0 0,0 0 0 0 0,0 0 0 0 0,0 1 1 0 0,-7-4-1 0 0,9 7 358 0 0,7 8-345 0 0,9 7-58 0 0,1-6-50 0 0,0-1 0 0 0,1-1-1 0 0,-1-1 1 0 0,1 0 0 0 0,20 4 0 0 0,-30-9-22 0 0,0 0 1 0 0,0-1 0 0 0,0 0-1 0 0,1 0 1 0 0,-1 0 0 0 0,0-1 0 0 0,1-1-1 0 0,-1 1 1 0 0,0-1 0 0 0,1 0-1 0 0,-1-1 1 0 0,0 1 0 0 0,0-1 0 0 0,0-1-1 0 0,9-4 1 0 0,-13 6-35 0 0,-1-1 1 0 0,0 0-1 0 0,0 1 0 0 0,0-1 1 0 0,0 0-1 0 0,0 0 0 0 0,-1 0 1 0 0,1 0-1 0 0,0 0 0 0 0,-1-1 1 0 0,0 1-1 0 0,1 0 0 0 0,-1-1 1 0 0,0 1-1 0 0,0-1 0 0 0,0 1 1 0 0,-1-1-1 0 0,1 1 0 0 0,-1-1 1 0 0,1 0-1 0 0,-1 1 0 0 0,0-1 1 0 0,0 0-1 0 0,0 1 0 0 0,0-1 1 0 0,0 0-1 0 0,-1 1 0 0 0,1-1 1 0 0,-1 0-1 0 0,0 1 0 0 0,-1-3 1 0 0,-3-10 17 0 0,-1 0 0 0 0,-1 0 0 0 0,-16-27 0 0 0,14 28 12 0 0,2 0 135 0 0,5 10-28 0 0,0-1 1 0 0,0 0-1 0 0,0 1 1 0 0,-1-1-1 0 0,0 1 1 0 0,0 0-1 0 0,0 0 1 0 0,-1 0-1 0 0,1 0 1 0 0,-1 0-1 0 0,-5-3 1 0 0,9 7-103 0 0,0 0 0 0 0,0-1 1 0 0,0 1-1 0 0,-1 0 1 0 0,1 0-1 0 0,0 0 0 0 0,0 0 1 0 0,0 0-1 0 0,-1 0 1 0 0,1 0-1 0 0,0 0 1 0 0,0 0-1 0 0,0 0 0 0 0,-1 0 1 0 0,1 0-1 0 0,0 0 1 0 0,0 0-1 0 0,0 0 1 0 0,0 0-1 0 0,-1 0 0 0 0,1 0 1 0 0,0 0-1 0 0,0 0 1 0 0,0 0-1 0 0,-1 1 0 0 0,1-1 1 0 0,0 0-1 0 0,0 0 1 0 0,0 0-1 0 0,0 0 1 0 0,0 0-1 0 0,-1 0 0 0 0,1 1 1 0 0,0-1-1 0 0,0 0 1 0 0,0 0-1 0 0,0 0 0 0 0,0 0 1 0 0,0 0-1 0 0,0 1 1 0 0,0-1-1 0 0,-1 0 1 0 0,1 0-1 0 0,0 0 0 0 0,0 1 1 0 0,0-1-1 0 0,0 0 1 0 0,0 1-1 0 0,3 13 110 0 0,10 13-81 0 0,1-11-197 0 0,1-1 1 0 0,0-1-1 0 0,1 0 0 0 0,0-1 1 0 0,23 14-1 0 0,49 22-8379 0 0,-61-38 3989 0 0,-12-9 270 0 0</inkml:trace>
</inkml:ink>
</file>

<file path=ppt/ink/ink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03:55.6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94 64 12427 0 0,'-34'-39'5814'0'0,"32"36"-5525"0"0,-1 1 0 0 0,1 0 0 0 0,0 0-1 0 0,-1 0 1 0 0,0 0 0 0 0,1 0 0 0 0,-1 1 0 0 0,0-1 0 0 0,0 1-1 0 0,0 0 1 0 0,0 0 0 0 0,0 0 0 0 0,-7-1 0 0 0,10 2-258 0 0,-1 0 0 0 0,0 1 0 0 0,0-1 0 0 0,0 1 0 0 0,0-1 0 0 0,1 1 0 0 0,-1-1 0 0 0,0 1-1 0 0,0-1 1 0 0,1 1 0 0 0,-1 0 0 0 0,1 0 0 0 0,-1-1 0 0 0,0 1 0 0 0,1 0 0 0 0,-1 0 0 0 0,1-1 0 0 0,0 1 0 0 0,-1 0 0 0 0,1 0 0 0 0,0 0 0 0 0,-1 0 0 0 0,1 0 0 0 0,0 0 0 0 0,0 0 0 0 0,0 0 0 0 0,0 0 0 0 0,0 0 0 0 0,0-1 0 0 0,0 1 0 0 0,0 0 0 0 0,1 2 0 0 0,2 37 77 0 0,-2-35-33 0 0,8 47-15 0 0,3 0 0 0 0,25 66 0 0 0,11 50-204 0 0,-38-123-112 0 0,23 95-1387 0 0,-28-123 763 0 0,1-1 0 0 0,1 0-1 0 0,0 0 1 0 0,1-1-1 0 0,1 0 1 0 0,11 16 0 0 0,-18-28 555 0 0,0 0 0 0 0,0-1 0 0 0,1 1 0 0 0,-1-1 0 0 0,0 0 1 0 0,1 1-1 0 0,0-1 0 0 0,-1 0 0 0 0,1 0 0 0 0,0-1 0 0 0,0 1 1 0 0,0-1-1 0 0,0 1 0 0 0,1-1 0 0 0,-1 0 0 0 0,0 0 0 0 0,0 0 1 0 0,1-1-1 0 0,-1 1 0 0 0,0-1 0 0 0,1 0 0 0 0,-1 0 1 0 0,1 0-1 0 0,-1 0 0 0 0,0-1 0 0 0,1 1 0 0 0,4-2 0 0 0,9-6-2859 0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6:47:55.2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51 568 7394 0 0,'-2'0'563'0'0,"-1"0"1"0"0,1 0 0 0 0,0 0 0 0 0,-1 1 0 0 0,1-1 0 0 0,-1 1 0 0 0,1 0 0 0 0,0-1 0 0 0,-1 1-1 0 0,1 0 1 0 0,0 0 0 0 0,-2 2 0 0 0,2-2-384 0 0,1 0 0 0 0,-1 0 0 0 0,1 1 0 0 0,0-1 0 0 0,0 0 0 0 0,-1 1 0 0 0,1-1-1 0 0,0 1 1 0 0,0-1 0 0 0,0 1 0 0 0,1-1 0 0 0,-1 1 0 0 0,-1 3 0 0 0,2-2-166 0 0,-1 0 0 0 0,1 0 0 0 0,0 0 1 0 0,0 0-1 0 0,0 0 0 0 0,0 0 0 0 0,0 0 0 0 0,1 0 0 0 0,-1 0 1 0 0,1 0-1 0 0,0 0 0 0 0,0 0 0 0 0,0 0 0 0 0,1 0 1 0 0,-1 0-1 0 0,0-1 0 0 0,1 1 0 0 0,0-1 0 0 0,4 5 0 0 0,0 2 8 0 0,1-1-1 0 0,0 0 0 0 0,0-1 0 0 0,1 0 0 0 0,-1 0 0 0 0,2-1 1 0 0,-1 0-1 0 0,1 0 0 0 0,0-1 0 0 0,0 0 0 0 0,1-1 0 0 0,-1 1 1 0 0,1-2-1 0 0,0 0 0 0 0,12 3 0 0 0,-20-6-31 0 0,0 0-1 0 0,0 0 1 0 0,0 0-1 0 0,0 0 1 0 0,0 0-1 0 0,1 0 1 0 0,-1-1-1 0 0,0 1 1 0 0,0 0-1 0 0,0-1 1 0 0,0 0 0 0 0,0 0-1 0 0,0 0 1 0 0,0 1-1 0 0,-1-2 1 0 0,1 1-1 0 0,0 0 1 0 0,0 0-1 0 0,-1 0 1 0 0,1-1-1 0 0,0 1 1 0 0,-1-1-1 0 0,0 0 1 0 0,1 1-1 0 0,-1-1 1 0 0,0 0 0 0 0,0 0-1 0 0,0 0 1 0 0,0 1-1 0 0,0-1 1 0 0,0 0-1 0 0,-1 0 1 0 0,1 0-1 0 0,-1-1 1 0 0,1 1-1 0 0,-1-3 1 0 0,2-6-150 0 0,-1 0 0 0 0,0 1 0 0 0,-1-1 0 0 0,0 0 0 0 0,-3-20 0 0 0,1 19 42 0 0,-1-1 0 0 0,0 1 0 0 0,-1 0-1 0 0,-1 0 1 0 0,1 0 0 0 0,-2 0 0 0 0,0 1 0 0 0,0 0 0 0 0,-1 0-1 0 0,0 0 1 0 0,-1 1 0 0 0,-15-16 0 0 0,22 25 100 0 0,0 0 1 0 0,-1 0-1 0 0,1 0 0 0 0,0 1 1 0 0,0-1-1 0 0,0 0 0 0 0,-1 1 1 0 0,1-1-1 0 0,0 1 1 0 0,-1-1-1 0 0,1 1 0 0 0,0-1 1 0 0,-1 1-1 0 0,1 0 0 0 0,0 0 1 0 0,-1 0-1 0 0,1 0 0 0 0,-1 0 1 0 0,1 0-1 0 0,-1 0 1 0 0,1 0-1 0 0,0 0 0 0 0,-1 1 1 0 0,1-1-1 0 0,0 1 0 0 0,-3 0 1 0 0,1 1 14 0 0,0 0 0 0 0,1 0 0 0 0,-1 0 1 0 0,0 1-1 0 0,1-1 0 0 0,-1 1 0 0 0,1-1 0 0 0,0 1 1 0 0,-1 0-1 0 0,-1 5 0 0 0,-1 0-119 0 0,1 0-1 0 0,0 0 1 0 0,1 0 0 0 0,0 1-1 0 0,0-1 1 0 0,1 1-1 0 0,0 0 1 0 0,-1 11 0 0 0,3-17-155 0 0,0 0 1 0 0,0 0 0 0 0,0 0 0 0 0,1 0 0 0 0,0 0 0 0 0,-1 0 0 0 0,1 0 0 0 0,0 0 0 0 0,0 0-1 0 0,0-1 1 0 0,1 1 0 0 0,-1 0 0 0 0,1-1 0 0 0,-1 1 0 0 0,1-1 0 0 0,0 1 0 0 0,0-1 0 0 0,0 0-1 0 0,0 0 1 0 0,0 0 0 0 0,1 0 0 0 0,-1 0 0 0 0,1 0 0 0 0,-1-1 0 0 0,6 3 0 0 0,3-1-2734 0 0</inkml:trace>
  <inkml:trace contextRef="#ctx0" brushRef="#br0" timeOffset="1">417 463 6657 0 0,'-3'-6'494'0'0,"-1"-1"0"0"0,1 1 0 0 0,-1 0-1 0 0,0 1 1 0 0,-1-1 0 0 0,0 1-1 0 0,1 0 1 0 0,-2 0 0 0 0,1 0-1 0 0,-1 1 1 0 0,1 0 0 0 0,-1 0 0 0 0,0 0-1 0 0,0 1 1 0 0,-1-1 0 0 0,1 2-1 0 0,-1-1 1 0 0,0 1 0 0 0,-8-2 0 0 0,13 4-471 0 0,0 0 0 0 0,0 0 1 0 0,0 1-1 0 0,0-1 0 0 0,0 0 1 0 0,0 1-1 0 0,0 0 0 0 0,0-1 1 0 0,0 1-1 0 0,0 0 0 0 0,0 0 1 0 0,0 0-1 0 0,1 0 0 0 0,-1 1 1 0 0,0-1-1 0 0,1 0 0 0 0,-1 1 1 0 0,1-1-1 0 0,-1 1 1 0 0,1-1-1 0 0,0 1 0 0 0,0 0 1 0 0,0 0-1 0 0,-1 0 0 0 0,2-1 1 0 0,-1 1-1 0 0,0 0 0 0 0,-1 4 1 0 0,-1 3 21 0 0,-1 0 0 0 0,1 0 1 0 0,1 0-1 0 0,0 0 1 0 0,-1 12-1 0 0,2-7-16 0 0,1 1 0 0 0,0-1 1 0 0,1 1-1 0 0,1-1 0 0 0,0 1 0 0 0,1-1 1 0 0,1 0-1 0 0,0 0 0 0 0,8 19 0 0 0,-10-29-64 0 0,0 1 1 0 0,1 0-1 0 0,-1-1 0 0 0,1 1 0 0 0,0-1 0 0 0,0 0 1 0 0,1 0-1 0 0,-1 0 0 0 0,1 0 0 0 0,0-1 0 0 0,0 1 0 0 0,0-1 1 0 0,0 0-1 0 0,1 0 0 0 0,-1 0 0 0 0,1-1 0 0 0,0 0 1 0 0,-1 0-1 0 0,1 0 0 0 0,0 0 0 0 0,0-1 0 0 0,1 0 1 0 0,-1 0-1 0 0,0 0 0 0 0,0-1 0 0 0,0 1 0 0 0,1-1 1 0 0,-1-1-1 0 0,7 0 0 0 0,-3-1-192 0 0,-1 0 0 0 0,0-1 0 0 0,0 0 0 0 0,0 0 0 0 0,0-1 0 0 0,-1 0 0 0 0,1 0 0 0 0,-1-1 0 0 0,0 0 0 0 0,0 0 0 0 0,-1-1 0 0 0,1 0 0 0 0,-1 0 0 0 0,-1 0 0 0 0,1-1 0 0 0,-1 0 0 0 0,0 0 0 0 0,5-11 0 0 0,2-3-338 0 0,-1-1 0 0 0,-1-1 1 0 0,-1 0-1 0 0,-1-1 0 0 0,6-27 0 0 0,-8 22 599 0 0,-2-1 0 0 0,0 1-1 0 0,-2-1 1 0 0,-3-50 0 0 0,-2 50 762 0 0,-1 0 0 0 0,-1 0 0 0 0,-2 0 0 0 0,-16-45 0 0 0,7 41 529 0 0,16 33-1245 0 0,0 0 0 0 0,-1 0-1 0 0,1 0 1 0 0,-1 0 0 0 0,1 0-1 0 0,-1 0 1 0 0,1 0 0 0 0,-1 0-1 0 0,0 0 1 0 0,1 0 0 0 0,-1 1-1 0 0,0-1 1 0 0,0 0-1 0 0,0 0 1 0 0,0 1 0 0 0,1-1-1 0 0,-1 1 1 0 0,0-1 0 0 0,0 1-1 0 0,0-1 1 0 0,0 1 0 0 0,0 0-1 0 0,0-1 1 0 0,0 1 0 0 0,-1 0-1 0 0,1 0 1 0 0,0 0 0 0 0,0 0-1 0 0,0 0 1 0 0,0 0 0 0 0,-2 0-1 0 0,3 1-59 0 0,-1 0 0 0 0,0 0-1 0 0,0 0 1 0 0,1-1 0 0 0,-1 1-1 0 0,1 1 1 0 0,-1-1 0 0 0,1 0 0 0 0,0 0-1 0 0,-1 0 1 0 0,1 0 0 0 0,0 0-1 0 0,-1 0 1 0 0,1 0 0 0 0,0 0-1 0 0,0 1 1 0 0,0-1 0 0 0,0 0-1 0 0,1 1 1 0 0,1 29 96 0 0,-2-23-50 0 0,6 24 19 0 0,0 1-1 0 0,3-1 0 0 0,0-1 0 0 0,2 1 1 0 0,23 45-1 0 0,-3-3-72 0 0,-29-68-3 0 0,18 47 49 0 0,2 0 0 0 0,3-2 0 0 0,35 56 0 0 0,-58-105-57 0 0,-1 0 0 0 0,1 0 0 0 0,-1 0-1 0 0,1 0 1 0 0,0 0 0 0 0,0 0 0 0 0,0-1 0 0 0,0 1-1 0 0,2 1 1 0 0,-3-3 2 0 0,-1 1-1 0 0,1-1 0 0 0,-1 0 1 0 0,1 0-1 0 0,0 0 0 0 0,-1 0 1 0 0,1 1-1 0 0,-1-1 0 0 0,1 0 0 0 0,0 0 1 0 0,-1 0-1 0 0,1 0 0 0 0,0 0 1 0 0,-1 0-1 0 0,1-1 0 0 0,-1 1 1 0 0,1 0-1 0 0,0 0 0 0 0,-1 0 1 0 0,1 0-1 0 0,-1-1 0 0 0,1 1 1 0 0,-1 0-1 0 0,2-1 0 0 0,1-2 4 0 0,-1-1-1 0 0,1 1 1 0 0,0-1 0 0 0,-1 0-1 0 0,0 0 1 0 0,0 1-1 0 0,0-2 1 0 0,2-5-1 0 0,9-26-56 0 0,-3 0-1 0 0,-1 0 1 0 0,-1-1-1 0 0,4-53 1 0 0,6-33 820 0 0,-11 134-335 0 0,0 1-1 0 0,-1 1 1 0 0,7 20-1 0 0,1-3-330 0 0,0 0-1 0 0,2-1 1 0 0,1-1 0 0 0,40 50 0 0 0,-53-73-166 0 0,0 1-173 0 0,0 0 0 0 0,1-1-1 0 0,0 1 1 0 0,10 8-1 0 0,-13-13-68 0 0,-1 0-1 0 0,0 0 1 0 0,1-1-1 0 0,-1 1 0 0 0,0 0 1 0 0,1-1-1 0 0,-1 1 0 0 0,1-1 1 0 0,-1 1-1 0 0,1-1 1 0 0,0 0-1 0 0,1 1 0 0 0,-2-1-196 0 0,1-1 0 0 0,-1 1 0 0 0,0 0 0 0 0,1 0 0 0 0,-1-1 0 0 0,0 1 0 0 0,0-1 0 0 0,1 1 0 0 0,-1-1 0 0 0,0 1 0 0 0,0-1 0 0 0,0 0 0 0 0,0 0-1 0 0,0 0 1 0 0,0 1 0 0 0,2-3 0 0 0,3-4-3685 0 0</inkml:trace>
  <inkml:trace contextRef="#ctx0" brushRef="#br0" timeOffset="2">1289 490 11578 0 0,'0'11'6684'0'0,"0"-5"-5563"0"0,9-7-3842 0 0,3-4-5999 0 0,-10 3 4251 0 0</inkml:trace>
</inkml:ink>
</file>

<file path=ppt/ink/ink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03:56.4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117 278 7106 0 0,'-1'-1'420'0'0,"0"-1"1"0"0,0 1 0 0 0,0-1 0 0 0,0 1 0 0 0,0-1 0 0 0,0 1 0 0 0,0 0 0 0 0,-1-1 0 0 0,1 1 0 0 0,0 0 0 0 0,-1 0 0 0 0,1 0 0 0 0,-1 0 0 0 0,1 0 0 0 0,-1 0 0 0 0,1 0 0 0 0,-1 1-1 0 0,0-1 1 0 0,0 1 0 0 0,1-1 0 0 0,-1 1 0 0 0,0-1 0 0 0,0 1 0 0 0,-2 0 0 0 0,2 1-207 0 0,0-1 0 0 0,-1 1 0 0 0,1 0 0 0 0,0 0 0 0 0,0 0-1 0 0,0 1 1 0 0,0-1 0 0 0,0 0 0 0 0,0 1 0 0 0,0-1 0 0 0,0 1 0 0 0,1 0 0 0 0,-1-1 0 0 0,1 1-1 0 0,-3 4 1 0 0,-2 3-116 0 0,0 1 0 0 0,1 0-1 0 0,0 0 1 0 0,1 0 0 0 0,0 0 0 0 0,-4 21-1 0 0,5-12 43 0 0,0 1 0 0 0,1 27 0 0 0,2-40-121 0 0,0 0-1 0 0,1 0 1 0 0,0-1-1 0 0,0 1 0 0 0,0 0 1 0 0,1 0-1 0 0,0 0 1 0 0,1-1-1 0 0,-1 1 1 0 0,5 6-1 0 0,-6-11-13 0 0,0 0-1 0 0,0-1 1 0 0,0 1-1 0 0,0 0 0 0 0,0-1 1 0 0,1 1-1 0 0,-1-1 1 0 0,1 1-1 0 0,-1-1 1 0 0,1 0-1 0 0,-1 0 1 0 0,1 0-1 0 0,0 0 1 0 0,-1 0-1 0 0,1 0 1 0 0,0 0-1 0 0,0 0 1 0 0,0-1-1 0 0,0 1 1 0 0,0-1-1 0 0,3 1 1 0 0,-3-1-22 0 0,1 0 1 0 0,0-1-1 0 0,-1 1 1 0 0,1-1-1 0 0,-1 0 1 0 0,1 0-1 0 0,-1 0 1 0 0,1 0-1 0 0,-1 0 1 0 0,0 0-1 0 0,1-1 1 0 0,-1 1-1 0 0,0-1 1 0 0,2-1-1 0 0,5-6-113 0 0,0 0 0 0 0,-1 0 0 0 0,0-1 0 0 0,-1 0 0 0 0,9-16 0 0 0,-6 5-3 0 0,0 0 1 0 0,-2-1 0 0 0,11-40 0 0 0,8-23 350 0 0,-27 85-208 0 0,0 0-1 0 0,0 0 1 0 0,0 0 0 0 0,0 0-1 0 0,0 1 1 0 0,0-1 0 0 0,0 0-1 0 0,0 0 1 0 0,0 0 0 0 0,0 0-1 0 0,0 0 1 0 0,0 0 0 0 0,0 0-1 0 0,0 0 1 0 0,0 1 0 0 0,0-1-1 0 0,0 0 1 0 0,0 0 0 0 0,0 0-1 0 0,0 0 1 0 0,0 0 0 0 0,0 0-1 0 0,0 0 1 0 0,0 0 0 0 0,0 0-1 0 0,0 0 1 0 0,1 0 0 0 0,-1 1-1 0 0,0-1 1 0 0,0 0 0 0 0,0 0 0 0 0,0 0-1 0 0,0 0 1 0 0,0 0 0 0 0,0 0-1 0 0,0 0 1 0 0,0 0 0 0 0,1 0-1 0 0,-1 0 1 0 0,0 0 0 0 0,0 0-1 0 0,0 0 1 0 0,0 0 0 0 0,0 0-1 0 0,0 0 1 0 0,0 0 0 0 0,0 0-1 0 0,0 0 1 0 0,1 0 0 0 0,-1 0-1 0 0,0 0 1 0 0,0 0 0 0 0,0 0-1 0 0,0 0 1 0 0,0 0 0 0 0,0 0-1 0 0,0 0 1 0 0,0-1 0 0 0,0 1-1 0 0,1 0 1 0 0,-1 0 0 0 0,0 0 0 0 0,0 0-1 0 0,0 0 1 0 0,0 0 0 0 0,4 16 219 0 0,3 20-188 0 0,-4-14-41 0 0,-2-11-8 0 0,0 0-1 0 0,1 0 0 0 0,0 0 0 0 0,1 0 1 0 0,0 0-1 0 0,1-1 0 0 0,0 0 0 0 0,10 19 1 0 0,-13-28-12 0 0,0 0 1 0 0,0 1 0 0 0,0-1-1 0 0,0 0 1 0 0,0 1 0 0 0,0-1 0 0 0,0 0-1 0 0,1 0 1 0 0,-1 0 0 0 0,0 0-1 0 0,1 0 1 0 0,-1 0 0 0 0,1-1-1 0 0,-1 1 1 0 0,1 0 0 0 0,0-1-1 0 0,-1 1 1 0 0,1-1 0 0 0,-1 0 0 0 0,1 1-1 0 0,0-1 1 0 0,-1 0 0 0 0,3 0-1 0 0,-1 0-29 0 0,0-1-1 0 0,-1 0 1 0 0,1 0 0 0 0,0 0-1 0 0,-1 0 1 0 0,1 0-1 0 0,-1-1 1 0 0,1 1-1 0 0,-1-1 1 0 0,0 1 0 0 0,1-1-1 0 0,2-3 1 0 0,2-3-123 0 0,0 0 0 0 0,0 0 0 0 0,-1-1 1 0 0,0 1-1 0 0,-1-1 0 0 0,7-13 0 0 0,6-29 119 0 0,-2 0-1 0 0,-2-1 1 0 0,11-79 0 0 0,-19 97 176 0 0,3-28 1274 0 0,-7 100-944 0 0,1-1 0 0 0,2 0 0 0 0,11 45-1 0 0,41 116-528 0 0,-19-68 108 0 0,27 96-65 0 0,4 17-3595 0 0,-63-229-239 0 0,-7-30 1038 0 0,-4-28-330 0 0,-26-118 511 0 0,-35-76 3516 0 0,59 217-737 0 0,-58-177 4479 0 0,50 146-951 0 0,-13-99 1 0 0,27 148-3555 0 0,1 0 1 0 0,0 0 0 0 0,-1 0 0 0 0,1 0-1 0 0,1-1 1 0 0,-1 1 0 0 0,0 0 0 0 0,1 0-1 0 0,-1 0 1 0 0,1 0 0 0 0,0 0 0 0 0,0 0 0 0 0,0 0-1 0 0,1 0 1 0 0,-1 1 0 0 0,1-1 0 0 0,2-4-1 0 0,-2 6-93 0 0,-1 0 0 0 0,1 0-1 0 0,-1 0 1 0 0,1 1 0 0 0,-1-1-1 0 0,1 0 1 0 0,-1 1 0 0 0,1-1-1 0 0,0 1 1 0 0,-1 0 0 0 0,1-1-1 0 0,0 1 1 0 0,0 0 0 0 0,-1 0-1 0 0,1 0 1 0 0,0 0 0 0 0,-1 0-1 0 0,1 1 1 0 0,0-1-1 0 0,-1 1 1 0 0,1-1 0 0 0,0 1-1 0 0,-1-1 1 0 0,1 1 0 0 0,-1 0-1 0 0,1-1 1 0 0,-1 1 0 0 0,1 0-1 0 0,-1 0 1 0 0,0 0 0 0 0,1 1-1 0 0,1 1 1 0 0,5 3-13 0 0,-1 2-1 0 0,1-1 1 0 0,-1 1 0 0 0,0 0 0 0 0,-1 1-1 0 0,0 0 1 0 0,0 0 0 0 0,-1 0-1 0 0,7 18 1 0 0,-5-11-8 0 0,-2 0-1 0 0,1 0 0 0 0,-2 1 1 0 0,-1-1-1 0 0,3 25 0 0 0,-6-33-48 0 0,0 1 1 0 0,-1-1-1 0 0,0 0 0 0 0,0 0 0 0 0,-1 0 0 0 0,0 0 1 0 0,0 0-1 0 0,-1-1 0 0 0,0 1 0 0 0,-1-1 0 0 0,1 0 0 0 0,-2 1 1 0 0,1-2-1 0 0,-7 10 0 0 0,6-10-257 0 0,0-1 1 0 0,1 0-1 0 0,-2 0 1 0 0,1 0-1 0 0,0-1 1 0 0,-1 0-1 0 0,0 0 0 0 0,0 0 1 0 0,0-1-1 0 0,-10 5 1 0 0,15-8 82 0 0,0 1 1 0 0,0-1-1 0 0,0 1 0 0 0,0-1 1 0 0,0 1-1 0 0,-1-1 1 0 0,1 1-1 0 0,0-1 0 0 0,0 0 1 0 0,0 0-1 0 0,0 0 1 0 0,0 0-1 0 0,-1 0 0 0 0,1 0 1 0 0,0 0-1 0 0,0 0 1 0 0,0 0-1 0 0,0 0 0 0 0,0 0 1 0 0,-1-1-1 0 0,1 1 1 0 0,0-1-1 0 0,0 1 0 0 0,0 0 1 0 0,0-1-1 0 0,0 0 1 0 0,0 1-1 0 0,0-1 0 0 0,0 0 1 0 0,0 1-1 0 0,1-1 1 0 0,-1 0-1 0 0,0 0 0 0 0,0 0 1 0 0,1 0-1 0 0,-1 0 1 0 0,0 0-1 0 0,1 0 1 0 0,-1 0-1 0 0,1 0 0 0 0,-1 0 1 0 0,1 0-1 0 0,-1-2 1 0 0,1-4-3554 0 0</inkml:trace>
</inkml:ink>
</file>

<file path=ppt/ink/ink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03:56.7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228 44 9178 0 0,'-1'-3'454'0'0,"0"1"1"0"0,0 0-1 0 0,0 0 1 0 0,0 1-1 0 0,0-1 0 0 0,-1 0 1 0 0,1 0-1 0 0,0 1 1 0 0,-1-1-1 0 0,1 0 0 0 0,-1 1 1 0 0,0 0-1 0 0,0-1 1 0 0,1 1-1 0 0,-4-2 0 0 0,0 1-64 0 0,0 0 0 0 0,-1 0 0 0 0,1 0 0 0 0,0 1 0 0 0,0-1 0 0 0,-6 0 0 0 0,-7 1 38 0 0,0 0 0 0 0,-32 3 0 0 0,44-2-388 0 0,1 0 0 0 0,-1 1 0 0 0,1-1 0 0 0,-1 1 0 0 0,1 1 0 0 0,-1-1 1 0 0,1 1-1 0 0,0 0 0 0 0,0 0 0 0 0,0 0 0 0 0,-10 6 0 0 0,15-7-45 0 0,0 0-1 0 0,0 0 0 0 0,0 0 1 0 0,0 0-1 0 0,0 0 1 0 0,0 0-1 0 0,0-1 1 0 0,0 1-1 0 0,1 0 1 0 0,-1 0-1 0 0,0 0 0 0 0,0 0 1 0 0,1-1-1 0 0,-1 1 1 0 0,0 0-1 0 0,1 0 1 0 0,-1 0-1 0 0,1-1 1 0 0,-1 1-1 0 0,1 0 0 0 0,0-1 1 0 0,-1 1-1 0 0,1-1 1 0 0,-1 1-1 0 0,2 0 1 0 0,19 20-255 0 0,-20-21 240 0 0,28 26-327 0 0,-2-4 96 0 0,-2 1 1 0 0,35 41 0 0 0,-55-57 251 0 0,0 0 0 0 0,0 0 1 0 0,0 0-1 0 0,-1 0 1 0 0,0 1-1 0 0,0 0 0 0 0,-1 0 1 0 0,0 0-1 0 0,-1 0 0 0 0,0 0 1 0 0,0 0-1 0 0,0 1 1 0 0,-1-1-1 0 0,0 1 0 0 0,-1 12 1 0 0,-2-15 15 0 0,1 0-1 0 0,-1 0 1 0 0,0-1 0 0 0,0 1 0 0 0,-1-1 0 0 0,1 1 0 0 0,-1-1-1 0 0,-1 0 1 0 0,1 0 0 0 0,-1 0 0 0 0,0-1 0 0 0,0 1 0 0 0,0-1-1 0 0,0 0 1 0 0,-1 0 0 0 0,0 0 0 0 0,1-1 0 0 0,-1 0 0 0 0,-1 0-1 0 0,1 0 1 0 0,0 0 0 0 0,-1-1 0 0 0,0 0 0 0 0,1 0 0 0 0,-1-1-1 0 0,0 1 1 0 0,0-1 0 0 0,-10 0 0 0 0,14-1-133 0 0,1 0 0 0 0,-1 0 0 0 0,1 0 0 0 0,0 0 1 0 0,-1 0-1 0 0,1 0 0 0 0,0-1 0 0 0,-1 1 0 0 0,1 0 0 0 0,0-1 0 0 0,0 0 1 0 0,-1 1-1 0 0,1-1 0 0 0,0 1 0 0 0,0-1 0 0 0,0 0 0 0 0,0 0 0 0 0,0 0 1 0 0,0 0-1 0 0,0 0 0 0 0,0 0 0 0 0,0 0 0 0 0,0 0 0 0 0,-1-2 0 0 0,1 0-302 0 0,0 0-1 0 0,0 0 0 0 0,0 0 0 0 0,1 0 0 0 0,-1 0 1 0 0,1-1-1 0 0,0 1 0 0 0,-1 0 0 0 0,1 0 1 0 0,1-5-1 0 0,1-5-956 0 0,0-1-1 0 0,2 0 1 0 0,7-22 0 0 0,-4 18 635 0 0,1 1-1 0 0,10-17 1 0 0,-8 17-1942 0 0</inkml:trace>
</inkml:ink>
</file>

<file path=ppt/ink/ink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03:57.1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1 239 6673 0 0,'18'-21'1121'0'0,"-16"19"-637"0"0,0 0 0 0 0,0 1 0 0 0,0 0 0 0 0,0 0 0 0 0,0-1 0 0 0,1 1 0 0 0,-1 1 0 0 0,0-1 0 0 0,1 0-1 0 0,-1 0 1 0 0,5 0 0 0 0,-3 1 220 0 0,0 0-1 0 0,0 0 0 0 0,0 1 1 0 0,-1-1-1 0 0,1 1 0 0 0,0-1 1 0 0,4 3-1 0 0,17 7 97 0 0,-19-7-687 0 0,1-1 1 0 0,-1 0-1 0 0,1-1 0 0 0,-1 1 0 0 0,1-1 1 0 0,0 0-1 0 0,0-1 0 0 0,-1 0 0 0 0,1 0 0 0 0,0 0 1 0 0,0-1-1 0 0,8-2 0 0 0,-9 3-169 0 0,-1-2-1 0 0,0 1 1 0 0,1-1 0 0 0,-1 1-1 0 0,0-1 1 0 0,0-1 0 0 0,0 1 0 0 0,0-1-1 0 0,0 0 1 0 0,-1 0 0 0 0,1 0-1 0 0,-1-1 1 0 0,0 0 0 0 0,0 0-1 0 0,5-6 1 0 0,-8 9-16 0 0,0-1 0 0 0,0 1 0 0 0,-1-1 1 0 0,1 0-1 0 0,0 1 0 0 0,-1-1 0 0 0,0 0 0 0 0,1 0 0 0 0,-1 1 0 0 0,0-1 0 0 0,0 0 1 0 0,0 0-1 0 0,0 0 0 0 0,0 1 0 0 0,0-1 0 0 0,0 0 0 0 0,-1 0 0 0 0,1 0 0 0 0,0 1 1 0 0,-1-1-1 0 0,0 0 0 0 0,1 1 0 0 0,-1-1 0 0 0,0 0 0 0 0,0 1 0 0 0,0-1 0 0 0,0 1 0 0 0,0 0 1 0 0,-2-3-1 0 0,-5-4 43 0 0,-1 0 1 0 0,1 0 0 0 0,-17-11-1 0 0,3 2 65 0 0,9 5 350 0 0,2-1 0 0 0,-16-22 0 0 0,24 31-169 0 0,3 4-191 0 0,0 0 0 0 0,0 0 0 0 0,-1 0 0 0 0,1-1-1 0 0,0 1 1 0 0,0 0 0 0 0,0 0 0 0 0,0 0 0 0 0,0-1-1 0 0,0 1 1 0 0,0 0 0 0 0,-1 0 0 0 0,1 0 0 0 0,0 0 0 0 0,0 0-1 0 0,0-1 1 0 0,0 1 0 0 0,-1 0 0 0 0,1 0 0 0 0,0 0-1 0 0,0 0 1 0 0,0 0 0 0 0,-1 0 0 0 0,1 0 0 0 0,0 0 0 0 0,0 0-1 0 0,-1 0 1 0 0,1 0 0 0 0,0 0 0 0 0,0-1 0 0 0,0 2 0 0 0,-1-1-1 0 0,1 0 1 0 0,0 0 0 0 0,0 0 0 0 0,0 0 0 0 0,-1 0-1 0 0,1 0 1 0 0,0 0 0 0 0,0 0 0 0 0,-1 0 0 0 0,1 0 0 0 0,0 0-1 0 0,0 0 1 0 0,0 1 0 0 0,0-1 0 0 0,-1 0 0 0 0,1 0-1 0 0,-5 15 414 0 0,2 18-242 0 0,3-15-63 0 0,1 0 0 0 0,1 0 0 0 0,1-1 0 0 0,0 1 0 0 0,1 0 0 0 0,1-1 0 0 0,13 32 1 0 0,-16-43-175 0 0,1 0 1 0 0,0-1 0 0 0,0 1 0 0 0,1-1 0 0 0,0 1 0 0 0,0-1-1 0 0,0 0 1 0 0,0-1 0 0 0,1 1 0 0 0,-1-1 0 0 0,1 0 0 0 0,1 0-1 0 0,-1 0 1 0 0,0-1 0 0 0,1 1 0 0 0,0-2 0 0 0,-1 1 0 0 0,1 0-1 0 0,0-1 1 0 0,1 0 0 0 0,-1-1 0 0 0,0 1 0 0 0,1-1 0 0 0,-1 0-1 0 0,8-1 1 0 0,33-4-2622 0 0,-34 2 928 0 0,0-1 0 0 0,0-1 0 0 0,0 0 0 0 0,0-1 0 0 0,-1 0 0 0 0,17-10 0 0 0,-13 5-1985 0 0</inkml:trace>
</inkml:ink>
</file>

<file path=ppt/ink/ink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03:57.5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116 80 12675 0 0,'-32'-3'4391'0'0,"18"2"-3863"0"0,1 1 0 0 0,-1 0 0 0 0,-20 4-1 0 0,26-6-16 0 0,15-5-335 0 0,14-8-169 0 0,5 5 18 0 0,1 0 0 0 0,0 1 0 0 0,0 2 0 0 0,1 0 0 0 0,0 2 0 0 0,0 2 1 0 0,0 0-1 0 0,1 2 0 0 0,-1 1 0 0 0,47 5 0 0 0,-72-4-30 0 0,0-1 1 0 0,0 1-1 0 0,-1-1 1 0 0,1 1-1 0 0,0 0 1 0 0,0 0-1 0 0,-1 0 0 0 0,1 0 1 0 0,-1 0-1 0 0,1 1 1 0 0,-1-1-1 0 0,0 1 1 0 0,1-1-1 0 0,-1 1 1 0 0,0 0-1 0 0,0 0 0 0 0,0 0 1 0 0,0 0-1 0 0,-1 1 1 0 0,1-1-1 0 0,-1 0 1 0 0,2 4-1 0 0,-2-4 4 0 0,-1 0 0 0 0,1 1 0 0 0,-1-1-1 0 0,0 1 1 0 0,0-1 0 0 0,0 0 0 0 0,0 1 0 0 0,0-1-1 0 0,-1 1 1 0 0,1-1 0 0 0,-1 0 0 0 0,0 1 0 0 0,1-1-1 0 0,-1 0 1 0 0,0 0 0 0 0,0 0 0 0 0,-1 1 0 0 0,1-1-1 0 0,0 0 1 0 0,-1-1 0 0 0,1 1 0 0 0,-1 0 0 0 0,1 0-1 0 0,-1 0 1 0 0,-4 2 0 0 0,-79 62 861 0 0,10-10 66 0 0,74-55-919 0 0,0-1 1 0 0,1 0 0 0 0,-1 1 0 0 0,0-1 0 0 0,1 1 0 0 0,-1-1-1 0 0,0 1 1 0 0,1-1 0 0 0,-1 1 0 0 0,0 0 0 0 0,1-1 0 0 0,-1 1-1 0 0,1 0 1 0 0,-1 0 0 0 0,1-1 0 0 0,-1 1 0 0 0,1 0-1 0 0,0 0 1 0 0,-1-1 0 0 0,1 1 0 0 0,0 0 0 0 0,0 0 0 0 0,0 0-1 0 0,0 0 1 0 0,-1 1 0 0 0,2-2-13 0 0,0 1 1 0 0,0-1-1 0 0,0 0 0 0 0,0 1 1 0 0,0-1-1 0 0,0 0 0 0 0,0 0 1 0 0,0 0-1 0 0,0 0 0 0 0,0 1 0 0 0,1-2 1 0 0,-1 1-1 0 0,0 0 0 0 0,0 0 1 0 0,0 0-1 0 0,1-1 0 0 0,52-12-412 0 0,-54 13 409 0 0,78-28-1288 0 0,7-2-2668 0 0,-27 16-3968 0 0,-57 14 7872 0 0,-1 0 0 0 0,0 0-1 0 0,1 0 1 0 0,-1 0 0 0 0,0 0-1 0 0,0 0 1 0 0,1 0 0 0 0,-1 0 0 0 0,0 0-1 0 0,0 0 1 0 0,1 0 0 0 0,-1 0 0 0 0,0 0-1 0 0,0 0 1 0 0,1 0 0 0 0,-1 1 0 0 0,0-1-1 0 0,0 0 1 0 0,0 0 0 0 0,1 0-1 0 0,-1 0 1 0 0,0 1 0 0 0,0-1 0 0 0,0 0-1 0 0,1 0 1 0 0,-1 0 0 0 0,0 1 0 0 0,0-1-1 0 0,0 0 1 0 0,0 0 0 0 0,0 0-1 0 0,0 1 1 0 0,1-1 0 0 0,-1 0 0 0 0,0 0-1 0 0,0 1 1 0 0,0-1 0 0 0,0 0 0 0 0,0 0-1 0 0,0 1 1 0 0,0-1 0 0 0,0 0-1 0 0,0 0 1 0 0,0 1 0 0 0,0-1 0 0 0,0 0-1 0 0,0 1 1 0 0,0-1 0 0 0,-1 0 0 0 0,1 0-1 0 0,0 0 1 0 0,0 1 0 0 0,0-1 0 0 0,0 0-1 0 0,0 0 1 0 0,-1 1 0 0 0,-3 4-2672 0 0</inkml:trace>
</inkml:ink>
</file>

<file path=ppt/ink/ink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03:57.8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72 41 7482 0 0,'-9'3'1279'0'0,"0"0"-1"0"0,0 0 1 0 0,0 1 0 0 0,1 1 0 0 0,-1 0 0 0 0,-10 7 0 0 0,66-27-324 0 0,-16 0-1211 0 0,35-12 0 0 0,1 10-2886 0 0,-42 15-350 0 0,-24 2 3311 0 0,0 0-1 0 0,0 0 1 0 0,0 0 0 0 0,0 1 0 0 0,0-1-1 0 0,0 0 1 0 0,0 0 0 0 0,0 1-1 0 0,0-1 1 0 0,0 0 0 0 0,0 1-1 0 0,0-1 1 0 0,-1 1 0 0 0,1-1 0 0 0,0 1-1 0 0,0-1 1 0 0,0 1 0 0 0,-1 0-1 0 0,1-1 1 0 0,0 1 0 0 0,-1 0 0 0 0,2 1-1 0 0,-1 1-2794 0 0</inkml:trace>
</inkml:ink>
</file>

<file path=ppt/ink/ink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03:58.2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7410 0 0,'0'1'77'0'0,"0"0"-1"0"0,0 0 1 0 0,0 0 0 0 0,1 0 0 0 0,-1 0 0 0 0,1 0 0 0 0,-1 0 0 0 0,0-1 0 0 0,1 1 0 0 0,-1 0 0 0 0,1 0 0 0 0,0 0 0 0 0,-1 0 0 0 0,1-1 0 0 0,0 1 0 0 0,-1 0 0 0 0,1 0 0 0 0,0-1 0 0 0,0 1-1 0 0,0-1 1 0 0,0 1 0 0 0,0-1 0 0 0,-1 1 0 0 0,1-1 0 0 0,0 1 0 0 0,0-1 0 0 0,0 0 0 0 0,0 1 0 0 0,2-1 0 0 0,38 4-382 0 0,-24-3 279 0 0,-12 0 33 0 0,7 1-43 0 0,0 0 1 0 0,0 0-1 0 0,-1 1 0 0 0,1 0 0 0 0,17 9 1 0 0,-27-11 217 0 0,1 0 1 0 0,-1 0 0 0 0,0 1-1 0 0,0-1 1 0 0,0 1-1 0 0,0 0 1 0 0,0 0 0 0 0,0 0-1 0 0,-1 0 1 0 0,1 0 0 0 0,0 0-1 0 0,-1 0 1 0 0,0 0 0 0 0,1 0-1 0 0,-1 1 1 0 0,0-1 0 0 0,0 1-1 0 0,0-1 1 0 0,-1 1 0 0 0,1-1-1 0 0,-1 1 1 0 0,1-1 0 0 0,-1 1-1 0 0,0 0 1 0 0,0-1 0 0 0,0 1-1 0 0,0-1 1 0 0,0 1 0 0 0,-1 0-1 0 0,1-1 1 0 0,-2 5 0 0 0,1-3 139 0 0,0-1 0 0 0,0 1 0 0 0,0-1 0 0 0,0 1 0 0 0,1-1 0 0 0,0 1 0 0 0,0 0 0 0 0,0-1 0 0 0,0 1 1 0 0,2 5-1 0 0,-2-8-284 0 0,1 0 1 0 0,0 0 0 0 0,0 0-1 0 0,-1 0 1 0 0,1 0-1 0 0,0 0 1 0 0,0 0 0 0 0,0 0-1 0 0,0 0 1 0 0,1-1 0 0 0,-1 1-1 0 0,0 0 1 0 0,0-1 0 0 0,0 1-1 0 0,1-1 1 0 0,-1 1 0 0 0,0-1-1 0 0,0 0 1 0 0,1 1-1 0 0,-1-1 1 0 0,0 0 0 0 0,1 0-1 0 0,-1 0 1 0 0,0 0 0 0 0,1 0-1 0 0,-1 0 1 0 0,0 0 0 0 0,1-1-1 0 0,-1 1 1 0 0,0 0 0 0 0,2-1-1 0 0,22-1-1502 0 0,-9 2-4253 0 0,-7 0 469 0 0,-7 0 1154 0 0</inkml:trace>
</inkml:ink>
</file>

<file path=ppt/ink/ink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03:58.8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 82 16612 0 0,'-6'-12'2511'0'0,"-2"-8"-839"0"0,9 19-1470 0 0,8 12-114 0 0,-7-7-72 0 0,0 0 0 0 0,0 0 0 0 0,0 0 0 0 0,-1 0 1 0 0,0 1-1 0 0,0-1 0 0 0,0 0 0 0 0,0 1 0 0 0,-1-1 1 0 0,0 0-1 0 0,0 8 0 0 0,-6 53 14 0 0,4-54-34 0 0,-15 124-698 0 0,15-114-208 0 0,1-17 343 0 0,0 1 1 0 0,0-1 0 0 0,0 0 0 0 0,1 1-1 0 0,0-1 1 0 0,0 1 0 0 0,0-1-1 0 0,0 1 1 0 0,1-1 0 0 0,0 0 0 0 0,0 1-1 0 0,0-1 1 0 0,0 0 0 0 0,2 5-1 0 0,-2-9 461 0 0,-1 1-1 0 0,1-1 0 0 0,-1 0 0 0 0,1 0 0 0 0,-1 1 1 0 0,1-1-1 0 0,-1 0 0 0 0,1 0 0 0 0,0 0 0 0 0,-1 0 1 0 0,1 1-1 0 0,-1-1 0 0 0,1 0 0 0 0,0 0 0 0 0,-1 0 1 0 0,1 0-1 0 0,-1 0 0 0 0,1-1 0 0 0,-1 1 0 0 0,1 0 1 0 0,0 0-1 0 0,-1 0 0 0 0,1 0 0 0 0,-1-1 0 0 0,1 1 1 0 0,-1 0-1 0 0,1 0 0 0 0,-1-1 0 0 0,1 1 0 0 0,-1 0 1 0 0,1-1-1 0 0,-1 1 0 0 0,0-1 0 0 0,1 1 0 0 0,0-1 1 0 0,17-18-243 0 0,-15 16 207 0 0,35-43 53 0 0,60-94 0 0 0,-27 35 323 0 0,-55 82-52 0 0,-7 10 652 0 0,0 0 0 0 0,1 0 0 0 0,0 1 0 0 0,17-14-1 0 0,-27 26-799 0 0,0-1-1 0 0,0 1 0 0 0,0 0 0 0 0,0 0 0 0 0,0 0 1 0 0,0 0-1 0 0,1-1 0 0 0,-1 1 0 0 0,0 0 0 0 0,0 0 1 0 0,0 0-1 0 0,0 0 0 0 0,0 0 0 0 0,0 0 0 0 0,1-1 1 0 0,-1 1-1 0 0,0 0 0 0 0,0 0 0 0 0,0 0 0 0 0,1 0 0 0 0,-1 0 1 0 0,0 0-1 0 0,0 0 0 0 0,0 0 0 0 0,0 0 0 0 0,1 0 1 0 0,-1 0-1 0 0,0 0 0 0 0,0 0 0 0 0,0 0 0 0 0,1 0 1 0 0,-1 0-1 0 0,0 0 0 0 0,0 0 0 0 0,0 0 0 0 0,0 0 1 0 0,1 0-1 0 0,-1 0 0 0 0,0 0 0 0 0,0 1 0 0 0,0-1 1 0 0,0 0-1 0 0,1 0 0 0 0,-1 0 0 0 0,0 0 0 0 0,0 0 0 0 0,0 0 1 0 0,0 1-1 0 0,0-1 0 0 0,0 0 0 0 0,1 0 0 0 0,-1 0 1 0 0,0 0-1 0 0,0 1 0 0 0,-1 14 888 0 0,-8 17-154 0 0,-1-4-484 0 0,-2 0-1 0 0,-2 0 0 0 0,-18 29 0 0 0,-56 74 1103 0 0,70-106-983 0 0,2-5-35 0 0,12-16-328 0 0,0-1-1 0 0,1 1 0 0 0,-1 1 1 0 0,1-1-1 0 0,0 0 1 0 0,0 1-1 0 0,1-1 0 0 0,-1 1 1 0 0,1 0-1 0 0,0 0 1 0 0,-2 10-1 0 0,4-15-38 0 0,0 1-1 0 0,1-1 1 0 0,-1 1 0 0 0,0-1 0 0 0,1 1-1 0 0,-1-1 1 0 0,1 1 0 0 0,-1-1 0 0 0,0 1-1 0 0,1-1 1 0 0,-1 0 0 0 0,1 1 0 0 0,-1-1-1 0 0,1 0 1 0 0,-1 1 0 0 0,1-1 0 0 0,-1 0-1 0 0,1 0 1 0 0,0 0 0 0 0,-1 1 0 0 0,1-1-1 0 0,-1 0 1 0 0,1 0 0 0 0,0 0 0 0 0,-1 0-1 0 0,1 0 1 0 0,-1 0 0 0 0,1 0 0 0 0,0 0-1 0 0,-1 0 1 0 0,1 0 0 0 0,-1 0 0 0 0,1-1-1 0 0,0 1 1 0 0,26-5-26 0 0,-25 4 8 0 0,18-5-101 0 0,-1-1 0 0 0,31-16 0 0 0,-37 16-86 0 0,-1 1-1 0 0,1 1 1 0 0,0-1-1 0 0,0 2 1 0 0,0 0-1 0 0,1 1 1 0 0,-1 0-1 0 0,21-1 1 0 0,-33 4 202 0 0,-1-1 0 0 0,0 1 0 0 0,0 0 0 0 0,1 0 1 0 0,-1 0-1 0 0,0 0 0 0 0,0 0 0 0 0,1 0 0 0 0,-1 0 0 0 0,0 0 0 0 0,0 1 1 0 0,1-1-1 0 0,-1 0 0 0 0,0 0 0 0 0,0 0 0 0 0,1 0 0 0 0,-1 0 0 0 0,0 0 1 0 0,0 0-1 0 0,1 1 0 0 0,-1-1 0 0 0,0 0 0 0 0,0 0 0 0 0,0 0 1 0 0,1 0-1 0 0,-1 1 0 0 0,0-1 0 0 0,0 0 0 0 0,0 0 0 0 0,0 0 0 0 0,0 1 1 0 0,1-1-1 0 0,-1 0 0 0 0,0 0 0 0 0,0 1 0 0 0,0-1 0 0 0,0 0 0 0 0,0 0 1 0 0,0 1-1 0 0,0-1 0 0 0,0 0 0 0 0,0 1 0 0 0,0-1 0 0 0,0 0 0 0 0,-7 16-25 0 0,-15 10 87 0 0,-9 2 480 0 0,-16 15 650 0 0,44-39-1127 0 0,0-1 1 0 0,0 1 0 0 0,0 0 0 0 0,0 1 0 0 0,1-1-1 0 0,0 0 1 0 0,-1 1 0 0 0,2 0 0 0 0,-1-1 0 0 0,-1 6-1 0 0,3-9-92 0 0,0 1 0 0 0,0-1 0 0 0,1 1 0 0 0,-1-1 0 0 0,0 0 0 0 0,0 1 0 0 0,1-1 0 0 0,-1 0 0 0 0,1 1 0 0 0,-1-1 0 0 0,1 0 0 0 0,0 1 0 0 0,0-1 0 0 0,-1 0 0 0 0,1 0 0 0 0,0 0 0 0 0,0 0 0 0 0,0 0 0 0 0,0 0 0 0 0,0 0 0 0 0,0 0 0 0 0,1 0 0 0 0,-1-1 0 0 0,0 1 0 0 0,0 0 0 0 0,1-1 0 0 0,-1 1 0 0 0,0-1 0 0 0,1 1 0 0 0,-1-1 0 0 0,2 1 0 0 0,55 12-5216 0 0,-45-11 2512 0 0,10 7-1461 0 0,-18-4 1190 0 0</inkml:trace>
</inkml:ink>
</file>

<file path=ppt/ink/ink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03:59.1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9 145 11426 0 0,'-5'-7'3369'0'0,"5"7"-3345"0"0,0 0 0 0 0,-1 0 0 0 0,1 0 0 0 0,0 0 0 0 0,0 0-1 0 0,0-1 1 0 0,-1 1 0 0 0,1 0 0 0 0,0 0 0 0 0,0 0 0 0 0,0 0 0 0 0,0 0 0 0 0,0-1-1 0 0,0 1 1 0 0,-1 0 0 0 0,1 0 0 0 0,0 0 0 0 0,0 0 0 0 0,0-1 0 0 0,0 1 0 0 0,0 0 0 0 0,0 0-1 0 0,0 0 1 0 0,0-1 0 0 0,0 1 0 0 0,0 0 0 0 0,0 0 0 0 0,0 0 0 0 0,0-1 0 0 0,0 1-1 0 0,0 0 1 0 0,0 0 0 0 0,0-1 0 0 0,0 1 0 0 0,0 0 0 0 0,0 0 0 0 0,0 0 0 0 0,0 0-1 0 0,0-1 1 0 0,1 1 0 0 0,-1 0 0 0 0,0 0 0 0 0,0 0 0 0 0,0 0 0 0 0,0-1 0 0 0,0 1-1 0 0,1 0 1 0 0,-1 0 0 0 0,0 0 0 0 0,0 0 0 0 0,0 0 0 0 0,0 0 0 0 0,1-1 0 0 0,-1 1-1 0 0,0 0 1 0 0,0 0 0 0 0,0 0 0 0 0,1 0 0 0 0,-1 0 0 0 0,0 0 0 0 0,0 0 0 0 0,0 0-1 0 0,1 0 1 0 0,12-8-56 0 0,20-14-20 0 0,-2 0 71 0 0,48-25 0 0 0,-69 43-55 0 0,0-1 0 0 0,0 1 0 0 0,0 0 1 0 0,0 1-1 0 0,1 1 0 0 0,0-1 1 0 0,-1 2-1 0 0,1-1 0 0 0,19 1 0 0 0,-27 1 13 0 0,-1 0 0 0 0,1 0 0 0 0,-1 0 0 0 0,1 0 0 0 0,0 1 0 0 0,-1-1 0 0 0,1 1-1 0 0,-1-1 1 0 0,1 1 0 0 0,-1 0 0 0 0,0 0 0 0 0,1 0 0 0 0,-1 0 0 0 0,0 1 0 0 0,0-1-1 0 0,0 1 1 0 0,0-1 0 0 0,0 1 0 0 0,0 0 0 0 0,0-1 0 0 0,0 1 0 0 0,-1 0 0 0 0,1 0 0 0 0,-1 0-1 0 0,1 1 1 0 0,-1-1 0 0 0,0 0 0 0 0,0 1 0 0 0,0-1 0 0 0,0 0 0 0 0,0 1 0 0 0,-1-1-1 0 0,1 1 1 0 0,-1-1 0 0 0,1 1 0 0 0,-1-1 0 0 0,0 5 0 0 0,-1 1 156 0 0,0-1 1 0 0,0 1-1 0 0,-1-1 0 0 0,1 0 1 0 0,-2 0-1 0 0,1 0 0 0 0,-1 0 1 0 0,0 0-1 0 0,-1 0 0 0 0,1-1 1 0 0,-9 11-1 0 0,-79 82 3797 0 0,89-96-3842 0 0,-4 4 206 0 0,8-9-174 0 0,22-22-650 0 0,24-15-4227 0 0,-2-2 1 0 0,60-69-1 0 0,-87 88 1645 0 0</inkml:trace>
</inkml:ink>
</file>

<file path=ppt/ink/ink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03:59.4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102 27 10530 0 0,'-45'-22'5987'0'0,"43"21"-5796"0"0,0 0 1 0 0,0 1-1 0 0,-1-1 1 0 0,1 1-1 0 0,0-1 1 0 0,-1 1-1 0 0,1 0 1 0 0,-1-1-1 0 0,1 1 1 0 0,0 1-1 0 0,-1-1 1 0 0,1 0-1 0 0,-1 1 1 0 0,1-1-1 0 0,0 1 1 0 0,0-1-1 0 0,-1 1 1 0 0,1 0 0 0 0,-2 1-1 0 0,3-1-147 0 0,0 0 1 0 0,0 0-1 0 0,1 0 0 0 0,-1 0 0 0 0,0 0 0 0 0,1 0 1 0 0,-1 0-1 0 0,0 0 0 0 0,1 0 0 0 0,0 0 1 0 0,-1 1-1 0 0,1-1 0 0 0,0 0 0 0 0,-1 0 1 0 0,1 0-1 0 0,0 0 0 0 0,0 1 0 0 0,0-1 1 0 0,0 0-1 0 0,0 0 0 0 0,0 0 0 0 0,1 1 1 0 0,-1-1-1 0 0,0 0 0 0 0,1 1 0 0 0,12 38-59 0 0,-6-21 56 0 0,0 7-10 0 0,15 78-3309 0 0,-20-88 669 0 0,-1 0-1 0 0,-1 25 1 0 0,-2-5-1443 0 0,0-27 841 0 0</inkml:trace>
</inkml:ink>
</file>

<file path=ppt/ink/ink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03:59.8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1 200 7330 0 0,'0'-11'934'0'0,"0"-4"624"0"0,0-1 1 0 0,1 1 0 0 0,0-1-1 0 0,5-16 1 0 0,-5 27-1360 0 0,1 0 0 0 0,0 0 0 0 0,0 1 0 0 0,0-1 0 0 0,1 1 0 0 0,-1-1-1 0 0,1 1 1 0 0,0 0 0 0 0,0 0 0 0 0,1 0 0 0 0,-1 0 0 0 0,1 0 0 0 0,0 1 0 0 0,0 0 0 0 0,0 0 0 0 0,6-4 0 0 0,-3 4-217 0 0,0-1-1 0 0,0 2 1 0 0,0-1 0 0 0,0 1 0 0 0,0 0-1 0 0,1 0 1 0 0,-1 1 0 0 0,1-1 0 0 0,-1 2-1 0 0,1-1 1 0 0,0 1 0 0 0,-1 1-1 0 0,10 1 1 0 0,-14-2-179 0 0,1 1 0 0 0,-1 0 0 0 0,0-1-1 0 0,0 2 1 0 0,0-1 0 0 0,0 0 0 0 0,-1 0-1 0 0,1 1 1 0 0,0 0 0 0 0,-1 0 0 0 0,1-1 0 0 0,0 1-1 0 0,-1 1 1 0 0,3 2 0 0 0,-3-2-181 0 0,-1-1 0 0 0,1 1 1 0 0,-1 0-1 0 0,0-1 0 0 0,1 1 1 0 0,-2 0-1 0 0,1 0 0 0 0,0 0 1 0 0,0 0-1 0 0,-1 0 0 0 0,0 0 0 0 0,1 0 1 0 0,-1 0-1 0 0,0 0 0 0 0,-1 0 1 0 0,1-1-1 0 0,0 1 0 0 0,-2 3 1 0 0,-5 23-2157 0 0,1-12-780 0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6:47:56.6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139 158 8706 0 0,'-14'-2'946'0'0,"1"0"0"0"0,-26 0 0 0 0,35 2-765 0 0,0 1-1 0 0,0-1 0 0 0,1 1 1 0 0,-1-1-1 0 0,0 1 1 0 0,0 0-1 0 0,1 0 1 0 0,-1 1-1 0 0,0-1 1 0 0,1 1-1 0 0,-1 0 1 0 0,1 0-1 0 0,0 0 1 0 0,-6 5-1 0 0,7-5-163 0 0,1 0 0 0 0,0 0 0 0 0,0 0 0 0 0,-1 0 0 0 0,1 1 0 0 0,0-1 0 0 0,1 0 0 0 0,-1 1 0 0 0,0-1 0 0 0,1 1 0 0 0,-1-1 0 0 0,1 0 0 0 0,0 1 0 0 0,0-1 0 0 0,0 1 0 0 0,0-1 0 0 0,0 1 0 0 0,1-1 0 0 0,-1 1 0 0 0,1-1 0 0 0,-1 0 0 0 0,1 1 0 0 0,0-1 0 0 0,2 4 0 0 0,-1 0 8 0 0,1 0 0 0 0,0 0 0 0 0,1 0 0 0 0,-1 0 0 0 0,1-1 0 0 0,0 1 0 0 0,9 8 1 0 0,-2-5 14 0 0,-1 0 0 0 0,1-1 0 0 0,21 11 1 0 0,-27-16-37 0 0,0-1 0 0 0,0 1 1 0 0,0-2-1 0 0,0 1 0 0 0,1 0 1 0 0,-1-1-1 0 0,0 0 0 0 0,1 0 1 0 0,-1-1-1 0 0,1 1 0 0 0,-1-1 1 0 0,6-1-1 0 0,-9 0-19 0 0,0 0-1 0 0,0 1 1 0 0,0-1-1 0 0,0 0 1 0 0,0-1 0 0 0,0 1-1 0 0,-1 0 1 0 0,1 0-1 0 0,0-1 1 0 0,-1 1 0 0 0,1-1-1 0 0,-1 1 1 0 0,0-1 0 0 0,1 0-1 0 0,-1 0 1 0 0,0 1-1 0 0,0-1 1 0 0,0 0 0 0 0,0 0-1 0 0,-1 0 1 0 0,1 0 0 0 0,0 0-1 0 0,-1 0 1 0 0,1 0-1 0 0,-1-1 1 0 0,0 1 0 0 0,0-2-1 0 0,2-8-108 0 0,-1-1-1 0 0,-1 1 1 0 0,-1-15 0 0 0,0 7 90 0 0,-1 1-1 0 0,-2 0 1 0 0,-7-29 0 0 0,9 42 33 0 0,0 1-1 0 0,1-1 0 0 0,-2 1 1 0 0,1 0-1 0 0,-1 0 0 0 0,1 0 1 0 0,-1 0-1 0 0,-1 1 1 0 0,1-1-1 0 0,-1 1 0 0 0,0 0 1 0 0,0 0-1 0 0,0 0 0 0 0,0 0 1 0 0,-1 1-1 0 0,-9-6 1 0 0,12 8 1 0 0,-1 0 1 0 0,1 0-1 0 0,0 0 1 0 0,-1 1 0 0 0,1-1-1 0 0,-1 1 1 0 0,0-1-1 0 0,1 1 1 0 0,-1 0 0 0 0,1 0-1 0 0,-1 0 1 0 0,1 0-1 0 0,-1 1 1 0 0,1-1 0 0 0,-1 1-1 0 0,1 0 1 0 0,-1-1-1 0 0,-2 3 1 0 0,1-1-48 0 0,0 0 1 0 0,0 1-1 0 0,0-1 0 0 0,1 1 1 0 0,0 0-1 0 0,-1 0 0 0 0,1 0 1 0 0,0 1-1 0 0,-5 6 0 0 0,4-3-481 0 0,-1 0 1 0 0,1 1-1 0 0,0 0 0 0 0,1-1 0 0 0,0 1 0 0 0,0 0 0 0 0,1 1 0 0 0,-1-1 0 0 0,2 0 0 0 0,-2 15 0 0 0,7 9-1174 0 0,0-22-1214 0 0</inkml:trace>
  <inkml:trace contextRef="#ctx0" brushRef="#br0" timeOffset="1">246 93 6593 0 0,'5'-11'517'0'0,"0"0"0"0"0,1 0 0 0 0,12-15 0 0 0,-14 21 444 0 0,0 0 0 0 0,0 0 1 0 0,0 1-1 0 0,1 0 0 0 0,5-5 0 0 0,-9 9-882 0 0,-1 0-1 0 0,0 0 0 0 0,1-1 0 0 0,-1 1 0 0 0,0 0 0 0 0,1 0 1 0 0,-1 0-1 0 0,1 0 0 0 0,-1 0 0 0 0,0 0 0 0 0,1-1 0 0 0,-1 1 1 0 0,1 0-1 0 0,-1 0 0 0 0,0 0 0 0 0,1 0 0 0 0,-1 0 0 0 0,1 1 1 0 0,-1-1-1 0 0,0 0 0 0 0,1 0 0 0 0,-1 0 0 0 0,1 0 0 0 0,-1 0 1 0 0,0 0-1 0 0,1 1 0 0 0,-1-1 0 0 0,0 0 0 0 0,1 0 0 0 0,-1 1 1 0 0,0-1-1 0 0,1 0 0 0 0,-1 1 0 0 0,10 15 972 0 0,-2 21-425 0 0,8 142 206 0 0,0-1-1562 0 0,-8-144-635 0 0,-7-32 1092 0 0,-1-1 1 0 0,1 1-1 0 0,-1 0 1 0 0,1-1 0 0 0,0 1-1 0 0,0 0 1 0 0,0-1-1 0 0,0 1 1 0 0,0-1 0 0 0,0 1-1 0 0,0-1 1 0 0,1 0-1 0 0,-1 1 1 0 0,0-1 0 0 0,1 0-1 0 0,2 2 1 0 0,-3-3 9 0 0,1-1 0 0 0,-1 1 0 0 0,1-1 0 0 0,-1 1-1 0 0,1-1 1 0 0,-1 1 0 0 0,1-1 0 0 0,-1 0 0 0 0,0 0 0 0 0,1 0 0 0 0,-1 1 0 0 0,0-1 0 0 0,0-1 0 0 0,0 1 0 0 0,0 0 0 0 0,0 0 0 0 0,0 0 0 0 0,0 0 0 0 0,0-1 0 0 0,0 1 0 0 0,0 0 0 0 0,-1-1-1 0 0,1 1 1 0 0,0-3 0 0 0,5-8-2812 0 0</inkml:trace>
</inkml:ink>
</file>

<file path=ppt/ink/ink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04:00.1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110 221 10178 0 0,'-48'13'5224'0'0,"40"-10"-4595"0"0,0 0-1 0 0,0-1 1 0 0,0 0-1 0 0,0-1 1 0 0,-13 2-1 0 0,21-7 537 0 0,9-4-959 0 0,11-7-255 0 0,24-14 45 0 0,1 1 0 0 0,64-28 0 0 0,103-29-2486 0 0,-202 82 2261 0 0,41-14-977 0 0,-49 16 1162 0 0,1 1 0 0 0,-1-1 0 0 0,1 1 0 0 0,0-1 0 0 0,-1 1 0 0 0,1 0 0 0 0,0 0 0 0 0,-1 0 0 0 0,1 0-1 0 0,-1 1 1 0 0,1-1 0 0 0,-1 1 0 0 0,1-1 0 0 0,0 1 0 0 0,-1 0 0 0 0,4 2 0 0 0,-6-3 65 0 0,0 0 0 0 0,1 1 1 0 0,-1-1-1 0 0,0 0 1 0 0,1 1-1 0 0,-1-1 0 0 0,0 0 1 0 0,0 1-1 0 0,1-1 0 0 0,-1 1 1 0 0,0-1-1 0 0,0 0 0 0 0,0 1 1 0 0,0-1-1 0 0,1 1 0 0 0,-1-1 1 0 0,0 1-1 0 0,0-1 1 0 0,0 0-1 0 0,0 1 0 0 0,0-1 1 0 0,0 1-1 0 0,0-1 0 0 0,0 1 1 0 0,0-1-1 0 0,-1 1 0 0 0,1-1 1 0 0,0 0-1 0 0,0 1 1 0 0,-1 0-1 0 0,-11 16 898 0 0,9-14-642 0 0,-1 1 0 0 0,0-1-1 0 0,0 0 1 0 0,0 0 0 0 0,-1-1-1 0 0,-4 3 1 0 0,7-4-234 0 0,-1 1 0 0 0,1 0 0 0 0,-1-1 0 0 0,1 1 0 0 0,0 0 0 0 0,-1 0 0 0 0,1 0 0 0 0,0 0 1 0 0,1 0-1 0 0,-1 1 0 0 0,0-1 0 0 0,1 1 0 0 0,-1-1 0 0 0,1 1 0 0 0,0 0 0 0 0,-1-1 0 0 0,1 1 0 0 0,1 0 0 0 0,-1 0 0 0 0,0 0 1 0 0,1-1-1 0 0,-1 1 0 0 0,1 4 0 0 0,-1 10-85 0 0,0 0 0 0 0,2 28 0 0 0,-1-44 49 0 0,1 5-188 0 0,-1 1 0 0 0,1 0 1 0 0,0-1-1 0 0,1 1 0 0 0,0 0 1 0 0,0-1-1 0 0,0 0 0 0 0,1 1 1 0 0,0-1-1 0 0,0 0 0 0 0,0 0 1 0 0,5 5-1 0 0,-6-8-241 0 0,1 0-1 0 0,0-1 1 0 0,-1 1 0 0 0,1-1-1 0 0,0 0 1 0 0,1 0-1 0 0,-1 0 1 0 0,0 0 0 0 0,0 0-1 0 0,1-1 1 0 0,-1 0 0 0 0,1 1-1 0 0,-1-1 1 0 0,1 0 0 0 0,0-1-1 0 0,-1 1 1 0 0,1-1-1 0 0,0 1 1 0 0,-1-1 0 0 0,1 0-1 0 0,0-1 1 0 0,0 1 0 0 0,4-2-1 0 0,7-1-1069 0 0,2 0-1755 0 0</inkml:trace>
</inkml:ink>
</file>

<file path=ppt/ink/ink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04:00.4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256 79 14579 0 0,'-18'1'1528'0'0,"0"0"-1"0"0,0 1 1 0 0,-31 8-1 0 0,24-3-1033 0 0,1 1 0 0 0,-1 2 0 0 0,2 0 1 0 0,-24 15-1 0 0,47-25-492 0 0,-1 0 0 0 0,1 0 0 0 0,0 0 0 0 0,-1 0 1 0 0,1 1-1 0 0,-1-1 0 0 0,1 0 0 0 0,0 0 0 0 0,-1 0 1 0 0,1 1-1 0 0,-1-1 0 0 0,1 0 0 0 0,0 1 0 0 0,0-1 1 0 0,-1 0-1 0 0,1 1 0 0 0,0-1 0 0 0,-1 0 0 0 0,1 1 1 0 0,0-1-1 0 0,0 0 0 0 0,0 1 0 0 0,-1-1 0 0 0,1 1 1 0 0,0-1-1 0 0,0 0 0 0 0,0 1 0 0 0,0-1 0 0 0,0 1 1 0 0,0 0-1 0 0,12 4 15 0 0,21-4 7 0 0,91-21-267 0 0,-121 20 226 0 0,0 0 0 0 0,0 0 0 0 0,0-1 0 0 0,-1 0 0 0 0,1 1 0 0 0,0-1 0 0 0,0 0 0 0 0,-1 0 0 0 0,1 0 0 0 0,-1-1 0 0 0,1 1 0 0 0,-1 0 0 0 0,1-1 0 0 0,-1 0 0 0 0,0 0 0 0 0,0 1 0 0 0,0-1 0 0 0,0-1 0 0 0,0 1 0 0 0,0 0 0 0 0,1-3 0 0 0,-2 3-1 0 0,0-1 0 0 0,0 1 0 0 0,-1-1 0 0 0,1 1 0 0 0,-1 0 0 0 0,1-1 0 0 0,-1 1 0 0 0,0-1 0 0 0,0 1 0 0 0,0-1 0 0 0,0 1 1 0 0,-1-1-1 0 0,1 1 0 0 0,-1 0 0 0 0,1-1 0 0 0,-1 1 0 0 0,0 0 0 0 0,0-1 0 0 0,0 1 0 0 0,0 0 0 0 0,0 0 0 0 0,-1 0 0 0 0,1 0 0 0 0,-3-3 0 0 0,0 0 0 0 0,-1 0 1 0 0,0 0-1 0 0,0 0 0 0 0,0 1 0 0 0,0 0 0 0 0,-1 0 0 0 0,0 0 0 0 0,1 1 0 0 0,-2 0 0 0 0,-5-3 0 0 0,8 4-39 0 0,0 1-1 0 0,1 0 1 0 0,-1 0 0 0 0,0 0-1 0 0,0 0 1 0 0,0 0 0 0 0,0 1-1 0 0,0 0 1 0 0,0-1 0 0 0,0 2-1 0 0,0-1 1 0 0,0 0 0 0 0,1 1-1 0 0,-1 0 1 0 0,0 0 0 0 0,0 0-1 0 0,0 0 1 0 0,-6 4-1 0 0,9-5-71 0 0,0 0 0 0 0,1 1 0 0 0,-1-1-1 0 0,0 1 1 0 0,1-1 0 0 0,-1 1-1 0 0,1 0 1 0 0,-1-1 0 0 0,1 1 0 0 0,-1-1-1 0 0,1 1 1 0 0,-1 0 0 0 0,1-1-1 0 0,0 1 1 0 0,-1 0 0 0 0,1 0-1 0 0,0-1 1 0 0,-1 3 0 0 0,1-2-242 0 0,0 0 0 0 0,0 0 0 0 0,0 0 0 0 0,1 0 0 0 0,-1 0 0 0 0,0 0 0 0 0,0 0 1 0 0,1 0-1 0 0,-1 0 0 0 0,0 0 0 0 0,1 0 0 0 0,-1 0 0 0 0,1 0 0 0 0,-1 0 0 0 0,1 0 0 0 0,0 0 0 0 0,-1 0 0 0 0,1 0 1 0 0,0 0-1 0 0,0-1 0 0 0,0 1 0 0 0,-1 0 0 0 0,1-1 0 0 0,0 1 0 0 0,0-1 0 0 0,0 1 0 0 0,0-1 0 0 0,0 1 0 0 0,0-1 1 0 0,0 1-1 0 0,2-1 0 0 0,2 1-2659 0 0</inkml:trace>
</inkml:ink>
</file>

<file path=ppt/ink/ink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04:00.9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194 25 8818 0 0,'6'-13'2988'0'0,"0"2"1716"0"0,-6 27-1886 0 0,-7 85-758 0 0,7-76-1914 0 0,-1 0 0 0 0,-1 0-1 0 0,-2-1 1 0 0,-8 33 0 0 0,-4-8-196 0 0,-3-1 0 0 0,-2 0 0 0 0,-2-2 0 0 0,-2 0 0 0 0,-38 52 0 0 0,50-78-1260 0 0,13-19-269 0 0,8-13 281 0 0,74-100-318 0 0,-46 65 1416 0 0,-14 17 230 0 0,50-63-98 0 0,-60 80 363 0 0,-1 1 0 0 0,2 0 0 0 0,-1 0 0 0 0,25-15 1 0 0,-36 26-234 0 0,-1 1 0 0 0,1-1 0 0 0,0 0 1 0 0,0 1-1 0 0,0-1 0 0 0,0 1 0 0 0,0-1 0 0 0,0 1 1 0 0,0-1-1 0 0,0 1 0 0 0,0 0 0 0 0,0-1 1 0 0,0 1-1 0 0,0 0 0 0 0,0 0 0 0 0,0 0 0 0 0,0 0 1 0 0,0 0-1 0 0,1 0 0 0 0,-1 0 0 0 0,0 0 1 0 0,0 0-1 0 0,0 1 0 0 0,0-1 0 0 0,1 1 0 0 0,-1 0-6 0 0,0 0 0 0 0,-1 0 0 0 0,1 0 0 0 0,0 0 0 0 0,-1 0 0 0 0,1 0 0 0 0,-1 0 0 0 0,1 0 0 0 0,-1 0 0 0 0,0 1 0 0 0,1-1 0 0 0,-1 0 0 0 0,0 0 0 0 0,0 1 0 0 0,0-1 0 0 0,0 0 0 0 0,0 0 0 0 0,0 2 0 0 0,-1 8 113 0 0,-1 0 0 0 0,0 0 0 0 0,-5 18-1 0 0,-9 16-560 0 0,-2-1-1 0 0,-2-1 0 0 0,-33 53 0 0 0,42-79-639 0 0,-12 21-1770 0 0,22-36 2327 0 0,-1 0 0 0 0,2 0 0 0 0,-1 0-1 0 0,0 0 1 0 0,0 0 0 0 0,1 0 0 0 0,-1 0 0 0 0,1 1 0 0 0,-1-1 0 0 0,1 0 0 0 0,0 0 0 0 0,0 0 0 0 0,0 1-1 0 0,1 3 1 0 0,-1-6 466 0 0,0 0 0 0 0,0 0 0 0 0,0 0 0 0 0,0 0-1 0 0,0 0 1 0 0,0 0 0 0 0,0 1 0 0 0,1-1 0 0 0,-1 0 0 0 0,0 0-1 0 0,0 0 1 0 0,0 0 0 0 0,0 0 0 0 0,0 0 0 0 0,0 0-1 0 0,0 0 1 0 0,1 0 0 0 0,-1 0 0 0 0,0 0 0 0 0,0 1-1 0 0,0-1 1 0 0,0 0 0 0 0,0 0 0 0 0,1 0 0 0 0,-1 0 0 0 0,0 0-1 0 0,0 0 1 0 0,0 0 0 0 0,0 0 0 0 0,0 0 0 0 0,1 0-1 0 0,-1 0 1 0 0,0-1 0 0 0,0 1 0 0 0,0 0 0 0 0,0 0-1 0 0,0 0 1 0 0,0 0 0 0 0,1 0 0 0 0,-1 0 0 0 0,0 0 0 0 0,0 0-1 0 0,0 0 1 0 0,0 0 0 0 0,0 0 0 0 0,0-1 0 0 0,1 1-1 0 0,8-9-476 0 0,6-11-70 0 0,-4 1 1645 0 0,0-1-1 0 0,-2 0 1 0 0,0-1-1 0 0,6-24 1 0 0,9-22 1289 0 0,-22 61-1985 0 0,1 1 1 0 0,-1 0-1 0 0,1 0 1 0 0,0 0 0 0 0,0 0-1 0 0,1 1 1 0 0,-1-1-1 0 0,1 1 1 0 0,0 0-1 0 0,0 0 1 0 0,7-5-1 0 0,-7 7-415 0 0,0 0 0 0 0,0-1 0 0 0,0 2 0 0 0,0-1 0 0 0,0 0-1 0 0,1 1 1 0 0,-1 0 0 0 0,0 0 0 0 0,1 0 0 0 0,-1 1 0 0 0,1 0-1 0 0,-1-1 1 0 0,1 2 0 0 0,8 0 0 0 0,-2 0-1379 0 0,-1 0-1 0 0,0-1 1 0 0,1 0 0 0 0,-1-1-1 0 0,1 0 1 0 0,-1 0 0 0 0,0-1-1 0 0,19-7 1 0 0,-22 6-1726 0 0</inkml:trace>
</inkml:ink>
</file>

<file path=ppt/ink/ink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04:01.4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70 251 7202 0 0,'-3'-14'770'0'0,"-1"-3"629"0"0,0 1-1 0 0,-1-1 1 0 0,-1 1 0 0 0,-11-22 0 0 0,12 33 735 0 0,3 9-746 0 0,6 12-755 0 0,-1-12-607 0 0,1 1-1 0 0,0-1 1 0 0,-1-1-1 0 0,2 1 0 0 0,-1-1 1 0 0,0 1-1 0 0,1-1 1 0 0,-1 0-1 0 0,1-1 0 0 0,0 1 1 0 0,0-1-1 0 0,0 0 1 0 0,0 0-1 0 0,0-1 0 0 0,0 1 1 0 0,1-1-1 0 0,-1 0 1 0 0,0-1-1 0 0,1 1 0 0 0,-1-1 1 0 0,10-1-1 0 0,0 0 10 0 0,1-1-1 0 0,-1 0 0 0 0,1-1 0 0 0,-1-1 1 0 0,0 0-1 0 0,18-9 0 0 0,-22 9-49 0 0,-1-2-1 0 0,0 1 0 0 0,0-2 1 0 0,0 1-1 0 0,-1-1 1 0 0,9-9-1 0 0,-14 13-35 0 0,-1 0-1 0 0,0 0 1 0 0,0 0 0 0 0,0 0-1 0 0,-1-1 1 0 0,1 0 0 0 0,-1 1 0 0 0,0-1-1 0 0,0 0 1 0 0,0 0 0 0 0,0 0-1 0 0,-1 0 1 0 0,1-1 0 0 0,-1 1-1 0 0,0 0 1 0 0,0-1 0 0 0,-1 1-1 0 0,1-9 1 0 0,-2 11 30 0 0,0 0 0 0 0,1 0 0 0 0,-1 1 0 0 0,0-1-1 0 0,0 0 1 0 0,0 0 0 0 0,0 1 0 0 0,0-1 0 0 0,0 0 0 0 0,0 1 0 0 0,-1-1 0 0 0,1 1-1 0 0,-1 0 1 0 0,1-1 0 0 0,-1 1 0 0 0,1 0 0 0 0,-1 0 0 0 0,0 0 0 0 0,0 0 0 0 0,1 0-1 0 0,-1 0 1 0 0,0 1 0 0 0,0-1 0 0 0,0 0 0 0 0,0 1 0 0 0,0 0 0 0 0,0-1 0 0 0,0 1-1 0 0,0 0 1 0 0,-2 0 0 0 0,-7-1-67 0 0,0 1-1 0 0,0 0 1 0 0,0 1-1 0 0,-11 2 0 0 0,10-1 47 0 0,0 1-1 0 0,1 0 1 0 0,-1 1-1 0 0,1 0 1 0 0,0 1-1 0 0,0 1 1 0 0,1-1-1 0 0,0 2 1 0 0,0-1-1 0 0,0 1 1 0 0,1 1-1 0 0,0 0 1 0 0,-11 11-1 0 0,5 0 233 0 0,0 0 1 0 0,0 0-1 0 0,2 2 1 0 0,1-1-1 0 0,-17 38 0 0 0,28-55-117 0 0,-1 1 1 0 0,1-1-1 0 0,-1 1 0 0 0,1-1 0 0 0,0 1 0 0 0,0-1 0 0 0,1 1 0 0 0,-1-1 1 0 0,1 1-1 0 0,0 0 0 0 0,0-1 0 0 0,0 1 0 0 0,0 0 0 0 0,1-1 1 0 0,-1 1-1 0 0,1 0 0 0 0,0-1 0 0 0,1 4 0 0 0,0-5-36 0 0,-1 1-1 0 0,1-1 1 0 0,0 0 0 0 0,0 0-1 0 0,0 0 1 0 0,0 0 0 0 0,0 0-1 0 0,0-1 1 0 0,1 1 0 0 0,-1-1-1 0 0,0 1 1 0 0,1-1-1 0 0,-1 0 1 0 0,1 0 0 0 0,0 0-1 0 0,-1 0 1 0 0,1 0 0 0 0,0-1-1 0 0,-1 1 1 0 0,1-1 0 0 0,0 0-1 0 0,0 0 1 0 0,-1 0-1 0 0,5 0 1 0 0,15-3 15 0 0,0 0 1 0 0,0-2-1 0 0,0 0 1 0 0,0-1-1 0 0,-1-1 0 0 0,36-18 1 0 0,-10 5-259 0 0,-12 6-817 0 0,52-29 0 0 0,-74 35-683 0 0,-1 0 0 0 0,1-1 0 0 0,18-18 1 0 0,-30 27 1479 0 0,-1-1 1 0 0,1 1 0 0 0,-1 0 0 0 0,1-1 0 0 0,-1 1-1 0 0,1-1 1 0 0,-1 1 0 0 0,0 0 0 0 0,1-1 0 0 0,-1 1 0 0 0,0-1-1 0 0,1 1 1 0 0,-1-1 0 0 0,0 1 0 0 0,0-1 0 0 0,0 0 0 0 0,1 1-1 0 0,-1-1 1 0 0,0 1 0 0 0,0-1 0 0 0,0 1 0 0 0,0-1-1 0 0,0 0 1 0 0,0 1 0 0 0,0-1 0 0 0,-4 1-2778 0 0</inkml:trace>
</inkml:ink>
</file>

<file path=ppt/ink/ink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04:01.7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39 0 7530 0 0,'-6'11'817'0'0,"0"0"1"0"0,1 1 0 0 0,1-1-1 0 0,0 1 1 0 0,0 0 0 0 0,1 0 0 0 0,1 0-1 0 0,0 0 1 0 0,0 0 0 0 0,1 0-1 0 0,1 1 1 0 0,2 22 0 0 0,-2-32-769 0 0,0 1 0 0 0,1 0-1 0 0,0 0 1 0 0,-1-1 0 0 0,1 1 0 0 0,0 0 0 0 0,1-1 0 0 0,-1 1 0 0 0,1-1 0 0 0,-1 0-1 0 0,1 1 1 0 0,0-1 0 0 0,0 0 0 0 0,1 0 0 0 0,-1 0 0 0 0,0 0 0 0 0,1-1 0 0 0,0 1-1 0 0,0-1 1 0 0,0 1 0 0 0,0-1 0 0 0,0 0 0 0 0,0 0 0 0 0,1 0 0 0 0,-1-1-1 0 0,0 1 1 0 0,1-1 0 0 0,0 0 0 0 0,-1 0 0 0 0,1 0 0 0 0,0 0 0 0 0,-1-1 0 0 0,1 1-1 0 0,0-1 1 0 0,0 0 0 0 0,5-1 0 0 0,7 0 13 0 0,-1-1-1 0 0,0 0 1 0 0,0-2 0 0 0,0 0 0 0 0,0 0-1 0 0,-1-1 1 0 0,24-12 0 0 0,-24 10 3 0 0,0-1 1 0 0,-1 0 0 0 0,0-2 0 0 0,22-18-1 0 0,-32 25-32 0 0,1-1-1 0 0,-1 0 1 0 0,0 1-1 0 0,0-1 1 0 0,0-1-1 0 0,-1 1 1 0 0,1 0-1 0 0,2-9 1 0 0,-4 10-8 0 0,0 1 0 0 0,-1-1 0 0 0,1 1 1 0 0,-1 0-1 0 0,0-1 0 0 0,0 1 0 0 0,0-1 0 0 0,0 1 1 0 0,0-1-1 0 0,-1 1 0 0 0,1-1 0 0 0,-1 1 1 0 0,1-1-1 0 0,-1 1 0 0 0,0 0 0 0 0,0 0 0 0 0,0-1 1 0 0,-2-2-1 0 0,-1 1 25 0 0,1 0 0 0 0,0 0 0 0 0,-1 0 0 0 0,0 1 0 0 0,0 0-1 0 0,0 0 1 0 0,0 0 0 0 0,-1 0 0 0 0,1 1 0 0 0,-1-1 0 0 0,0 1 0 0 0,-6-2 0 0 0,-2-1-3 0 0,-1 2 0 0 0,0-1 0 0 0,-18-1 0 0 0,24 4-109 0 0,0 1-1 0 0,0 0 1 0 0,-1 1-1 0 0,1 0 0 0 0,0 0 1 0 0,0 1-1 0 0,0 0 0 0 0,0 0 1 0 0,1 0-1 0 0,-1 1 0 0 0,1 1 1 0 0,-1-1-1 0 0,1 1 1 0 0,0 1-1 0 0,-10 6 0 0 0,12-6-655 0 0,-1 0 0 0 0,0 0-1 0 0,1 1 1 0 0,0 0 0 0 0,0-1 0 0 0,1 2-1 0 0,-1-1 1 0 0,1 0 0 0 0,1 1 0 0 0,-5 11-1 0 0,7-18 530 0 0,1 1-1 0 0,0-1 1 0 0,-1 1-1 0 0,1 0 0 0 0,0 0 1 0 0,0-1-1 0 0,0 1 1 0 0,0 0-1 0 0,0-1 1 0 0,0 1-1 0 0,0 0 1 0 0,0-1-1 0 0,0 1 1 0 0,0 0-1 0 0,0 0 0 0 0,0-1 1 0 0,0 1-1 0 0,0 0 1 0 0,1-1-1 0 0,-1 1 1 0 0,0 0-1 0 0,1-1 1 0 0,-1 1-1 0 0,0-1 1 0 0,1 1-1 0 0,-1 0 1 0 0,1-1-1 0 0,-1 1 0 0 0,1-1 1 0 0,-1 1-1 0 0,1-1 1 0 0,-1 1-1 0 0,1-1 1 0 0,-1 0-1 0 0,1 1 1 0 0,0-1-1 0 0,-1 0 1 0 0,2 1-1 0 0,3 1-2849 0 0</inkml:trace>
</inkml:ink>
</file>

<file path=ppt/ink/ink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04:02.0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63 6393 0 0,'14'-10'490'0'0,"12"-9"3261"0"0,-26 19-3548 0 0,1-1 0 0 0,-1 0 0 0 0,1 1 0 0 0,0-1 1 0 0,-1 1-1 0 0,1-1 0 0 0,-1 0 0 0 0,1 0 0 0 0,-1 1 1 0 0,1-1-1 0 0,-1 0 0 0 0,0 0 0 0 0,1 1 0 0 0,-1-1 0 0 0,0 0 1 0 0,0 0-1 0 0,0 0 0 0 0,1 0 0 0 0,-1 1 0 0 0,0-1 1 0 0,0 0-1 0 0,0 0 0 0 0,0 0 0 0 0,0 0 0 0 0,-1 0 1 0 0,1 1-1 0 0,0-1 0 0 0,-1-1 0 0 0,1 1-251 0 0,0 1 0 0 0,0 0 0 0 0,-1-1 1 0 0,1 1-1 0 0,0-1 0 0 0,-1 1 0 0 0,1 0 0 0 0,-1-1 0 0 0,1 1 0 0 0,0 0 0 0 0,-1 0 0 0 0,1-1 0 0 0,-1 1 0 0 0,1 0 0 0 0,-1 0 0 0 0,1 0 1 0 0,-1-1-1 0 0,1 1 0 0 0,-1 0 0 0 0,1 0 0 0 0,-1 0 0 0 0,1 0 0 0 0,-1 0 0 0 0,1 0 0 0 0,-1 0 0 0 0,0 0 0 0 0,-8-2-7224 0 0,7 0 2793 0 0</inkml:trace>
</inkml:ink>
</file>

<file path=ppt/ink/ink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05:42.0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351 829 6073 0 0,'-8'-2'167'0'0,"3"0"-123"0"0,0 0 0 0 0,0 1 1 0 0,0-1-1 0 0,0 1 0 0 0,0 1 0 0 0,-9-1 0 0 0,11-5-18 0 0,0-18-1 0 0,2 24-17 0 0,1-1 0 0 0,0 1 1 0 0,0-1-1 0 0,0 1 0 0 0,0 0 0 0 0,0-1 0 0 0,0 1 0 0 0,0 0 0 0 0,-1-1 1 0 0,1 1-1 0 0,0 0 0 0 0,0-1 0 0 0,0 1 0 0 0,-1 0 0 0 0,1-1 0 0 0,0 1 1 0 0,0 0-1 0 0,-1 0 0 0 0,1-1 0 0 0,0 1 0 0 0,-1 0 0 0 0,1 0 0 0 0,0 0 1 0 0,-1-1-1 0 0,1 1 0 0 0,0 0 0 0 0,-1 0 0 0 0,1 0 0 0 0,-1 0 0 0 0,1 0 1 0 0,0 0-1 0 0,-1 0 0 0 0,1 0 0 0 0,0 0 0 0 0,-1 0 0 0 0,1 0 0 0 0,-1 0 1 0 0,1 0-1 0 0,0 0 0 0 0,-1 0 0 0 0,1 0 0 0 0,0 0 0 0 0,-1 0 0 0 0,1 1 1 0 0,0-1-1 0 0,-1 0 0 0 0,1 0 0 0 0,-1 1 0 0 0,1-2 10 0 0,0 1-1 0 0,0 0 1 0 0,0 0 0 0 0,0 0-1 0 0,0 0 1 0 0,0 0 0 0 0,0 0-1 0 0,0 0 1 0 0,0 0 0 0 0,0-1-1 0 0,0 1 1 0 0,0 0 0 0 0,0 0-1 0 0,0 0 1 0 0,0 0 0 0 0,0 0-1 0 0,0 0 1 0 0,0 0 0 0 0,0 0-1 0 0,0 0 1 0 0,0-1 0 0 0,0 1-1 0 0,0 0 1 0 0,0 0 0 0 0,0 0-1 0 0,-1 0 1 0 0,1 0 0 0 0,0 0-1 0 0,0 0 1 0 0,0 0 0 0 0,0 0-1 0 0,0 0 1 0 0,0 0 0 0 0,0 0-1 0 0,0 0 1 0 0,0 0 0 0 0,-1 0-1 0 0,1 0 1 0 0,0 0 0 0 0,0-1-1 0 0,0 1 1 0 0,0 0 0 0 0,0 0-1 0 0,0 0 1 0 0,0 1 0 0 0,-1-1-1 0 0,1 0 1 0 0,0 0-1 0 0,0 0 1 0 0,0 0 0 0 0,0 0-1 0 0,0 0 1 0 0,0 0 0 0 0,0 0-1 0 0,0 0 1 0 0,0 0 0 0 0,-1 0-1 0 0,1 0 1 0 0,0 0 0 0 0,0 0-1 0 0,137-9 2401 0 0,-24 7-2220 0 0,125 15 0 0 0,-125-5-24 0 0,126-5-1 0 0,16-27-84 0 0,-86 8-33 0 0,-88 10 114 0 0,114 6 1 0 0,-14 21-81 0 0,438-14 278 0 0,186-23 3 0 0,-342 21 266 0 0,-330-1-487 0 0,261-18 233 0 0,-154 1-54 0 0,132-8-30 0 0,126-3-174 0 0,-332 24-59 0 0,330 5 155 0 0,-11-13-153 0 0,-328 6 15 0 0,-101 2 65 0 0,-73-90 665 0 0,2 31-687 0 0,-42-105-1 0 0,35 108-113 0 0,-62-160 136 0 0,80 206-145 0 0,0-1 1 0 0,-1 1-1 0 0,0-1 1 0 0,-1 2-1 0 0,-12-18 1 0 0,16 24-14 0 0,0 1 0 0 0,0 0 1 0 0,-1 0-1 0 0,1 0 0 0 0,0 0 0 0 0,-1 0 1 0 0,1 1-1 0 0,-1-1 0 0 0,1 1 1 0 0,-1-1-1 0 0,0 1 0 0 0,1 0 1 0 0,-1 0-1 0 0,0 0 0 0 0,0 1 0 0 0,0-1 1 0 0,0 1-1 0 0,0-1 0 0 0,0 1 1 0 0,0 0-1 0 0,0 0 0 0 0,0 0 1 0 0,0 1-1 0 0,0-1 0 0 0,1 1 0 0 0,-1 0 1 0 0,-3 0-1 0 0,-30 9-12 0 0,0-3 0 0 0,-1-1 0 0 0,-48 2 0 0 0,17-2-15 0 0,-275 10 14 0 0,196-13 11 0 0,-55 1 26 0 0,-154 7 4 0 0,-53-8 23 0 0,75-3 2 0 0,229 3-51 0 0,-550 5 64 0 0,62-15-20 0 0,247 17-37 0 0,2 0-6 0 0,68-18 27 0 0,-101 2-17 0 0,-730 78 19 0 0,1105-72-21 0 0,-123 15-26 0 0,-216-3 0 0 0,294-15 82 0 0,1-2 1 0 0,-62-15-1 0 0,103 19-46 0 0,1-1 0 0 0,-1 1 0 0 0,0-1 0 0 0,1 0-1 0 0,-1 0 1 0 0,-5-5 0 0 0,9 7 2 0 0,1 0-5 0 0,0 0-24 0 0,0 0 19 0 0,3 1-12 0 0,-1-1 1 0 0,0 1-1 0 0,1 0 0 0 0,-1 0 1 0 0,0 0-1 0 0,0 0 0 0 0,0 0 0 0 0,0 1 1 0 0,0-1-1 0 0,0 1 0 0 0,-1-1 1 0 0,3 3-1 0 0,-2-3 6 0 0,8 9 3 0 0,0 0 0 0 0,0 0 0 0 0,-1 1-1 0 0,0 0 1 0 0,-1 1 0 0 0,0 0 0 0 0,-1 0 0 0 0,9 22-1 0 0,36 112-16 0 0,-42-115-5 0 0,-2-4 35 0 0,10 27 9 0 0,-2 2 1 0 0,9 63-1 0 0,-23-100 110 0 0,2 0 1 0 0,10 34-1 0 0,-13-50-294 0 0,1-1 0 0 0,0 1 0 0 0,-1 0 0 0 0,1-1 0 0 0,0 1 0 0 0,1-1 0 0 0,-1 1 0 0 0,0-1 0 0 0,1 0 0 0 0,-1 0 0 0 0,1 0 0 0 0,4 2 0 0 0,-4-2-456 0 0,0 0 0 0 0,-1 0 1 0 0,1 0-1 0 0,0 0 1 0 0,-1 0-1 0 0,1 0 0 0 0,-1 1 1 0 0,0-1-1 0 0,0 1 1 0 0,0 0-1 0 0,0 0 0 0 0,2 4 1 0 0,-2 0-2701 0 0</inkml:trace>
</inkml:ink>
</file>

<file path=ppt/ink/ink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05:52.1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105 381 7338 0 0,'-9'-6'936'0'0,"0"-1"0"0"0,-1 2 1 0 0,-14-7-1 0 0,-24-15 2459 0 0,47 27-3370 0 0,1 0 1 0 0,0-1 0 0 0,0 1 0 0 0,-1 0-1 0 0,1 0 1 0 0,0 0 0 0 0,0-1-1 0 0,0 1 1 0 0,-1 0 0 0 0,1 0-1 0 0,0-1 1 0 0,0 1 0 0 0,0 0 0 0 0,0 0-1 0 0,-1-1 1 0 0,1 1 0 0 0,0 0-1 0 0,0 0 1 0 0,0-1 0 0 0,0 1-1 0 0,0 0 1 0 0,0-1 0 0 0,0 1 0 0 0,0 0-1 0 0,0-1 1 0 0,0 1 0 0 0,0 0-1 0 0,0 0 1 0 0,0-1 0 0 0,0 1-1 0 0,0 0 1 0 0,0-1 0 0 0,0 1-1 0 0,0 0 1 0 0,1-1 0 0 0,10-8 317 0 0,21-5-167 0 0,-28 13-60 0 0,199-57 256 0 0,-90 29-380 0 0,-61 13-450 0 0,-1-2-1 0 0,76-39 0 0 0,15-26-4745 0 0,-134 79 4479 0 0,-6 3 532 0 0,-1 0 0 0 0,1 1 0 0 0,0-1 0 0 0,0-1 0 0 0,-1 1 0 0 0,1 0 0 0 0,0 0 0 0 0,-1-1 0 0 0,1 1 0 0 0,-1 0 0 0 0,0-1 0 0 0,1 0 1 0 0,-1 1-1 0 0,1-3 0 0 0,-2 0-2777 0 0</inkml:trace>
</inkml:ink>
</file>

<file path=ppt/ink/ink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05:52.4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141 1 6737 0 0,'-19'0'450'0'0,"0"0"-1"0"0,0 1 0 0 0,0 2 0 0 0,0-1 0 0 0,-24 9 1 0 0,42-11-374 0 0,1 0 1 0 0,0 1-1 0 0,-1-1 0 0 0,1 1 1 0 0,0-1-1 0 0,0 1 1 0 0,0-1-1 0 0,0 1 1 0 0,-1-1-1 0 0,1 1 1 0 0,0-1-1 0 0,0 1 0 0 0,0-1 1 0 0,0 1-1 0 0,0-1 1 0 0,0 1-1 0 0,0-1 1 0 0,1 1-1 0 0,-1-1 0 0 0,0 1 1 0 0,0-1-1 0 0,0 1 1 0 0,0-1-1 0 0,1 1 1 0 0,-1-1-1 0 0,0 1 1 0 0,0-1-1 0 0,1 1 0 0 0,-1 0 1 0 0,13 22 189 0 0,-8-14-10 0 0,22 52 79 0 0,-3 1-1 0 0,27 101 1 0 0,-34-79-251 0 0,-11-49-1157 0 0,1 0-1 0 0,18 51 0 0 0,-25-86 1012 0 0,0 1-1 0 0,1 0 0 0 0,-1 0 0 0 0,0-1 0 0 0,0 1 0 0 0,0 0 0 0 0,0-1 0 0 0,1 1 1 0 0,-1 0-1 0 0,0-1 0 0 0,1 1 0 0 0,-1-1 0 0 0,1 1 0 0 0,-1-1 0 0 0,1 1 0 0 0,-1 0 1 0 0,1-1-1 0 0,-1 0 0 0 0,1 1 0 0 0,-1-1 0 0 0,1 1 0 0 0,-1-1 0 0 0,1 0 0 0 0,0 1 1 0 0,-1-1-1 0 0,1 0 0 0 0,0 1 0 0 0,-1-1 0 0 0,1 0 0 0 0,0 0 0 0 0,-1 0 0 0 0,1 0 1 0 0,0 0-1 0 0,-1 0 0 0 0,1 0 0 0 0,0 0 0 0 0,0 0 0 0 0,-1 0 0 0 0,1 0 0 0 0,0 0 1 0 0,-1 0-1 0 0,1-1 0 0 0,0 1 0 0 0,-1 0 0 0 0,1 0 0 0 0,1-1 0 0 0,0-1-47 0 0,0 0 0 0 0,1 0 1 0 0,-1-1-1 0 0,0 1 0 0 0,0 0 0 0 0,-1-1 0 0 0,1 1 0 0 0,0-1 0 0 0,1-4 0 0 0,2-5-2830 0 0</inkml:trace>
</inkml:ink>
</file>

<file path=ppt/ink/ink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05:52.8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17 291 6721 0 0,'-7'-38'155'0'0,"4"21"1093"0"0,0 0 0 0 0,-1-23 0 0 0,5 40-1192 0 0,-1 0 0 0 0,1-1 1 0 0,0 1-1 0 0,-1 0 0 0 0,1 0 0 0 0,-1 0 1 0 0,1 0-1 0 0,-1 0 0 0 0,1 0 1 0 0,-1 0-1 0 0,1 0 0 0 0,0 1 1 0 0,-1-1-1 0 0,1 0 0 0 0,-1 0 0 0 0,1 0 1 0 0,-1 1-1 0 0,1-1 0 0 0,-1 0 1 0 0,1 0-1 0 0,-1 1 0 0 0,1-1 1 0 0,-1 1-1 0 0,0-1 0 0 0,1 0 1 0 0,-1 1-1 0 0,1-1 0 0 0,-1 1 0 0 0,24 16 112 0 0,-20-14-51 0 0,8 6-70 0 0,1-1-1 0 0,1-1 1 0 0,0 0-1 0 0,0 0 1 0 0,0-2-1 0 0,0 1 0 0 0,1-2 1 0 0,0 0-1 0 0,0-1 1 0 0,30 3-1 0 0,-36-6-27 0 0,-1 0 0 0 0,0 0 0 0 0,1 0-1 0 0,-1-1 1 0 0,0 0 0 0 0,0-1 0 0 0,0 0 0 0 0,1 0-1 0 0,-2-1 1 0 0,1 0 0 0 0,0 0 0 0 0,-1 0-1 0 0,1-1 1 0 0,-1-1 0 0 0,0 1 0 0 0,0-1 0 0 0,-1 0-1 0 0,1-1 1 0 0,-1 1 0 0 0,-1-1 0 0 0,10-12 0 0 0,-13 15-24 0 0,0 0 1 0 0,0 0 0 0 0,0 0-1 0 0,0 0 1 0 0,-1 0 0 0 0,0 0 0 0 0,1-1-1 0 0,-1 1 1 0 0,0-1 0 0 0,0 1-1 0 0,-1-1 1 0 0,1 1 0 0 0,-1-1 0 0 0,0 1-1 0 0,0-1 1 0 0,0 0 0 0 0,0 1-1 0 0,-1-1 1 0 0,1 1 0 0 0,-1-1 0 0 0,0 1-1 0 0,0-1 1 0 0,0 1 0 0 0,-3-5-1 0 0,1 2 1 0 0,-1 0 0 0 0,0 1-1 0 0,-1-1 1 0 0,1 1-1 0 0,-1-1 1 0 0,-1 2 0 0 0,1-1-1 0 0,0 0 1 0 0,-1 1-1 0 0,0 0 1 0 0,-7-3 0 0 0,3 0 3 0 0,-1 1 0 0 0,0 1 1 0 0,0 0-1 0 0,-1 0 1 0 0,-21-5-1 0 0,30 10 12 0 0,0-1 0 0 0,0 1 0 0 0,0 0-1 0 0,0 0 1 0 0,-1 0 0 0 0,1 0 0 0 0,0 1 0 0 0,0-1 0 0 0,0 1-1 0 0,0-1 1 0 0,0 1 0 0 0,0 0 0 0 0,0 1 0 0 0,0-1 0 0 0,0 0 0 0 0,1 1-1 0 0,-1-1 1 0 0,0 1 0 0 0,1 0 0 0 0,-1 0 0 0 0,1 0 0 0 0,0 0-1 0 0,-1 1 1 0 0,1-1 0 0 0,0 1 0 0 0,1-1 0 0 0,-3 4 0 0 0,-1 4 38 0 0,0-1 0 0 0,1 1 0 0 0,0 0 0 0 0,1 0 0 0 0,0 1 0 0 0,1-1 0 0 0,0 1 0 0 0,1-1 0 0 0,0 1 0 0 0,0-1 0 0 0,1 1 0 0 0,0 0 0 0 0,1-1 0 0 0,3 16 0 0 0,-1-12-37 0 0,0 0 0 0 0,0-1-1 0 0,2 1 1 0 0,0-1 0 0 0,0 1-1 0 0,1-2 1 0 0,1 1 0 0 0,0-1-1 0 0,0 0 1 0 0,13 15 0 0 0,-17-24-192 0 0,0 0 0 0 0,1 0 0 0 0,-1 0 0 0 0,0-1-1 0 0,1 1 1 0 0,0-1 0 0 0,-1 0 0 0 0,1 0 0 0 0,0-1 0 0 0,0 1 0 0 0,0-1 0 0 0,0 0 0 0 0,0 0 0 0 0,1 0 0 0 0,-1 0 0 0 0,0-1 0 0 0,0 0 0 0 0,1 1 0 0 0,-1-2 0 0 0,0 1 0 0 0,0 0 0 0 0,0-1-1 0 0,1 0 1 0 0,6-2 0 0 0,-1 0-213 0 0,-1-1 0 0 0,1 0 0 0 0,-1-1-1 0 0,0 1 1 0 0,0-2 0 0 0,0 1 0 0 0,-1-1-1 0 0,0-1 1 0 0,10-8 0 0 0,-5 2-2558 0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6:47:57.9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36 385 8314 0 0,'-9'-7'2011'0'0,"7"5"-1537"0"0,0 1-1 0 0,1-1 0 0 0,-1 1 0 0 0,0-1 1 0 0,0 1-1 0 0,0 0 0 0 0,0 0 1 0 0,0 0-1 0 0,0 0 0 0 0,0 0 0 0 0,-4-1 1 0 0,40 25 1411 0 0,-14-10-1846 0 0,-1 0-1 0 0,-1 1 0 0 0,0 0 0 0 0,-1 2 0 0 0,0 0 0 0 0,-2 1 0 0 0,0 1 0 0 0,0 0 0 0 0,-2 1 0 0 0,-1 0 0 0 0,0 1 0 0 0,11 27 0 0 0,-21-44-21 0 0,-1 0 0 0 0,0 1-1 0 0,0-1 1 0 0,0 1 0 0 0,0-1-1 0 0,0 1 1 0 0,-1-1 0 0 0,0 1-1 0 0,0-1 1 0 0,0 1 0 0 0,0 0 0 0 0,0-1-1 0 0,-1 1 1 0 0,1-1 0 0 0,-1 1-1 0 0,-2 6 1 0 0,-1 4-70 0 0,1-5-430 0 0,-1 0 1 0 0,0 0 0 0 0,0-1-1 0 0,-9 13 1 0 0,10-15-333 0 0,-1-1 1 0 0,0 1-1 0 0,1 0 1 0 0,0 0-1 0 0,1 1 1 0 0,-1-1-1 0 0,1 1 1 0 0,0-1 0 0 0,-1 13-1 0 0,3-19 799 0 0,0 0 0 0 0,0 0 0 0 0,-1 0 0 0 0,1 0-1 0 0,0 0 1 0 0,0 1 0 0 0,0-1 0 0 0,0 0 0 0 0,0 0 0 0 0,0 0 0 0 0,0 0-1 0 0,0 0 1 0 0,0 0 0 0 0,0 0 0 0 0,0 0 0 0 0,0 0 0 0 0,1 1 0 0 0,-1-1-1 0 0,0 0 1 0 0,0 0 0 0 0,0 0 0 0 0,0 0 0 0 0,0 0 0 0 0,0 0 0 0 0,0 0-1 0 0,0 0 1 0 0,0 0 0 0 0,0 0 0 0 0,0 0 0 0 0,0 0 0 0 0,0 0 0 0 0,0 1 0 0 0,0-1-1 0 0,0 0 1 0 0,1 0 0 0 0,-1 0 0 0 0,0 0 0 0 0,0 0 0 0 0,0 0 0 0 0,0 0-1 0 0,0 0 1 0 0,0 0 0 0 0,0 0 0 0 0,0 0 0 0 0,0 0 0 0 0,0 0 0 0 0,1 0-1 0 0,-1 0 1 0 0,0 0 0 0 0,0 0 0 0 0,0 0 0 0 0,0 0 0 0 0,0 0 0 0 0,0 0-1 0 0,0 0 1 0 0,0 0 0 0 0,0 0 0 0 0,0 0 0 0 0,1 0 0 0 0,-1 0 0 0 0,0-1 0 0 0,7-5-183 0 0,4-8 258 0 0,93-180 3304 0 0,-53 100-141 0 0,-31 55-728 0 0,34-50 0 0 0,-53 87-2465 0 0,-1 1-1 0 0,1 0 1 0 0,0 0 0 0 0,-1-1-1 0 0,1 1 1 0 0,0 0 0 0 0,0 0-1 0 0,0 0 1 0 0,0 0 0 0 0,0 0-1 0 0,0 0 1 0 0,0 0 0 0 0,0 0-1 0 0,0 1 1 0 0,1-1 0 0 0,-1 0-1 0 0,0 1 1 0 0,0-1 0 0 0,1 1-1 0 0,-1-1 1 0 0,1 1 0 0 0,-1 0-1 0 0,0-1 1 0 0,1 1 0 0 0,-1 0-1 0 0,1 0 1 0 0,-1 0 0 0 0,3 0 0 0 0,-2 1-24 0 0,-1 1 0 0 0,1-1 0 0 0,-1 0 0 0 0,1 1 0 0 0,-1-1 0 0 0,0 1 0 0 0,0 0 0 0 0,0-1 0 0 0,1 1 0 0 0,-2 0 1 0 0,1 0-1 0 0,0 0 0 0 0,0-1 0 0 0,0 1 0 0 0,-1 0 0 0 0,1 0 0 0 0,-1 0 0 0 0,0 0 0 0 0,1 3 0 0 0,0 6 8 0 0,-1-1 0 0 0,0 1-1 0 0,-1-1 1 0 0,-2 19 0 0 0,1-16 9 0 0,0-1 1 0 0,1 1 0 0 0,2 14-1 0 0,-1-23-19 0 0,0 0 0 0 0,1 0 0 0 0,0 0 1 0 0,0-1-1 0 0,0 1 0 0 0,0 0 0 0 0,1-1 0 0 0,0 1 0 0 0,-1 0 0 0 0,1-1 0 0 0,0 0 0 0 0,1 0 0 0 0,-1 1 0 0 0,5 3 1 0 0,-1-1-194 0 0,0 0 1 0 0,1 0 0 0 0,0 0-1 0 0,0-1 1 0 0,1 0 0 0 0,0-1-1 0 0,-1 1 1 0 0,15 4-1 0 0,-19-8 127 0 0,-1 0 0 0 0,1-1 0 0 0,0 1 0 0 0,0-1-1 0 0,0 1 1 0 0,0-1 0 0 0,0 0 0 0 0,0 0-1 0 0,0 0 1 0 0,0-1 0 0 0,0 1 0 0 0,0-1-1 0 0,0 1 1 0 0,0-1 0 0 0,0 0 0 0 0,0 0-1 0 0,0 0 1 0 0,-1-1 0 0 0,1 1 0 0 0,0-1-1 0 0,-1 1 1 0 0,0-1 0 0 0,1 0 0 0 0,-1 0-1 0 0,0 0 1 0 0,0 0 0 0 0,0-1 0 0 0,3-3-1 0 0,1-4-62 0 0,0 0 0 0 0,-1 0 0 0 0,0 0 0 0 0,-1 0 0 0 0,0-1-1 0 0,-1 0 1 0 0,0 1 0 0 0,-1-1 0 0 0,2-20 0 0 0,-6 17 1608 0 0,-3 24-248 0 0,-3 23 28 0 0,8-14-848 0 0,1 1 0 0 0,6 36 0 0 0,-6-50-399 0 0,1 0 0 0 0,-1-1-1 0 0,1 1 1 0 0,0-1 0 0 0,0 1-1 0 0,1-1 1 0 0,0 0-1 0 0,0 0 1 0 0,0 0 0 0 0,0 0-1 0 0,1-1 1 0 0,0 1-1 0 0,0-1 1 0 0,6 5 0 0 0,-8-7-70 0 0,-1-1 0 0 0,1 0 1 0 0,0 0-1 0 0,0 0 0 0 0,0 0 1 0 0,0 0-1 0 0,0-1 0 0 0,0 1 0 0 0,0-1 1 0 0,0 1-1 0 0,0-1 0 0 0,1 0 1 0 0,-1 0-1 0 0,0 0 0 0 0,0 0 1 0 0,4 0-1 0 0,-3-1-832 0 0,1 0 0 0 0,0 0 1 0 0,-1 0-1 0 0,1-1 0 0 0,0 0 0 0 0,-1 1 1 0 0,0-1-1 0 0,1 0 0 0 0,-1-1 0 0 0,0 1 1 0 0,0 0-1 0 0,0-1 0 0 0,3-4 0 0 0,3-2-2865 0 0</inkml:trace>
  <inkml:trace contextRef="#ctx0" brushRef="#br0" timeOffset="1">1049 51 8498 0 0,'-1'0'290'0'0,"0"-1"1"0"0,0 0-1 0 0,0 0 0 0 0,0 0 1 0 0,0 0-1 0 0,0 0 0 0 0,0-1 1 0 0,0 1-1 0 0,0 0 0 0 0,0 0 1 0 0,1-1-1 0 0,-1 1 0 0 0,1 0 1 0 0,-1-1-1 0 0,1 1 0 0 0,-1 0 1 0 0,1-1-1 0 0,0 1 0 0 0,0-1 1 0 0,-1 1-1 0 0,1 0 0 0 0,0-1 1 0 0,1-2-1 0 0,0 3-188 0 0,0-1 0 0 0,0 1 0 0 0,0 0 1 0 0,0 0-1 0 0,0 0 0 0 0,1 0 0 0 0,-1 0 0 0 0,0 0 0 0 0,1 0 0 0 0,-1 0 1 0 0,1 0-1 0 0,-1 1 0 0 0,1-1 0 0 0,-1 0 0 0 0,1 1 0 0 0,0 0 0 0 0,-1-1 1 0 0,1 1-1 0 0,-1 0 0 0 0,1 0 0 0 0,2 0 0 0 0,4-1-93 0 0,0 0 0 0 0,-1 1-1 0 0,1 0 1 0 0,0 0 0 0 0,0 1-1 0 0,0 0 1 0 0,-1 0 0 0 0,1 1-1 0 0,-1 0 1 0 0,11 4 0 0 0,-16-5-185 0 0,1 1-1 0 0,-1-1 1 0 0,0 1 0 0 0,1-1-1 0 0,-1 1 1 0 0,0 0 0 0 0,0 0-1 0 0,0 0 1 0 0,0 0 0 0 0,0 0-1 0 0,0 0 1 0 0,-1 0 0 0 0,2 4-1 0 0,-1-4-303 0 0,-1 1 0 0 0,0 0-1 0 0,-1 0 1 0 0,1 0 0 0 0,0 0-1 0 0,-1 0 1 0 0,0 0 0 0 0,1 0-1 0 0,-1 0 1 0 0,-1 0-1 0 0,1 0 1 0 0,0 0 0 0 0,-1 0-1 0 0,0 4 1 0 0,-2 6-1064 0 0,-1-3-1934 0 0</inkml:trace>
  <inkml:trace contextRef="#ctx0" brushRef="#br0" timeOffset="2">994 245 7330 0 0,'32'14'4757'0'0,"-22"-10"-4508"0"0,1 1 0 0 0,-1 0 1 0 0,0 0-1 0 0,0 1 1 0 0,17 13-1 0 0,-25-17-228 0 0,1 1-1 0 0,-1-1 1 0 0,1 0 0 0 0,-1 0-1 0 0,1 0 1 0 0,0-1 0 0 0,0 1-1 0 0,0-1 1 0 0,0 0 0 0 0,0 1-1 0 0,0-1 1 0 0,1-1 0 0 0,-1 1-1 0 0,0 0 1 0 0,0-1 0 0 0,1 0-1 0 0,-1 0 1 0 0,0 0 0 0 0,1 0-1 0 0,-1 0 1 0 0,0 0 0 0 0,1-1-1 0 0,-1 0 1 0 0,0 0 0 0 0,0 0-1 0 0,0 0 1 0 0,0 0 0 0 0,0 0-1 0 0,5-4 1 0 0,-7 5 9 0 0,0-1-1 0 0,-1 1 1 0 0,1 0 0 0 0,0-1-1 0 0,-1 1 1 0 0,1 0-1 0 0,0 0 1 0 0,0-1 0 0 0,-1 1-1 0 0,1 0 1 0 0,0 0 0 0 0,-1 0-1 0 0,1 0 1 0 0,0 0-1 0 0,0 0 1 0 0,-1 0 0 0 0,1 0-1 0 0,0 0 1 0 0,0 1 0 0 0,-1-1-1 0 0,1 0 1 0 0,0 0 0 0 0,-1 1-1 0 0,1-1 1 0 0,0 0-1 0 0,-1 1 1 0 0,1-1 0 0 0,0 1-1 0 0,0 0 1 0 0,0 0 31 0 0,0 1 1 0 0,1 0-1 0 0,-1 0 1 0 0,0-1-1 0 0,0 1 1 0 0,-1 0-1 0 0,1 0 1 0 0,0 0-1 0 0,-1 0 1 0 0,1 4-1 0 0,1 8 196 0 0,0-1 0 0 0,-2 23 0 0 0,0-28-192 0 0,-1 8 12 0 0,-1 0 0 0 0,0 0 0 0 0,-1-1 0 0 0,-1 1 0 0 0,-1-1 0 0 0,0 0 0 0 0,-9 18 1 0 0,6-15-1086 0 0,-1 0 0 0 0,-22 30 1 0 0,15-29-2946 0 0,12-18 973 0 0,8-12 1634 0 0,-1 3-1572 0 0</inkml:trace>
  <inkml:trace contextRef="#ctx0" brushRef="#br0" timeOffset="3">1230 364 6545 0 0,'0'-3'-349'0'0,"0"-17"3920"0"0,4 33 1421 0 0,4 51-3079 0 0,-7-47-1773 0 0,0-1 1 0 0,1 1-1 0 0,1-1 0 0 0,1 1 1 0 0,0-1-1 0 0,1 0 0 0 0,11 23 0 0 0,-15-38-127 0 0,-1 0-1 0 0,1 0 0 0 0,-1 0 0 0 0,1 0 0 0 0,0 0 0 0 0,-1 0 0 0 0,1 0 0 0 0,0-1 1 0 0,0 1-1 0 0,-1 0 0 0 0,1 0 0 0 0,0-1 0 0 0,0 1 0 0 0,0 0 0 0 0,0-1 0 0 0,0 1 1 0 0,0-1-1 0 0,0 0 0 0 0,0 1 0 0 0,0-1 0 0 0,1 0 0 0 0,-1 1 0 0 0,0-1 0 0 0,2 0 0 0 0,-1 0 4 0 0,1-1 0 0 0,-1 1 0 0 0,0-1 0 0 0,0 0 0 0 0,0 0 0 0 0,0 0-1 0 0,0 0 1 0 0,0 0 0 0 0,0 0 0 0 0,0 0 0 0 0,3-3 0 0 0,6-6-47 0 0,-2 0 1 0 0,1 0 0 0 0,10-16 0 0 0,-15 18-88 0 0,55-72-979 0 0,46-58-461 0 0,-105 136 1547 0 0,0 1-1 0 0,0 0 1 0 0,0 0 0 0 0,1-1-1 0 0,-1 1 1 0 0,0 0 0 0 0,0 0-1 0 0,1 0 1 0 0,-1 0 0 0 0,0 0-1 0 0,1 1 1 0 0,-1-1 0 0 0,1 0-1 0 0,0 1 1 0 0,-1-1 0 0 0,1 1-1 0 0,2-1 1 0 0,-3 1 10 0 0,0 0 1 0 0,0 1-1 0 0,0-1 1 0 0,0 0-1 0 0,0 1 1 0 0,0-1-1 0 0,0 0 1 0 0,0 1-1 0 0,0-1 1 0 0,0 1-1 0 0,0 0 1 0 0,0-1-1 0 0,0 1 1 0 0,0 0-1 0 0,-1-1 1 0 0,1 1-1 0 0,0 0 1 0 0,0 0-1 0 0,0 1 1 0 0,4 6 30 0 0,-1-1 1 0 0,-1 1-1 0 0,1 0 0 0 0,-1 0 0 0 0,2 11 1 0 0,-4-15-23 0 0,2 7 129 0 0,0 1 0 0 0,-1 0 0 0 0,-1 0 0 0 0,0-1 0 0 0,-1 1 0 0 0,0 0 0 0 0,0 0 1 0 0,-1 0-1 0 0,-1 0 0 0 0,0-1 0 0 0,-1 1 0 0 0,0 0 0 0 0,-10 20 0 0 0,10-24 25 0 0,-16 53 602 0 0,18-58-701 0 0,0 0 0 0 0,0 0-1 0 0,1 1 1 0 0,-1-1 0 0 0,1 0 0 0 0,0 1 0 0 0,0-1 0 0 0,0 0-1 0 0,0 1 1 0 0,1-1 0 0 0,0 0 0 0 0,-1 1 0 0 0,1-1-1 0 0,0 0 1 0 0,2 4 0 0 0,-2-6-43 0 0,0 0 0 0 0,0 0 0 0 0,0 0 0 0 0,0-1 0 0 0,0 1 0 0 0,0 0 0 0 0,0-1 0 0 0,0 1 0 0 0,0-1 0 0 0,0 1 0 0 0,0-1 0 0 0,0 0 0 0 0,1 1 0 0 0,-1-1 0 0 0,0 0-1 0 0,0 0 1 0 0,0 0 0 0 0,1 0 0 0 0,-1 0 0 0 0,0 0 0 0 0,0 0 0 0 0,0 0 0 0 0,1 0 0 0 0,-1-1 0 0 0,0 1 0 0 0,0-1 0 0 0,0 1 0 0 0,0 0 0 0 0,0-1 0 0 0,2-1 0 0 0,36-21 189 0 0,-34 20-249 0 0,4-4-447 0 0,-1 0-1 0 0,-1-1 0 0 0,1 1 1 0 0,-1-1-1 0 0,-1-1 0 0 0,0 1 0 0 0,0-1 1 0 0,0 0-1 0 0,-1-1 0 0 0,-1 1 1 0 0,6-16-1 0 0,3-13-3240 0 0,14-65 0 0 0,-21 78 2920 0 0,-2-2-2099 0 0</inkml:trace>
</inkml:ink>
</file>

<file path=ppt/ink/ink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05:53.2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206 82 6737 0 0,'0'-5'162'0'0,"-1"1"-1"0"0,-1 0 0 0 0,1-1 1 0 0,-1 1-1 0 0,0 0 0 0 0,1-1 1 0 0,-2 1-1 0 0,1 0 0 0 0,-1 0 1 0 0,1 1-1 0 0,-1-1 0 0 0,0 0 1 0 0,0 1-1 0 0,0 0 0 0 0,-1 0 1 0 0,1 0-1 0 0,-1 0 0 0 0,-6-3 1 0 0,7 4-70 0 0,0 1 0 0 0,0 0-1 0 0,0 1 1 0 0,0-1 0 0 0,0 0 0 0 0,1 1 0 0 0,-1 0 0 0 0,0 0 0 0 0,-1 0 0 0 0,1 0 0 0 0,0 0 0 0 0,0 0 0 0 0,1 1-1 0 0,-1-1 1 0 0,0 1 0 0 0,0 0 0 0 0,0 0 0 0 0,0 0 0 0 0,0 1 0 0 0,1-1 0 0 0,-1 0 0 0 0,1 1 0 0 0,-1 0 0 0 0,1 0-1 0 0,-1-1 1 0 0,1 2 0 0 0,0-1 0 0 0,0 0 0 0 0,-3 4 0 0 0,-3 5-49 0 0,0 0 1 0 0,1 0-1 0 0,0 0 1 0 0,1 1-1 0 0,0 0 0 0 0,1 1 1 0 0,0-1-1 0 0,1 1 0 0 0,0 0 1 0 0,-3 26-1 0 0,6-33-51 0 0,1 0 1 0 0,0 0-1 0 0,0 1 0 0 0,0-1 0 0 0,1 0 1 0 0,0 0-1 0 0,0 1 0 0 0,0-1 0 0 0,1 0 1 0 0,0 0-1 0 0,3 7 0 0 0,-3-9-5 0 0,1-1-1 0 0,-1 1 0 0 0,0-1 1 0 0,1 0-1 0 0,0 0 1 0 0,0 0-1 0 0,0 0 1 0 0,0 0-1 0 0,1 0 1 0 0,-1-1-1 0 0,1 1 1 0 0,-1-1-1 0 0,1 0 0 0 0,0-1 1 0 0,0 1-1 0 0,0 0 1 0 0,0-1-1 0 0,5 1 1 0 0,-4-1-42 0 0,1 0 0 0 0,0 0 0 0 0,-1 0 0 0 0,1-1 1 0 0,0 0-1 0 0,-1 0 0 0 0,1-1 0 0 0,0 0 0 0 0,-1 0 1 0 0,9-2-1 0 0,1-2-63 0 0,0-1 0 0 0,18-10 1 0 0,25-10-45 0 0,-58 26 163 0 0,1 0 1 0 0,-1 0-1 0 0,0-1 0 0 0,1 1 0 0 0,-1 0 1 0 0,1 0-1 0 0,-1 0 0 0 0,1 0 0 0 0,-1 0 0 0 0,0 0 1 0 0,1 0-1 0 0,-1 0 0 0 0,1 0 0 0 0,-1 0 1 0 0,1 0-1 0 0,-1 0 0 0 0,1 0 0 0 0,-1 0 1 0 0,0 1-1 0 0,1-1 0 0 0,-1 0 0 0 0,1 0 1 0 0,-1 0-1 0 0,0 1 0 0 0,1-1 0 0 0,-1 0 0 0 0,0 0 1 0 0,1 1-1 0 0,-1-1 0 0 0,0 0 0 0 0,1 1 1 0 0,-1-1-1 0 0,0 0 0 0 0,0 1 0 0 0,1-1 1 0 0,-1 1-1 0 0,0-1 0 0 0,0 1 0 0 0,1 23 240 0 0,-13 23 170 0 0,8-38-434 0 0,-3 2-59 0 0,1 1 1 0 0,0 0 0 0 0,1 1 0 0 0,1-1-1 0 0,0 1 1 0 0,0 0 0 0 0,1 0 0 0 0,-1 15-1 0 0,8-11-5219 0 0,-4-16 2273 0 0</inkml:trace>
</inkml:ink>
</file>

<file path=ppt/ink/ink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05:53.5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8 155 7978 0 0,'-1'-1'169'0'0,"-5"-6"1364"0"0,8 8-708 0 0,0 0-751 0 0,1 0-1 0 0,-1 0 1 0 0,0 0 0 0 0,0 0 0 0 0,0 0 0 0 0,1-1 0 0 0,-1 1 0 0 0,0-1 0 0 0,1 0 0 0 0,-1 0 0 0 0,3 0 0 0 0,41-9 60 0 0,69-23 1 0 0,-61 16-195 0 0,-46 13 131 0 0,25-6-1064 0 0,1-1 1 0 0,-1-2-1 0 0,-1-1 1 0 0,52-29-1 0 0,-77 36 308 0 0,-4 4-2234 0 0</inkml:trace>
</inkml:ink>
</file>

<file path=ppt/ink/ink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05:53.9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92 34 6433 0 0,'-6'-6'173'0'0,"-1"1"0"0"0,0 1 0 0 0,-1-1-1 0 0,-7-3 1 0 0,14 8-58 0 0,-1-1 1 0 0,1 0 0 0 0,-1 0-1 0 0,1 1 1 0 0,0-1-1 0 0,-1 1 1 0 0,1 0-1 0 0,-1-1 1 0 0,1 1-1 0 0,-1 0 1 0 0,0 0-1 0 0,1 0 1 0 0,-1 0-1 0 0,1 0 1 0 0,-1 0-1 0 0,1 0 1 0 0,-1 0-1 0 0,1 1 1 0 0,-1-1-1 0 0,1 1 1 0 0,-1-1-1 0 0,1 1 1 0 0,-1 0-1 0 0,1-1 1 0 0,0 1-1 0 0,-1 0 1 0 0,1 0-1 0 0,0 0 1 0 0,-2 2-1 0 0,2 1 24 0 0,0 1-1 0 0,0-1 0 0 0,1 1 1 0 0,-1 0-1 0 0,1-1 1 0 0,0 1-1 0 0,0-1 0 0 0,1 1 1 0 0,0 0-1 0 0,-1-1 1 0 0,2 1-1 0 0,1 5 0 0 0,-2-3-31 0 0,16 63 65 0 0,3-1-1 0 0,29 68 1 0 0,-18-77-1934 0 0,-29-56 1394 0 0,1 0 1 0 0,0 0-1 0 0,0 0 1 0 0,0 0 0 0 0,0-1-1 0 0,1 1 1 0 0,0-1 0 0 0,-1 0-1 0 0,1 0 1 0 0,0 0 0 0 0,6 2-1 0 0,-9-4 327 0 0,0-1 0 0 0,-1 0 0 0 0,1 0 0 0 0,0 0 0 0 0,0 0 0 0 0,0 0 0 0 0,0 0 0 0 0,-1 0 0 0 0,1 0 0 0 0,0 0 0 0 0,0-1 0 0 0,0 1 0 0 0,-1 0 0 0 0,1 0 0 0 0,0-1 0 0 0,0 1 0 0 0,-1-1 0 0 0,1 1 0 0 0,0 0 0 0 0,-1-1 0 0 0,1 1 0 0 0,0-2 0 0 0,3-3-2907 0 0</inkml:trace>
</inkml:ink>
</file>

<file path=ppt/ink/ink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05:54.2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36 7482 0 0,'-3'-16'1422'0'0,"0"0"1465"0"0,3 16-2836 0 0,0-1 0 0 0,1 1 0 0 0,-1 0 0 0 0,0 0 0 0 0,0-1 0 0 0,1 1 0 0 0,-1 0 0 0 0,0 0 0 0 0,0 0 0 0 0,1-1 0 0 0,-1 1 0 0 0,0 0 0 0 0,1 0 0 0 0,-1 0 0 0 0,0 0 0 0 0,1 0 0 0 0,-1 0 0 0 0,0 0 0 0 0,1 0 0 0 0,-1 0 0 0 0,0 0 0 0 0,1 0 0 0 0,-1 0 0 0 0,0 0 0 0 0,1 0 0 0 0,-1 0 0 0 0,0 0 0 0 0,1 0 0 0 0,-1 0 0 0 0,0 0 0 0 0,1 0 0 0 0,-1 0 0 0 0,0 1 0 0 0,0-1 0 0 0,1 0 0 0 0,-1 0 0 0 0,0 0 0 0 0,1 1 0 0 0,-1-1 0 0 0,0 0 0 0 0,0 0 0 0 0,1 1 0 0 0,7 3-40 0 0,1 0-1 0 0,-1 1 0 0 0,0 0 0 0 0,-1 0 0 0 0,1 1 1 0 0,-1 0-1 0 0,0 0 0 0 0,-1 1 0 0 0,8 9 1 0 0,-11-12-20 0 0,0 1 1 0 0,-1 0-1 0 0,1 0 1 0 0,-1-1 0 0 0,0 1-1 0 0,-1 0 1 0 0,1 1 0 0 0,-1-1-1 0 0,0 0 1 0 0,-1 0 0 0 0,1 1-1 0 0,-1-1 1 0 0,0 0 0 0 0,0 1-1 0 0,0-1 1 0 0,-1 0 0 0 0,-2 9-1 0 0,1-4 9 0 0,0 0-1 0 0,0 0 1 0 0,-1 0-1 0 0,0 0 1 0 0,-1-1-1 0 0,0 1 1 0 0,-1-1-1 0 0,1 0 1 0 0,-12 15-1 0 0,52-79-22 0 0,-33 51 13 0 0,9-11-43 0 0,1 0 0 0 0,15-14 0 0 0,-24 26 42 0 0,0 0 1 0 0,-1 0 0 0 0,1 0 0 0 0,0 0 0 0 0,0 1-1 0 0,0 0 1 0 0,1 0 0 0 0,-1 0 0 0 0,0 0 0 0 0,1 0-1 0 0,0 1 1 0 0,-1 0 0 0 0,1 0 0 0 0,6 0 0 0 0,-10 1 8 0 0,1 0 1 0 0,-1 0-1 0 0,1 1 1 0 0,-1-1 0 0 0,1 1-1 0 0,-1-1 1 0 0,0 1-1 0 0,0-1 1 0 0,1 1 0 0 0,-1 0-1 0 0,0 0 1 0 0,0-1-1 0 0,0 1 1 0 0,1 0 0 0 0,-1 0-1 0 0,0 0 1 0 0,0 0 0 0 0,0 1-1 0 0,-1-1 1 0 0,1 0-1 0 0,0 0 1 0 0,0 0 0 0 0,-1 1-1 0 0,1-1 1 0 0,-1 0-1 0 0,1 1 1 0 0,-1-1 0 0 0,1 0-1 0 0,-1 1 1 0 0,0-1-1 0 0,0 1 1 0 0,0-1 0 0 0,0 1-1 0 0,0-1 1 0 0,0 2-1 0 0,0 10 16 0 0,0-1-1 0 0,-1 0 1 0 0,-2 15-1 0 0,1-14-31 0 0,-1 3-71 0 0,2-10-141 0 0,0 0 0 0 0,1 0-1 0 0,-1 0 1 0 0,1 0 0 0 0,0 1-1 0 0,0-1 1 0 0,2 10 0 0 0,-1-16 141 0 0,-1 1 1 0 0,0-1 0 0 0,0 0-1 0 0,1 0 1 0 0,-1 1-1 0 0,0-1 1 0 0,1 0 0 0 0,-1 0-1 0 0,0 0 1 0 0,0 1-1 0 0,1-1 1 0 0,-1 0 0 0 0,0 0-1 0 0,1 0 1 0 0,-1 0-1 0 0,1 0 1 0 0,-1 0 0 0 0,0 0-1 0 0,1 0 1 0 0,-1 0-1 0 0,0 0 1 0 0,1 0 0 0 0,-1 0-1 0 0,0 0 1 0 0,1 0-1 0 0,-1 0 1 0 0,1 0 0 0 0,-1 0-1 0 0,0 0 1 0 0,1 0-1 0 0,-1 0 1 0 0,0-1 0 0 0,1 1-1 0 0,-1 0 1 0 0,0 0-1 0 0,0 0 1 0 0,1-1 0 0 0,-1 1-1 0 0,0 0 1 0 0,1 0-1 0 0,-1-1 1 0 0,0 1 0 0 0,0 0-1 0 0,0-1 1 0 0,1 1-1 0 0,-1 0 1 0 0,0-1 0 0 0,0 1-1 0 0,0-1 1 0 0,13-14-453 0 0,-3 0-170 0 0,-4 6-2208 0 0</inkml:trace>
</inkml:ink>
</file>

<file path=ppt/ink/ink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05:54.6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43 6593 0 0,'6'-42'2221'0'0,"-17"91"1326"0"0,11-19-3435 0 0,2-1 0 0 0,1 1 1 0 0,1-1-1 0 0,10 37 0 0 0,-9-39-98 0 0,37 225-4395 0 0,-36-231 3441 0 0,-3-20 527 0 0,2-14 307 0 0,-2-12 632 0 0,-1 1-1 0 0,-1-1 0 0 0,-2 0 1 0 0,0 0-1 0 0,-1 0 1 0 0,-11-47-1 0 0,2 7 1289 0 0,11 50-774 0 0,6 12-555 0 0,15 16-393 0 0,-8-3-87 0 0,-5-4-510 0 0,-1 0 0 0 0,1 1 0 0 0,-1 0 1 0 0,9 11-1 0 0,7 8-4369 0 0,-22-19 4019 0 0,-1-7-2005 0 0</inkml:trace>
</inkml:ink>
</file>

<file path=ppt/ink/ink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05:55.1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0 106 6617 0 0,'14'-57'1106'0'0,"-13"53"-793"0"0,1 0 0 0 0,0 0 1 0 0,-1 0-1 0 0,1 0 0 0 0,1 0 1 0 0,-1 0-1 0 0,0 1 0 0 0,1-1 0 0 0,0 1 1 0 0,6-6-1 0 0,-8 8-283 0 0,1 1-1 0 0,-1 0 0 0 0,1-1 1 0 0,0 1-1 0 0,-1 0 1 0 0,1 0-1 0 0,-1 0 1 0 0,1 0-1 0 0,-1 0 1 0 0,1 0-1 0 0,-1 1 0 0 0,1-1 1 0 0,-1 0-1 0 0,1 1 1 0 0,-1-1-1 0 0,1 1 1 0 0,-1 0-1 0 0,1-1 1 0 0,-1 1-1 0 0,0 0 0 0 0,2 1 1 0 0,28 20 40 0 0,11 5-35 0 0,-37-26-29 0 0,0 1-1 0 0,-1 0 1 0 0,1 1 0 0 0,-1-1-1 0 0,0 1 1 0 0,0 0 0 0 0,0 0-1 0 0,0 0 1 0 0,0 1 0 0 0,-1-1-1 0 0,1 1 1 0 0,-1 0 0 0 0,0 0-1 0 0,0 0 1 0 0,0 0 0 0 0,-1 1-1 0 0,3 5 1 0 0,-6-7 21 0 0,1 1 0 0 0,-1-1 0 0 0,1 0 0 0 0,-1 1 0 0 0,0-1 0 0 0,-1 0 0 0 0,1 1 0 0 0,-1-1 0 0 0,1 0 0 0 0,-1 0 0 0 0,0 0 0 0 0,0 0 0 0 0,0-1 0 0 0,0 1 0 0 0,-4 3 0 0 0,-12 19 224 0 0,-9 30-27 0 0,17-36-727 0 0,0 1 1 0 0,2-1-1 0 0,-10 31 1 0 0,18-47 203 0 0,-1-1 0 0 0,1 1 0 0 0,0-1 1 0 0,0 1-1 0 0,0 0 0 0 0,0-1 0 0 0,0 1 0 0 0,0-1 0 0 0,2 6 1 0 0,-2-8 273 0 0,0 1 1 0 0,0-1 0 0 0,0 1 0 0 0,1-1-1 0 0,-1 1 1 0 0,0-1 0 0 0,0 0 0 0 0,1 1 0 0 0,-1-1-1 0 0,0 1 1 0 0,1-1 0 0 0,-1 0 0 0 0,1 1-1 0 0,-1-1 1 0 0,0 0 0 0 0,1 1 0 0 0,-1-1-1 0 0,1 0 1 0 0,-1 1 0 0 0,1-1 0 0 0,-1 0-1 0 0,1 0 1 0 0,-1 0 0 0 0,1 0 0 0 0,-1 1-1 0 0,1-1 1 0 0,-1 0 0 0 0,1 0 0 0 0,-1 0 0 0 0,1 0-1 0 0,-1 0 1 0 0,1 0 0 0 0,-1 0 0 0 0,1 0-1 0 0,-1-1 1 0 0,1 1 0 0 0,-1 0 0 0 0,1 0-1 0 0,-1 0 1 0 0,1 0 0 0 0,-1-1 0 0 0,1 1-1 0 0,-1 0 1 0 0,1-1 0 0 0,-1 1 0 0 0,0 0 0 0 0,1-1-1 0 0,-1 1 1 0 0,0 0 0 0 0,1-1 0 0 0,-1 1-1 0 0,1-1 1 0 0,8-8 35 0 0,-1-1 0 0 0,0 1 1 0 0,0-1-1 0 0,-1-1 0 0 0,-1 1 0 0 0,1-1 0 0 0,-2 0 1 0 0,6-14-1 0 0,16-28 1534 0 0,-26 52-1499 0 0,-1 0 1 0 0,1 0 0 0 0,-1 1-1 0 0,1-1 1 0 0,-1 0 0 0 0,1 1-1 0 0,0-1 1 0 0,0 0 0 0 0,-1 1-1 0 0,1-1 1 0 0,0 1 0 0 0,0-1-1 0 0,-1 1 1 0 0,1 0 0 0 0,0-1 0 0 0,0 1-1 0 0,0 0 1 0 0,0 0 0 0 0,0-1-1 0 0,0 1 1 0 0,0 0 0 0 0,0 0-1 0 0,-1 0 1 0 0,1 0 0 0 0,0 0-1 0 0,0 0 1 0 0,0 0 0 0 0,0 1-1 0 0,0-1 1 0 0,0 0 0 0 0,0 0-1 0 0,0 1 1 0 0,-1-1 0 0 0,1 1-1 0 0,0-1 1 0 0,0 1 0 0 0,1 0-1 0 0,34 26 6 0 0,-20-13-9 0 0,4 0-408 0 0,-16-10-55 0 0,1-1 1 0 0,0 1 0 0 0,0-1 0 0 0,0 0 0 0 0,1 0-1 0 0,-1-1 1 0 0,1 1 0 0 0,6 1 0 0 0,-7-4-2508 0 0</inkml:trace>
</inkml:ink>
</file>

<file path=ppt/ink/ink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05:55.4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 1 7090 0 0,'-4'47'5785'0'0,"1"-19"-5080"0"0,0 44 1 0 0,8-25-315 0 0,19 85 0 0 0,-5-57-2551 0 0,-12-45 293 0 0,-7-29 1717 0 0,1 0 0 0 0,-1 0 0 0 0,0 0 0 0 0,1 0 0 0 0,-1 0 0 0 0,1 0 0 0 0,0 0-1 0 0,-1 0 1 0 0,1 0 0 0 0,0 0 0 0 0,-1 0 0 0 0,1-1 0 0 0,0 1 0 0 0,0 0 0 0 0,0 0 0 0 0,0-1 0 0 0,0 1 0 0 0,-1-1 0 0 0,1 1 0 0 0,0 0 0 0 0,1-1-1 0 0,-1 0 1 0 0,0 1 0 0 0,0-1 0 0 0,0 0 0 0 0,0 1 0 0 0,0-1 0 0 0,0 0 0 0 0,0 0 0 0 0,0 0 0 0 0,1 0 0 0 0,-1 0 0 0 0,1-1 0 0 0,5 0-2780 0 0</inkml:trace>
</inkml:ink>
</file>

<file path=ppt/ink/ink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05:55.9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110 9 7834 0 0,'-6'-2'311'0'0,"1"1"0"0"0,-1-1 0 0 0,0 1 0 0 0,0 0 0 0 0,0 1 0 0 0,0-1 0 0 0,0 1 0 0 0,0 0 0 0 0,0 0 0 0 0,0 1-1 0 0,0 0 1 0 0,0 0 0 0 0,0 1 0 0 0,0-1 0 0 0,-8 5 0 0 0,13-6-308 0 0,1 0 0 0 0,0 0-1 0 0,-1 0 1 0 0,1 0 0 0 0,0 0-1 0 0,0 0 1 0 0,-1 0 0 0 0,1 1-1 0 0,0-1 1 0 0,0 0 0 0 0,-1 0-1 0 0,1 0 1 0 0,0 0 0 0 0,0 1-1 0 0,-1-1 1 0 0,1 0 0 0 0,0 0-1 0 0,0 0 1 0 0,0 1 0 0 0,-1-1-1 0 0,1 0 1 0 0,0 0 0 0 0,0 1-1 0 0,0-1 1 0 0,0 0 0 0 0,0 1-1 0 0,0-1 1 0 0,0 0 0 0 0,0 0-1 0 0,0 1 1 0 0,-1-1 0 0 0,1 0-1 0 0,0 1 1 0 0,0-1 0 0 0,0 0-1 0 0,1 0 1 0 0,-1 1 0 0 0,0-1-1 0 0,0 0 1 0 0,0 1 0 0 0,12 7 156 0 0,18 2 49 0 0,18-3-205 0 0,-2 0-3 0 0,61 17 1 0 0,-99-22-17 0 0,-1 0 1 0 0,0 1-1 0 0,-1 0 1 0 0,1 0-1 0 0,0 0 1 0 0,-1 1-1 0 0,9 6 1 0 0,-14-9 13 0 0,1 1 0 0 0,-1-1 0 0 0,0 1 1 0 0,1-1-1 0 0,-1 1 0 0 0,0 0 1 0 0,0 0-1 0 0,0-1 0 0 0,0 1 0 0 0,0 0 1 0 0,-1 0-1 0 0,1 0 0 0 0,-1 0 1 0 0,1 0-1 0 0,-1 0 0 0 0,1 0 0 0 0,-1 0 1 0 0,0 0-1 0 0,0 0 0 0 0,0 0 1 0 0,0 0-1 0 0,-1 1 0 0 0,1-1 1 0 0,0 0-1 0 0,-1 0 0 0 0,0 0 0 0 0,1 0 1 0 0,-1-1-1 0 0,0 1 0 0 0,0 0 1 0 0,-1 2-1 0 0,-23 40-92 0 0,17-32-931 0 0,0 2 1 0 0,1-1 0 0 0,1 1-1 0 0,0 0 1 0 0,-5 18 0 0 0,11-32 979 0 0,0 0 0 0 0,0 1 1 0 0,0-1-1 0 0,0 0 0 0 0,0 1 0 0 0,0-1 1 0 0,0 0-1 0 0,0 0 0 0 0,0 1 0 0 0,0-1 1 0 0,0 0-1 0 0,0 1 0 0 0,0-1 1 0 0,0 0-1 0 0,0 1 0 0 0,0-1 0 0 0,0 0 1 0 0,0 1-1 0 0,0-1 0 0 0,1 0 0 0 0,-1 0 1 0 0,0 1-1 0 0,0-1 0 0 0,0 0 1 0 0,1 1-1 0 0,-1-1 0 0 0,0 0 0 0 0,0 0 1 0 0,0 0-1 0 0,1 1 0 0 0,-1-1 0 0 0,0 0 1 0 0,1 0-1 0 0,-1 0 0 0 0,0 0 0 0 0,0 1 1 0 0,1-1-1 0 0,-1 0 0 0 0,0 0 1 0 0,1 0-1 0 0,-1 0 0 0 0,0 0 0 0 0,1 0 1 0 0,-1 0-1 0 0,0 0 0 0 0,1 0 0 0 0,-1 0 1 0 0,4 0-2656 0 0</inkml:trace>
</inkml:ink>
</file>

<file path=ppt/ink/ink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05:56.3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67 6601 0 0,'5'-15'210'0'0,"-4"11"37"0"0,0 0 0 0 0,0 0 1 0 0,0 1-1 0 0,1-1 0 0 0,-1 1 0 0 0,1-1 1 0 0,0 1-1 0 0,0 0 0 0 0,0 0 1 0 0,0 0-1 0 0,1 0 0 0 0,-1 0 1 0 0,6-5-1 0 0,-7 8-219 0 0,0 0 1 0 0,0 0-1 0 0,0 1 0 0 0,-1-1 1 0 0,1 0-1 0 0,0 0 1 0 0,0 1-1 0 0,0-1 0 0 0,-1 0 1 0 0,1 1-1 0 0,0-1 0 0 0,0 1 1 0 0,-1-1-1 0 0,1 1 1 0 0,0-1-1 0 0,-1 1 0 0 0,1 0 1 0 0,-1-1-1 0 0,1 1 1 0 0,-1 0-1 0 0,1-1 0 0 0,-1 1 1 0 0,1 0-1 0 0,-1-1 0 0 0,0 1 1 0 0,1 1-1 0 0,11 21 126 0 0,-4-4-203 0 0,-1 1 0 0 0,-1-1 0 0 0,-1 1-1 0 0,-1 1 1 0 0,4 37 0 0 0,-6-17-2021 0 0,-7 79-1 0 0,-1-97 1926 0 0,2-24 62 0 0,3-14 46 0 0,1 0 33 0 0,-1-4 69 0 0,2-1 0 0 0,0 1-1 0 0,1-1 1 0 0,7-32 0 0 0,-8 48-12 0 0,1-1 1 0 0,-1 1-1 0 0,1 0 0 0 0,0-1 1 0 0,0 1-1 0 0,0 0 1 0 0,1 0-1 0 0,0 0 1 0 0,-1 0-1 0 0,1 1 0 0 0,1-1 1 0 0,-1 1-1 0 0,0 0 1 0 0,1 0-1 0 0,0 0 0 0 0,-1 0 1 0 0,1 0-1 0 0,0 1 1 0 0,1 0-1 0 0,-1 0 0 0 0,0 0 1 0 0,1 0-1 0 0,-1 1 1 0 0,1 0-1 0 0,4-1 0 0 0,0 0-62 0 0,48-6 80 0 0,-53 8-201 0 0,0-1 0 0 0,1 1 0 0 0,-1 0 0 0 0,0 1 0 0 0,0-1 0 0 0,0 1 0 0 0,1 0 0 0 0,-1 0 0 0 0,0 0 0 0 0,7 3 0 0 0,-10-3 69 0 0,0 0 0 0 0,0-1 0 0 0,0 1 1 0 0,0 0-1 0 0,0 0 0 0 0,-1-1 0 0 0,1 1 0 0 0,0 0 0 0 0,0 0 0 0 0,-1 0 0 0 0,1 0 0 0 0,-1 0 0 0 0,1 0 1 0 0,0 2-1 0 0,-1 2-2825 0 0</inkml:trace>
</inkml:ink>
</file>

<file path=ppt/ink/ink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05:56.6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93 8226 0 0,'1'-1'116'0'0,"0"-1"0"0"0,0 1-1 0 0,0 0 1 0 0,0 0 0 0 0,0-1 0 0 0,0 1 0 0 0,0 0 0 0 0,0 0 0 0 0,1 0 0 0 0,-1 1 0 0 0,0-1-1 0 0,1 0 1 0 0,-1 0 0 0 0,1 1 0 0 0,-1-1 0 0 0,1 1 0 0 0,-1-1 0 0 0,3 0 0 0 0,39-6-56 0 0,-23 3 236 0 0,4-3-204 0 0,-1-1 1 0 0,30-14-1 0 0,0-1-1026 0 0,-52 23 866 0 0,-1 0-1 0 0,1-1 1 0 0,0 1-1 0 0,-1-1 1 0 0,1 1-1 0 0,-1 0 1 0 0,1 0-1 0 0,0-1 1 0 0,-1 1-1 0 0,1 0 0 0 0,0 0 1 0 0,-1 0-1 0 0,1 0 1 0 0,0 0-1 0 0,-1-1 1 0 0,1 1-1 0 0,0 1 1 0 0,-1-1-1 0 0,1 0 0 0 0,0 0 1 0 0,-1 0-1 0 0,1 0 1 0 0,0 0-1 0 0,-1 1 1 0 0,1-1-1 0 0,0 0 1 0 0,-1 0-1 0 0,1 1 0 0 0,-1-1 1 0 0,1 0-1 0 0,-1 1 1 0 0,1-1-1 0 0,-1 1 1 0 0,1-1-1 0 0,-1 1 1 0 0,1-1-1 0 0,-1 1 1 0 0,1-1-1 0 0,-1 1 0 0 0,0-1 1 0 0,1 1-1 0 0,-1 0 1 0 0,0-1-1 0 0,0 1 1 0 0,1 0-1 0 0,-1-1 1 0 0,0 1-1 0 0,0 0 0 0 0,0-1 1 0 0,0 1-1 0 0,0 0 1 0 0,0-1-1 0 0,0 1 1 0 0,0 0-1 0 0,0-1 1 0 0,0 1-1 0 0,0 0 0 0 0,0-1 1 0 0,-1 1-1 0 0,1 0 1 0 0,-1 0-1 0 0,0 7-2775 0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6:48:00.4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28 110 7114 0 0,'0'-1'118'0'0,"0"1"0"0"0,0 0 0 0 0,0 0 0 0 0,-1-1 0 0 0,1 1 0 0 0,0 0 0 0 0,0 0 0 0 0,-1 0 1 0 0,1-1-1 0 0,0 1 0 0 0,0 0 0 0 0,-1 0 0 0 0,1 0 0 0 0,0 0 0 0 0,0 0 0 0 0,-1 0 0 0 0,1 0 1 0 0,0 0-1 0 0,-1 0 0 0 0,1-1 0 0 0,0 1 0 0 0,-1 0 0 0 0,1 0 0 0 0,0 1 0 0 0,-1-1 0 0 0,1 0 1 0 0,0 0-1 0 0,0 0 0 0 0,-1 0 0 0 0,1 0 0 0 0,0 0 0 0 0,-1 0 0 0 0,1 0 0 0 0,0 1 1 0 0,0-1-1 0 0,-1 0 0 0 0,1 0 0 0 0,0 0 0 0 0,0 0 0 0 0,0 1 0 0 0,-1-1 0 0 0,-7 17 2895 0 0,0 21-795 0 0,8 159 188 0 0,2-89-2785 0 0,-2-107 583 0 0,2 25-3898 0 0,3-20-902 0 0,5-15 186 0 0,-6 2 759 0 0</inkml:trace>
  <inkml:trace contextRef="#ctx0" brushRef="#br0" timeOffset="1">224 30 8418 0 0,'-1'0'255'0'0,"1"0"1"0"0,-1 0-1 0 0,1 0 1 0 0,-1 0-1 0 0,1 0 1 0 0,0 1-1 0 0,-1-1 1 0 0,1 0-1 0 0,-1 0 1 0 0,1 1-1 0 0,-1-1 1 0 0,1 0-1 0 0,0 1 1 0 0,-1-1-1 0 0,1 0 1 0 0,0 1-1 0 0,-1-1 1 0 0,1 0-1 0 0,0 1 1 0 0,0-1-1 0 0,-1 1 1 0 0,1-1-1 0 0,0 1 1 0 0,0-1-1 0 0,-1 1 1 0 0,-3 20 2431 0 0,3 30-2357 0 0,1-41 68 0 0,2 56-189 0 0,0-44-248 0 0,-1 1 0 0 0,-1-1 1 0 0,-1 0-1 0 0,-1 0 0 0 0,-1 0 0 0 0,-1 0 0 0 0,-8 26 1 0 0,4-23-155 0 0,7-19 79 0 0,-1 0 0 0 0,0 0 0 0 0,1-1 0 0 0,-2 1 1 0 0,1-1-1 0 0,-1 1 0 0 0,0-1 0 0 0,0 0 0 0 0,0 0 0 0 0,-1 0 1 0 0,1-1-1 0 0,-1 1 0 0 0,0-1 0 0 0,-9 7 0 0 0,12-11 109 0 0,1 1 0 0 0,-1-1-1 0 0,1 1 1 0 0,-1-1 0 0 0,0 0 0 0 0,0 0-1 0 0,1 1 1 0 0,-1-1 0 0 0,0 0 0 0 0,0 0-1 0 0,1 0 1 0 0,-1 0 0 0 0,0 0 0 0 0,0 0-1 0 0,1 0 1 0 0,-1 0 0 0 0,0 0 0 0 0,0 0-1 0 0,1 0 1 0 0,-1 0 0 0 0,0-1 0 0 0,0 1-1 0 0,1 0 1 0 0,-1 0 0 0 0,0-1 0 0 0,1 1-1 0 0,-1-1 1 0 0,0 0 0 0 0,-1 0-13 0 0,1-1 0 0 0,-1 0-1 0 0,1 1 1 0 0,-1-1 0 0 0,1 0 0 0 0,0 0 0 0 0,0 0-1 0 0,0 0 1 0 0,-2-4 0 0 0,-9-44-227 0 0,11 31 311 0 0,0 1 0 0 0,1-1 0 0 0,1 0 0 0 0,1 1 0 0 0,0-1-1 0 0,1 1 1 0 0,10-31 0 0 0,-11 44 41 0 0,0 0 0 0 0,0 0 0 0 0,0 0 0 0 0,1 1-1 0 0,0-1 1 0 0,0 1 0 0 0,0-1 0 0 0,0 1 0 0 0,1 0 0 0 0,-1 0 0 0 0,1 1-1 0 0,0-1 1 0 0,0 1 0 0 0,0 0 0 0 0,1 0 0 0 0,-1 0 0 0 0,1 0-1 0 0,9-3 1 0 0,6-1 19 0 0,0 1 0 0 0,1 0 0 0 0,32-4-1 0 0,-31 7-42 0 0,43-13-1 0 0,-54 12-91 0 0,-1-1-1 0 0,1 0 1 0 0,-1 0 0 0 0,0-1-1 0 0,16-12 1 0 0,-23 15 1 0 0,0 0-1 0 0,0 0 1 0 0,1 0 0 0 0,-2 0-1 0 0,1 0 1 0 0,0-1 0 0 0,-1 1 0 0 0,1-1-1 0 0,-1 0 1 0 0,0 1 0 0 0,0-1 0 0 0,-1 0-1 0 0,1 0 1 0 0,-1-1 0 0 0,0 1-1 0 0,0 0 1 0 0,0 0 0 0 0,0-5 0 0 0,1 6 176 0 0,4 11-89 0 0,9 21-42 0 0,-6-13 29 0 0,-2-5-66 0 0,-1 0-1 0 0,0 1 1 0 0,-1 0-1 0 0,0 0 1 0 0,0 0-1 0 0,4 22 0 0 0,-8-28-3 0 0,0 1-1 0 0,-1-1 1 0 0,1 0-1 0 0,-1 0 1 0 0,-1 1-1 0 0,1-1 0 0 0,-1 0 1 0 0,0 0-1 0 0,0 1 1 0 0,-1-1-1 0 0,0 0 0 0 0,0 0 1 0 0,0-1-1 0 0,-1 1 1 0 0,-5 10-1 0 0,2-8 22 0 0,1 1 94 0 0,0 0 0 0 0,-1-1 0 0 0,0 1 0 0 0,-1-1 0 0 0,0-1 1 0 0,0 1-1 0 0,-1-1 0 0 0,0 0 0 0 0,0-1 0 0 0,-17 11 0 0 0,24-17-34 0 0,0 0-1 0 0,0 1 1 0 0,0-1-1 0 0,1 0 1 0 0,-1 1-1 0 0,0-1 1 0 0,0 0-1 0 0,1 1 1 0 0,-1-1-1 0 0,0 1 1 0 0,1-1-1 0 0,-1 1 1 0 0,1-1 0 0 0,-1 1-1 0 0,0 0 1 0 0,1-1-1 0 0,-1 1 1 0 0,1 0-1 0 0,0-1 1 0 0,-1 1-1 0 0,1 0 1 0 0,0-1-1 0 0,-1 1 1 0 0,1 0-1 0 0,0 0 1 0 0,0 0 0 0 0,-1-1-1 0 0,1 1 1 0 0,0 0-1 0 0,0 0 1 0 0,0 0-1 0 0,0 1 1 0 0,1-1 0 0 0,0 1 0 0 0,0-1 1 0 0,0 1-1 0 0,0-1 0 0 0,1 1 1 0 0,-1-1-1 0 0,0 0 0 0 0,1 1 0 0 0,-1-1 1 0 0,1 0-1 0 0,-1 0 0 0 0,1 0 1 0 0,2 1-1 0 0,6 3 3 0 0,0-1 0 0 0,0 0 1 0 0,0 0-1 0 0,13 2 0 0 0,-7-4-346 0 0,0 0 1 0 0,1-1-1 0 0,-1-1 1 0 0,1-1-1 0 0,-1 0 1 0 0,0-1-1 0 0,19-5 1 0 0,13-8-3855 0 0,-3-4-3350 0 0,-28 9 1445 0 0</inkml:trace>
  <inkml:trace contextRef="#ctx0" brushRef="#br0" timeOffset="2">1113 231 13515 0 0,'-1'1'295'0'0,"0"0"0"0"0,0 0 0 0 0,0 0 1 0 0,0 0-1 0 0,0 0 0 0 0,0 0 0 0 0,0 0 0 0 0,0 0 1 0 0,1 0-1 0 0,-1 0 0 0 0,0 0 0 0 0,1 0 0 0 0,-1 0 1 0 0,1 1-1 0 0,0-1 0 0 0,-1 0 0 0 0,1 0 0 0 0,0 2 1 0 0,-8 14 3286 0 0,8-17-3612 0 0,0 0 0 0 0,0 0 0 0 0,-1 1-1 0 0,1-1 1 0 0,0 0 0 0 0,0 1 0 0 0,0-1 0 0 0,0 0 0 0 0,0 1-1 0 0,0-1 1 0 0,0 0 0 0 0,0 1 0 0 0,0-1 0 0 0,0 0-1 0 0,0 1 1 0 0,0-1 0 0 0,0 0 0 0 0,0 1 0 0 0,1-1 0 0 0,-1 0-1 0 0,0 0 1 0 0,0 1 0 0 0,0-1 0 0 0,0 0 0 0 0,0 1-1 0 0,1-1 1 0 0,-1 0 0 0 0,0 0 0 0 0,0 1 0 0 0,1-1 0 0 0,-1 0-1 0 0,0 0 1 0 0,0 0 0 0 0,1 1 0 0 0,-1-1 0 0 0,0 0-1 0 0,0 0 1 0 0,1 0 0 0 0,-1 0 0 0 0,0 0 0 0 0,1 1 0 0 0,-1-1-1 0 0,0 0 1 0 0,1 0 0 0 0,-1 0 0 0 0,0 0 0 0 0,1 0-1 0 0,-1 0 1 0 0,0 0 0 0 0,1 0 0 0 0,-1 0 0 0 0,0 0 0 0 0,1-1-1 0 0,19 4-10489 0 0,-16-4 4501 0 0</inkml:trace>
</inkml:ink>
</file>

<file path=ppt/ink/ink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05:56.9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114 1 6297 0 0,'-15'0'166'0'0,"4"-1"76"0"0,0 1 1 0 0,0 0 0 0 0,0 1 0 0 0,-16 4-1 0 0,26-5-106 0 0,-1 1-1 0 0,1 0 1 0 0,0 1 0 0 0,-1-1-1 0 0,1 0 1 0 0,0 0-1 0 0,-1 0 1 0 0,1 1 0 0 0,0-1-1 0 0,0 1 1 0 0,0-1-1 0 0,0 1 1 0 0,1-1 0 0 0,-1 1-1 0 0,0 0 1 0 0,1-1-1 0 0,-1 1 1 0 0,1 0-1 0 0,-1-1 1 0 0,1 4 0 0 0,-6 40 906 0 0,6-35-765 0 0,-1-6-209 0 0,1 1 1 0 0,0 0 0 0 0,0-1 0 0 0,0 1 0 0 0,0 0-1 0 0,1-1 1 0 0,0 1 0 0 0,0-1 0 0 0,0 1 0 0 0,1-1 0 0 0,-1 0-1 0 0,1 1 1 0 0,0-1 0 0 0,0 0 0 0 0,3 4 0 0 0,-3-5-49 0 0,1-1 1 0 0,-1 0 0 0 0,1 1-1 0 0,-1-1 1 0 0,1 0 0 0 0,-1 0 0 0 0,1-1-1 0 0,0 1 1 0 0,0-1 0 0 0,0 1-1 0 0,0-1 1 0 0,0 0 0 0 0,0 0-1 0 0,1 0 1 0 0,-1 0 0 0 0,0-1-1 0 0,0 0 1 0 0,1 1 0 0 0,-1-1-1 0 0,0 0 1 0 0,6-1 0 0 0,75-13-822 0 0,-62 9-1462 0 0,1 1-1 0 0,37-1 1 0 0,-55 5-616 0 0</inkml:trace>
</inkml:ink>
</file>

<file path=ppt/ink/ink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05:57.3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31 113 7346 0 0,'-6'-3'924'0'0,"-9"-2"348"0"0,14 5-1245 0 0,1 0-1 0 0,0 0 1 0 0,0-1-1 0 0,0 1 1 0 0,-1 0-1 0 0,1 0 1 0 0,0 0-1 0 0,0 0 1 0 0,-1 0-1 0 0,1 0 1 0 0,0 0-1 0 0,0 0 1 0 0,-1 0-1 0 0,1 0 1 0 0,0 0 0 0 0,0 0-1 0 0,-1 0 1 0 0,1 0-1 0 0,0 0 1 0 0,0 0-1 0 0,-1 0 1 0 0,1 0-1 0 0,0 1 1 0 0,0-1-1 0 0,0 0 1 0 0,-1 0-1 0 0,1 0 1 0 0,0 0-1 0 0,0 0 1 0 0,0 1-1 0 0,-1-1 1 0 0,1 0-1 0 0,0 0 1 0 0,0 0-1 0 0,0 1 1 0 0,0-1-1 0 0,0 0 1 0 0,-1 0 0 0 0,1 0-1 0 0,0 1 1 0 0,0-1-1 0 0,0 0 1 0 0,0 0-1 0 0,0 1 1 0 0,0-1-6 0 0,1 1 1 0 0,-1-1-1 0 0,1 1 1 0 0,-1-1 0 0 0,0 1-1 0 0,1-1 1 0 0,0 0-1 0 0,-1 1 1 0 0,1-1-1 0 0,-1 0 1 0 0,1 0 0 0 0,-1 1-1 0 0,1-1 1 0 0,-1 0-1 0 0,1 0 1 0 0,0 0 0 0 0,-1 0-1 0 0,1 0 1 0 0,-1 0-1 0 0,1 0 1 0 0,0 0 0 0 0,-1 0-1 0 0,1 0 1 0 0,0 0-1 0 0,-1 0 1 0 0,1 0-1 0 0,-1 0 1 0 0,1 0 0 0 0,1-1-1 0 0,22-4 19 0 0,-22 4-19 0 0,101-27-2580 0 0,100-42-1 0 0,-195 66 1862 0 0,-1-1-2072 0 0</inkml:trace>
</inkml:ink>
</file>

<file path=ppt/ink/ink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05:57.6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100 362 6337 0 0,'0'-1'15'0'0,"-1"0"0"0"0,1 0-1 0 0,-1-1 1 0 0,1 1-1 0 0,-1 0 1 0 0,1 0 0 0 0,-1 1-1 0 0,0-1 1 0 0,1 0-1 0 0,-1 0 1 0 0,0 0 0 0 0,0 0-1 0 0,1 0 1 0 0,-1 1 0 0 0,0-1-1 0 0,0 0 1 0 0,0 1-1 0 0,0-1 1 0 0,0 1 0 0 0,0-1-1 0 0,0 1 1 0 0,0 0-1 0 0,0-1 1 0 0,-1 1 0 0 0,1 0-1 0 0,0 0 1 0 0,0-1-1 0 0,0 1 1 0 0,0 0 0 0 0,0 0-1 0 0,0 0 1 0 0,-1 1 0 0 0,-1-1-1 0 0,-2 0 311 0 0,1 0 0 0 0,-1 1-1 0 0,0-1 1 0 0,0 1 0 0 0,1 0 0 0 0,-10 3-1 0 0,12-3-194 0 0,1-1-1 0 0,-1 1 0 0 0,1 0 0 0 0,-1 0 1 0 0,0 0-1 0 0,1 0 0 0 0,-1 0 1 0 0,1 1-1 0 0,0-1 0 0 0,0 0 1 0 0,-1 1-1 0 0,1-1 0 0 0,0 0 0 0 0,0 1 1 0 0,0 0-1 0 0,0-1 0 0 0,-1 4 1 0 0,2-4-89 0 0,0 0 0 0 0,0 1 0 0 0,0-1 0 0 0,0 0 0 0 0,0 0 1 0 0,0 1-1 0 0,0-1 0 0 0,0 0 0 0 0,1 0 0 0 0,-1 1 0 0 0,0-1 0 0 0,1 0 1 0 0,-1 0-1 0 0,1 0 0 0 0,0 0 0 0 0,-1 0 0 0 0,1 0 0 0 0,0 0 1 0 0,1 2-1 0 0,1 0-29 0 0,0 1 1 0 0,1-1-1 0 0,0-1 1 0 0,-1 1 0 0 0,1 0-1 0 0,0-1 1 0 0,0 0-1 0 0,0 0 1 0 0,1 0 0 0 0,-1 0-1 0 0,0-1 1 0 0,7 2-1 0 0,-1-1-14 0 0,1-2 0 0 0,-1 1-1 0 0,0-1 1 0 0,1 0 0 0 0,-1-1-1 0 0,0-1 1 0 0,0 1 0 0 0,14-5-1 0 0,-20 5-34 0 0,-1 0-1 0 0,1 0 0 0 0,0-1 1 0 0,-1 1-1 0 0,1-1 1 0 0,-1 1-1 0 0,1-1 0 0 0,-1-1 1 0 0,0 1-1 0 0,0 0 1 0 0,0-1-1 0 0,0 1 0 0 0,0-1 1 0 0,0 0-1 0 0,-1 0 0 0 0,1 0 1 0 0,-1 0-1 0 0,0-1 1 0 0,0 1-1 0 0,0 0 0 0 0,-1-1 1 0 0,1 0-1 0 0,-1 1 0 0 0,2-8 1 0 0,-3 7 39 0 0,0 0-1 0 0,0 0 1 0 0,0 0 0 0 0,-1 0 0 0 0,1 0-1 0 0,-1 0 1 0 0,0 0 0 0 0,0 0 0 0 0,-1 1-1 0 0,1-1 1 0 0,-1 0 0 0 0,0 1 0 0 0,0-1-1 0 0,0 1 1 0 0,0 0 0 0 0,0-1-1 0 0,-1 1 1 0 0,0 0 0 0 0,1 0 0 0 0,-1 1-1 0 0,0-1 1 0 0,-1 1 0 0 0,1-1 0 0 0,-4-1-1 0 0,4 2 26 0 0,0 0-1 0 0,0 0 1 0 0,-1 0-1 0 0,1 1 1 0 0,-1-1-1 0 0,0 1 1 0 0,1 0-1 0 0,-1 0 1 0 0,0 1-1 0 0,0-1 1 0 0,1 1-1 0 0,-1-1 1 0 0,0 1-1 0 0,0 0 1 0 0,0 1-1 0 0,1-1 1 0 0,-1 1-1 0 0,0-1 0 0 0,0 1 1 0 0,1 0-1 0 0,-1 0 1 0 0,1 1-1 0 0,-1-1 1 0 0,-6 5-1 0 0,3-1-88 0 0,0 0 1 0 0,1 1-1 0 0,-1 0 0 0 0,-6 9 0 0 0,12-14-154 0 0,-1 1 0 0 0,1-1 0 0 0,0 1 0 0 0,0-1 0 0 0,0 1 0 0 0,0 0 0 0 0,0-1 0 0 0,0 1 0 0 0,0 0 0 0 0,1 0 0 0 0,-1 0 0 0 0,1-1 0 0 0,-1 1 0 0 0,1 0 0 0 0,0 0 0 0 0,-1 0 0 0 0,1 0 0 0 0,0 0 0 0 0,0 0 0 0 0,1 0 0 0 0,-1 0 0 0 0,0 0 0 0 0,1-1 0 0 0,-1 1 0 0 0,1 0 0 0 0,0 2 0 0 0,2 0-2791 0 0</inkml:trace>
  <inkml:trace contextRef="#ctx0" brushRef="#br0" timeOffset="1">435 16 10482 0 0,'0'-1'206'0'0,"-1"0"0"0"0,1 0 0 0 0,-1 0 0 0 0,0 0-1 0 0,1 0 1 0 0,-1 0 0 0 0,0 1 0 0 0,0-1 0 0 0,0 0-1 0 0,1 0 1 0 0,-1 0 0 0 0,0 1 0 0 0,0-1 0 0 0,0 1 0 0 0,0-1-1 0 0,0 0 1 0 0,0 1 0 0 0,-1 0 0 0 0,1-1 0 0 0,0 1-1 0 0,0 0 1 0 0,0-1 0 0 0,0 1 0 0 0,0 0 0 0 0,-1 0 0 0 0,1 0-1 0 0,-2 0 1 0 0,1 1-70 0 0,0 0-1 0 0,0 0 1 0 0,0 0-1 0 0,0 1 1 0 0,0-1-1 0 0,0 0 0 0 0,0 1 1 0 0,1-1-1 0 0,-1 1 1 0 0,1 0-1 0 0,-1-1 1 0 0,1 1-1 0 0,0 0 1 0 0,-2 3-1 0 0,-3 5-49 0 0,1 0-1 0 0,1 1 1 0 0,0-1-1 0 0,0 1 0 0 0,1 0 1 0 0,0 0-1 0 0,1 0 1 0 0,0 0-1 0 0,1 1 1 0 0,0-1-1 0 0,1 16 0 0 0,3 16-149 0 0,14 71 0 0 0,-11-77 66 0 0,10 62-792 0 0,1 10-2276 0 0,4 0-5762 0 0,-17-96 5257 0 0</inkml:trace>
</inkml:ink>
</file>

<file path=ppt/ink/ink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07:21.7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3604 2939 16820 0 0,'-12'1'370'0'0,"0"0"0"0"0,0 0 0 0 0,1 2 1 0 0,-2-1-1 0 0,3 1 0 0 0,-20 8 0 0 0,-64 34-1473 0 0,9-3-1138 0 0,-132 30-996 0 0,-121-1 3148 0 0,139-41 1314 0 0,0-11-1 0 0,-303-8 0 0 0,411-15-610 0 0,0-5 0 0 0,-97-22 1 0 0,117 14-281 0 0,1-3 0 0 0,0-3 0 0 0,-74-37 1 0 0,36 6-38 0 0,1-5 0 0 0,-151-113 0 0 0,149 88-220 0 0,35 20-274 0 0,4-5 0 0 0,2-2 1 0 0,-93-126-1 0 0,137 164 75 0 0,2-2 0 0 0,1 0 0 0 0,1-1 1 0 0,2-2-1 0 0,2 1 0 0 0,1-2 0 0 0,3 1 0 0 0,0-2 0 0 0,3-1 1 0 0,1 1-1 0 0,2 0 0 0 0,2-1 0 0 0,2-56 0 0 0,4 33 87 0 0,4-1 0 0 0,1 0-1 0 0,4 2 1 0 0,3-1 0 0 0,2 2-1 0 0,4 0 1 0 0,48-108 0 0 0,-37 107 96 0 0,2 3 0 0 0,3 1 1 0 0,4 2-1 0 0,0 1 0 0 0,4 3 1 0 0,2 1-1 0 0,63-56 0 0 0,-33 44-16 0 0,3 4 0 0 0,3 3 0 0 0,148-78 0 0 0,-112 77-60 0 0,3 6-1 0 0,164-47 1 0 0,-206 76-19 0 0,1 5 0 0 0,0 3 1 0 0,1 4-1 0 0,0 3 1 0 0,137 4-1 0 0,-158 7-42 0 0,-1 3-1 0 0,0 3 1 0 0,1 2-1 0 0,-2 3 1 0 0,0 2-1 0 0,-1 4 1 0 0,-1 0 0 0 0,75 41-1 0 0,-74-28-168 0 0,0 2 0 0 0,-3 4 0 0 0,-1 1 0 0 0,83 81 0 0 0,-99-81 111 0 0,-1 1 0 0 0,-2 1 0 0 0,-2 2 0 0 0,-2 1 0 0 0,-2 2 0 0 0,27 62 0 0 0,-15-13 218 0 0,-5 3-1 0 0,-4 0 1 0 0,-4 2 0 0 0,-4 2 0 0 0,-5-1-1 0 0,-5 2 1 0 0,-4 0 0 0 0,-5 0 0 0 0,-12 157-1 0 0,2-214 180 0 0,-1 1-1 0 0,-3-1 0 0 0,-2-1 1 0 0,-2 1-1 0 0,-2-2 0 0 0,-26 54 1 0 0,2-25-3454 0 0,-6-3-3544 0 0,41-62 2046 0 0</inkml:trace>
</inkml:ink>
</file>

<file path=ppt/ink/ink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07:23.2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83 12 12651 0 0,'0'0'194'0'0,"0"-1"1"0"0,0 0-1 0 0,-1 0 1 0 0,1 0 0 0 0,-1 1-1 0 0,0-1 1 0 0,1 0-1 0 0,0 1 1 0 0,-1-1-1 0 0,0 1 1 0 0,0-1-1 0 0,1 1 1 0 0,-1-1 0 0 0,0 0-1 0 0,0 1 1 0 0,0 0-1 0 0,1 0 1 0 0,-1 0-1 0 0,0-1 1 0 0,0 1 0 0 0,1 0-1 0 0,-2-1 1 0 0,1 1-139 0 0,0 1 1 0 0,1-1-1 0 0,-1 1 1 0 0,1-1-1 0 0,-1 0 1 0 0,0 0 0 0 0,1 1-1 0 0,0-1 1 0 0,-1 1-1 0 0,0 0 1 0 0,1-1-1 0 0,-1 0 1 0 0,1 1-1 0 0,0 0 1 0 0,-1-1 0 0 0,1 1-1 0 0,-1-1 1 0 0,1 1-1 0 0,0 0 1 0 0,-1 1-1 0 0,-2 7-254 0 0,1 0-1 0 0,0 0 0 0 0,-2 12 0 0 0,3-10 853 0 0,-10 38-71 0 0,0-3-336 0 0,3-1 0 0 0,-6 88 0 0 0,14-129-239 0 0,0 1-1 0 0,1-1 1 0 0,-1 0-1 0 0,1 0 1 0 0,-1 1-1 0 0,1-1 0 0 0,1 0 1 0 0,1 6-1 0 0,-2-9-9 0 0,-1 0 0 0 0,1 0 0 0 0,0-1 0 0 0,-1 1-1 0 0,1 0 1 0 0,-1-1 0 0 0,1 1 0 0 0,-1-1 0 0 0,1 1 0 0 0,0-1-1 0 0,-1 1 1 0 0,1 0 0 0 0,0-1 0 0 0,0 1 0 0 0,-1-1-1 0 0,1 0 1 0 0,0 0 0 0 0,0 0 0 0 0,0 1 0 0 0,1-1-3 0 0,-1 0 0 0 0,0 0-1 0 0,1 0 1 0 0,-1-1 0 0 0,0 1 0 0 0,1 0 0 0 0,-1 0 0 0 0,0 0 0 0 0,0-1 0 0 0,0 0 0 0 0,1 0 0 0 0,-1 1 0 0 0,0-1 0 0 0,0 1 0 0 0,0-1 0 0 0,2-1-1 0 0,17-15-95 0 0,-6 6 9 0 0,26-17-1 0 0,-36 26 84 0 0,0 0 0 0 0,0-1-1 0 0,0 2 1 0 0,0-1-1 0 0,0 1 1 0 0,0-1 0 0 0,1 1-1 0 0,-1 1 1 0 0,0-1 0 0 0,1 0-1 0 0,-1 1 1 0 0,7 0-1 0 0,-9 0 8 0 0,-1 1-1 0 0,2 0 1 0 0,-1-1-1 0 0,0 1 0 0 0,0 0 1 0 0,-1 0-1 0 0,2-1 0 0 0,-2 2 1 0 0,1-1-1 0 0,0 0 1 0 0,0 1-1 0 0,-1-1 0 0 0,1 1 1 0 0,-1-1-1 0 0,1 1 1 0 0,-1-1-1 0 0,0 1 0 0 0,1 0 1 0 0,-2 0-1 0 0,1-1 1 0 0,1 2-1 0 0,-1-2 0 0 0,-1 2 1 0 0,2 1-1 0 0,1 8 10 0 0,0 0 0 0 0,-1 0 0 0 0,2 15 1 0 0,-2-8-14 0 0,8 42 140 0 0,-7-33-49 0 0,1-1-1 0 0,2 0 0 0 0,12 39 1 0 0,-16-62-52 0 0,-1-2 0 0 0,0 1 0 0 0,1 0 0 0 0,-1-1 1 0 0,1 1-1 0 0,0 0 0 0 0,3 4 0 0 0,-4-7-23 0 0,-1 0 0 0 0,1 0 0 0 0,-1 1 0 0 0,1-1 0 0 0,-1 0 0 0 0,0 1 0 0 0,1-1-1 0 0,-1 0 1 0 0,0 0 0 0 0,1 1 0 0 0,-1-1 0 0 0,1 0 0 0 0,-1 0 0 0 0,1 0 0 0 0,-1 0 0 0 0,0 0 0 0 0,1 0 0 0 0,-1 0 0 0 0,1 0 0 0 0,-1 0 0 0 0,1 0 0 0 0,-1 0 0 0 0,1 0 0 0 0,0-1 8 0 0,0 0 1 0 0,0 0 0 0 0,-1 1 0 0 0,1 0 0 0 0,0-1 0 0 0,0 0 0 0 0,-1 0-1 0 0,1 1 1 0 0,-1-1 0 0 0,1 0 0 0 0,0 0 0 0 0,-1 0 0 0 0,0 0 0 0 0,0 0-1 0 0,1-1 1 0 0,4-10 28 0 0,-1-1 0 0 0,-1 0 0 0 0,0 1 0 0 0,-2-1 0 0 0,1 0-1 0 0,-1-1 1 0 0,0 1 0 0 0,-1 0 0 0 0,-1 0 0 0 0,-1 0 0 0 0,1 0 0 0 0,-2 0-1 0 0,0 1 1 0 0,-7-19 0 0 0,9 28-30 0 0,-11-28 320 0 0,11 30-353 0 0,1 0-1 0 0,0 1 1 0 0,0-1-1 0 0,0 1 1 0 0,-1-1-1 0 0,1 0 0 0 0,-1 0 1 0 0,1 1-1 0 0,-1-1 1 0 0,1 0-1 0 0,0 1 1 0 0,-1-1-1 0 0,0 1 0 0 0,0 0 1 0 0,0-1-1 0 0,1 0 1 0 0,0 1-1 0 0,-1-1 1 0 0,0 1-1 0 0,0-1 1 0 0,1 1-1 0 0,-1 0 0 0 0,0 0 1 0 0,0 0-1 0 0,1 0 1 0 0,-1 0-1 0 0,0 0 1 0 0,0 0-1 0 0,0 0 1 0 0,1 0-1 0 0,-1 0 0 0 0,0 0 1 0 0,0 0-1 0 0,-1 0 1 0 0,-5 6-8796 0 0,10-10 3415 0 0,3-4 5532 0 0,50-96-122 0 0,-15 25 4988 0 0,-37 74-4305 0 0,-1 0 0 0 0,0 0 0 0 0,1 0 0 0 0,-1 0 0 0 0,8-6 0 0 0,-10 10-612 0 0,0 0 0 0 0,-1 0 1 0 0,1 1-1 0 0,0 0 0 0 0,0-1 0 0 0,0 1 0 0 0,-1-1 1 0 0,1 1-1 0 0,0-1 0 0 0,0 1 0 0 0,-1 0 0 0 0,2 0 1 0 0,-1 0-1 0 0,0 0 0 0 0,-1-1 0 0 0,1 1 0 0 0,1 0 1 0 0,-2 0-1 0 0,1 0 0 0 0,0 0 0 0 0,0 1 0 0 0,0-1 1 0 0,0 0-1 0 0,0 0 0 0 0,0 0 0 0 0,-1 0 0 0 0,2 1 1 0 0,-1-1-1 0 0,-1 1 0 0 0,1-1 0 0 0,0 1 0 0 0,0-1 1 0 0,-1 0-1 0 0,1 1 0 0 0,0 0 0 0 0,0 0 0 0 0,-1 0 1 0 0,1-1-1 0 0,-1 1 0 0 0,1 0 0 0 0,-1 0 0 0 0,1-1 1 0 0,0 3-1 0 0,2 2 18 0 0,0 1 0 0 0,-1 0 0 0 0,0 1 1 0 0,1-1-1 0 0,-2 0 0 0 0,1 0 0 0 0,-1 0 0 0 0,0 0 1 0 0,0 1-1 0 0,-1 8 0 0 0,-5 67 143 0 0,5-78-218 0 0,-40 244-468 0 0,68-355 359 0 0,-24 95 75 0 0,0-1 0 0 0,2 0 0 0 0,-1 2 0 0 0,1-1 0 0 0,1 1 0 0 0,16-22 0 0 0,-21 31-18 0 0,15-16-433 0 0,-17 18 434 0 0,1-1-1 0 0,-1 0 1 0 0,1 0 0 0 0,-1 1-1 0 0,1 0 1 0 0,0-1-1 0 0,0 1 1 0 0,-1-1 0 0 0,1 0-1 0 0,0 1 1 0 0,0-1 0 0 0,-1 1-1 0 0,1 0 1 0 0,0 0-1 0 0,0 0 1 0 0,0 0 0 0 0,0 0-1 0 0,0-1 1 0 0,0 1 0 0 0,1 0-1 0 0,-1 1-100 0 0,-1-1-1 0 0,0 1 0 0 0,1-1 1 0 0,-1 1-1 0 0,1 0 1 0 0,-1 0-1 0 0,1-1 1 0 0,-1 1-1 0 0,0-1 0 0 0,0 1 1 0 0,0 0-1 0 0,0-1 1 0 0,0 1-1 0 0,0 0 0 0 0,0 0 1 0 0,0 0-1 0 0,0-1 1 0 0,0 1-1 0 0,0 0 1 0 0,0 0-1 0 0,0-1 0 0 0,0 1 1 0 0,0 0-1 0 0,0 0 1 0 0,-7 23-2452 0 0,6-22 2045 0 0,-3 9-562 0 0,0-2-1 0 0,-1 1 1 0 0,0-1-1 0 0,-1 0 1 0 0,0 1-1 0 0,-8 8 1 0 0,6-9-1632 0 0</inkml:trace>
</inkml:ink>
</file>

<file path=ppt/ink/ink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07:23.5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43 1 6041 0 0,'-13'12'366'0'0,"9"-9"579"0"0,0 0 1 0 0,0 1-1 0 0,0 1 1 0 0,1-1-1 0 0,-1 0 1 0 0,-2 6-1 0 0,6-10-813 0 0,0 1 0 0 0,0 0 0 0 0,1-1-1 0 0,-1 1 1 0 0,1-1 0 0 0,-1 1 0 0 0,0-1-1 0 0,0 0 1 0 0,0 0 0 0 0,1 1 0 0 0,-1-1-1 0 0,1 1 1 0 0,-1-1 0 0 0,1 1 0 0 0,-1-1-1 0 0,0 0 1 0 0,1 0 0 0 0,-1 0 0 0 0,1 0-1 0 0,0 0 1 0 0,-1 0 0 0 0,0 1 0 0 0,1-1-1 0 0,-1 0 1 0 0,1 0 0 0 0,0 0 0 0 0,-1 0-1 0 0,1 0 1 0 0,-1 0 0 0 0,0 0-1 0 0,2 0 1 0 0,19 2 461 0 0,-8-4-497 0 0,0 2-1 0 0,1 0 0 0 0,-1 0 0 0 0,0 2 0 0 0,1-1 0 0 0,-1 2 0 0 0,0 0 1 0 0,13 4-1 0 0,-24-6-100 0 0,-1-1 1 0 0,-1 1-1 0 0,2-1 1 0 0,-1 1 0 0 0,-1-1-1 0 0,2 0 1 0 0,-1 1-1 0 0,-1 0 1 0 0,1 0-1 0 0,1 0 1 0 0,-1-1 0 0 0,-1 1-1 0 0,1 0 1 0 0,0 0-1 0 0,0-1 1 0 0,-1 1 0 0 0,0 1-1 0 0,1-2 1 0 0,0 1-1 0 0,0 1 1 0 0,-1-1-1 0 0,0-1 1 0 0,0 2 0 0 0,1-1-1 0 0,-1 2 1 0 0,0-1 5 0 0,0 0 0 0 0,-1 0 0 0 0,1-1 0 0 0,0 1 0 0 0,0 0 0 0 0,-1 0 0 0 0,0-1 0 0 0,0 2 0 0 0,0-2 0 0 0,0 1 0 0 0,0-1 0 0 0,0 1 1 0 0,0-1-1 0 0,-2 2 0 0 0,-2 3-580 0 0,0-1 0 0 0,-1 1 0 0 0,0-2 0 0 0,0 1 0 0 0,0-1 0 0 0,-12 7 0 0 0,12-8-395 0 0,5-3 651 0 0,0 1 0 0 0,0 0-1 0 0,0 0 1 0 0,0-1 0 0 0,0 0-1 0 0,0 1 1 0 0,0-1 0 0 0,0 1-1 0 0,0-1 1 0 0,0 0 0 0 0,0 1-1 0 0,0-1 1 0 0,-1 0 0 0 0,2 0-1 0 0,-2 0 1 0 0,1 0 0 0 0,0 0-1 0 0,0 0 1 0 0,0-1 0 0 0,0 1-1 0 0,-1 0 1 0 0,1-1 0 0 0,-1 0-1 0 0,-1-1-2712 0 0</inkml:trace>
</inkml:ink>
</file>

<file path=ppt/ink/ink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07:23.9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139 32 12219 0 0,'0'-3'797'0'0,"0"-1"0"0"0,-1 1 1 0 0,0 0-1 0 0,0 0 1 0 0,0 1-1 0 0,-1-1 0 0 0,-2-5 1 0 0,4 8-731 0 0,0 0 1 0 0,0-1 0 0 0,0 1 0 0 0,0 0 0 0 0,0 0-1 0 0,-1 0 1 0 0,1 0 0 0 0,0 0 0 0 0,-1-1 0 0 0,1 1-1 0 0,0 0 1 0 0,-1 0 0 0 0,1 0 0 0 0,0 0 0 0 0,0 0-1 0 0,0-1 1 0 0,-1 1 0 0 0,1 0 0 0 0,0 0 0 0 0,-1 0-1 0 0,1 0 1 0 0,-1 0 0 0 0,1 0 0 0 0,0 0-1 0 0,0 0 1 0 0,0 0 0 0 0,0 0 0 0 0,-1 1 0 0 0,1-1-1 0 0,-1 0 1 0 0,-1 1 13 0 0,2-1-1 0 0,-2 2 1 0 0,1-1-1 0 0,0-1 1 0 0,0 2-1 0 0,0-1 1 0 0,0 0-1 0 0,1 0 1 0 0,-1 1-1 0 0,-1 1 1 0 0,-7 14-8 0 0,1 0 0 0 0,-5 19-1 0 0,-8 18-581 0 0,10-30-74 0 0,-1-1-1604 0 0,1 1 1 0 0,-13 43-1 0 0,46-108-241 0 0,-12 22 2552 0 0,-3 4 473 0 0,-1 0 1 0 0,3 0 0 0 0,0 1-1 0 0,0 0 1 0 0,13-14 0 0 0,-19 24-487 0 0,0 1 1 0 0,0 0 0 0 0,1 1-1 0 0,-1-1 1 0 0,1 1 0 0 0,0-1 0 0 0,0 2-1 0 0,0-2 1 0 0,-1 2 0 0 0,1-1 0 0 0,0 1-1 0 0,1-1 1 0 0,-1 2 0 0 0,0-2-1 0 0,0 2 1 0 0,1-1 0 0 0,-1 0 0 0 0,0 1-1 0 0,1 0 1 0 0,-1 1 0 0 0,0-1-1 0 0,1 1 1 0 0,-1 0 0 0 0,0 0 0 0 0,5 2-1 0 0,-6-3-401 0 0,0 1 0 0 0,0 0-1 0 0,0 0 1 0 0,0 1-1 0 0,0 0 1 0 0,0-1 0 0 0,0 1-1 0 0,0-1 1 0 0,-1 1 0 0 0,0 1-1 0 0,2-1 1 0 0,-2 0-1 0 0,0 1 1 0 0,3 3 0 0 0,-4-4 94 0 0,0 0 1 0 0,0-1-1 0 0,-1 2 1 0 0,1-2-1 0 0,-1 1 0 0 0,0 0 1 0 0,1 0-1 0 0,-1 0 1 0 0,0-1-1 0 0,0 2 1 0 0,0-2-1 0 0,0 2 1 0 0,0-2-1 0 0,-1 1 1 0 0,1 0-1 0 0,0 0 1 0 0,0 0-1 0 0,-1 0 1 0 0,0 0-1 0 0,0-1 1 0 0,1 1-1 0 0,-1 0 0 0 0,0 0 1 0 0,-1-1-1 0 0,-1 4 1 0 0,-20 20-3255 0 0,16-18 723 0 0</inkml:trace>
</inkml:ink>
</file>

<file path=ppt/ink/ink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07:24.2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48 19 5929 0 0,'-17'5'1094'0'0,"-13"1"6385"0"0,29-6-7043 0 0,30 1 1638 0 0,65-15-1514 0 0,12-1-1557 0 0,-90 14-708 0 0,-1 1 1 0 0,25 2 0 0 0,-40-2 1605 0 0,0 0 0 0 0,0 0 0 0 0,1 0 0 0 0,-1 0-1 0 0,1 0 1 0 0,-1 0 0 0 0,1 0 0 0 0,-1 0 0 0 0,1 0-1 0 0,-1 0 1 0 0,0 0 0 0 0,0 0 0 0 0,1 1-1 0 0,-1-1 1 0 0,1 0 0 0 0,-1 0 0 0 0,1 1 0 0 0,-1-1-1 0 0,0 0 1 0 0,0 1 0 0 0,0-1 0 0 0,1 0 0 0 0,-1 0-1 0 0,0 0 1 0 0,1 1 0 0 0,-1-1 0 0 0,0 0-1 0 0,0 1 1 0 0,1-1 0 0 0,-1 1 0 0 0,0-1 0 0 0,0 0-1 0 0,0 0 1 0 0,0 1 0 0 0,1-1 0 0 0,-1 1 0 0 0,0-1-1 0 0,0 1 1 0 0,0-1 0 0 0,0 1 0 0 0,0-1 0 0 0,0 0-1 0 0,0 0 1 0 0,-1 1 0 0 0,1-1 0 0 0,0 1-1 0 0,0-1 1 0 0,0 1 0 0 0,0-1 0 0 0,-1 0 0 0 0,1 0-1 0 0,0 1 1 0 0,0-1 0 0 0,-1 1 0 0 0,1-1 0 0 0,0 0-1 0 0,-1 1 1 0 0,1-1 0 0 0,0 0 0 0 0,0 0-1 0 0,-6 6-2645 0 0</inkml:trace>
</inkml:ink>
</file>

<file path=ppt/ink/ink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07:24.5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1 6041 0 0,'-5'0'2955'0'0,"7"1"-291"0"0,0-1-2318 0 0,0 1 0 0 0,0-1 1 0 0,-1 0-1 0 0,1 1 0 0 0,0 0 0 0 0,0 0 0 0 0,-1-1 0 0 0,1 1 0 0 0,-1 0 1 0 0,1 0-1 0 0,-1 0 0 0 0,1 0 0 0 0,2 3 0 0 0,-3 0-295 0 0,1 0-1 0 0,-1 1 1 0 0,0-1-1 0 0,1 0 1 0 0,-2 0-1 0 0,1 1 1 0 0,-1 0-1 0 0,0-1 0 0 0,1 0 1 0 0,-2 6-1 0 0,0-6-53 0 0,1-1 0 0 0,0 1 0 0 0,0 0 0 0 0,0-1 0 0 0,0 1-1 0 0,0-1 1 0 0,1 1 0 0 0,0-1 0 0 0,0 0 0 0 0,0 1 0 0 0,0-1-1 0 0,1 0 1 0 0,-1 0 0 0 0,1 0 0 0 0,-1 0 0 0 0,4 4 0 0 0,-5-7-2 0 0,0 0 0 0 0,0 1 1 0 0,1-1-1 0 0,-1 0 0 0 0,0 0 0 0 0,0 0 1 0 0,0 0-1 0 0,0 0 0 0 0,1 0 1 0 0,-1 1-1 0 0,1-1 0 0 0,-1 0 0 0 0,0 0 1 0 0,1 0-1 0 0,-1 0 0 0 0,0 0 1 0 0,0 1-1 0 0,1-1 0 0 0,-1 0 0 0 0,1 0 1 0 0,-1 0-1 0 0,0 0 0 0 0,1 0 1 0 0,-1 0-1 0 0,1-1 0 0 0,-1 1 0 0 0,0 0 1 0 0,0 0-1 0 0,0 0 0 0 0,1 0 1 0 0,-1 0-1 0 0,1-1 0 0 0,-1 1 1 0 0,1 0-1 0 0,8-12-62 0 0,0-16 469 0 0,-7 21-35 0 0,1-1 0 0 0,-1 0-1 0 0,0 1 1 0 0,6-9 0 0 0,-6 14-358 0 0,-1 0 1 0 0,0-1-1 0 0,0 2 1 0 0,2-2-1 0 0,-2 1 1 0 0,1 1-1 0 0,0-1 1 0 0,0 0-1 0 0,0 0 1 0 0,0 1-1 0 0,0-1 1 0 0,0 0-1 0 0,1 2 1 0 0,-1-2-1 0 0,0 1 1 0 0,6-1-1 0 0,-7 2-4 0 0,-1 0 0 0 0,1 0 0 0 0,0 0 0 0 0,0 0 0 0 0,-1 0 0 0 0,0 1 0 0 0,1-1 0 0 0,0 0 0 0 0,0 1 0 0 0,0-1 0 0 0,-1 0 0 0 0,1 0 0 0 0,0 1 0 0 0,0-1-1 0 0,-1 1 1 0 0,0 0 0 0 0,1-1 0 0 0,0 0 0 0 0,-1 1 0 0 0,1 0 0 0 0,-1 0 0 0 0,0-1 0 0 0,1 1 0 0 0,-1-1 0 0 0,1 3 0 0 0,11 22 32 0 0,-8-16-7 0 0,4 11 51 0 0,-8-17-84 0 0,1 0 0 0 0,-1-1 0 0 0,1 1 0 0 0,1-1-1 0 0,-1 1 1 0 0,0 0 0 0 0,1-1 0 0 0,-2 0 0 0 0,3 1-1 0 0,-2-1 1 0 0,1 0 0 0 0,-1 1 0 0 0,5 2-1 0 0,-5-5-13 0 0,-1 0 0 0 0,1 0 0 0 0,0 1 0 0 0,0-1 0 0 0,-1 0 0 0 0,1 0-1 0 0,0 0 1 0 0,-1 0 0 0 0,1 0 0 0 0,-1 0 0 0 0,1-1 0 0 0,0 1-1 0 0,0 0 1 0 0,-1 0 0 0 0,0-1 0 0 0,1 1 0 0 0,0 0 0 0 0,0 0-1 0 0,-1 0 1 0 0,1-1 0 0 0,-1 1 0 0 0,1-1 0 0 0,-1 1 0 0 0,1-1 0 0 0,0 1-1 0 0,-1-1 1 0 0,0 1 0 0 0,0 0 0 0 0,1-1 0 0 0,-1 0 0 0 0,1 1-1 0 0,-1-1 1 0 0,14-22-1755 0 0,-13 22 1461 0 0,19-50-6379 0 0,-13 32 3457 0 0,-1 6-543 0 0</inkml:trace>
</inkml:ink>
</file>

<file path=ppt/ink/ink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07:25.0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53 22 10602 0 0,'-2'-2'709'0'0,"0"0"1"0"0,-2-1-1 0 0,2 2 0 0 0,0-1 0 0 0,-1 0 0 0 0,0 0 1 0 0,0 1-1 0 0,0-1 0 0 0,0 2 0 0 0,0-2 0 0 0,0 1 1 0 0,0 1-1 0 0,-5-2 0 0 0,14 4-597 0 0,1-1 1 0 0,-1 1-1 0 0,0 0 0 0 0,-1 0 1 0 0,8 4-1 0 0,0 0-98 0 0,-2-2-5 0 0,37 18-11 0 0,-45-20 10 0 0,0 0 1 0 0,0 0-1 0 0,0 0 0 0 0,0 1 1 0 0,1 0-1 0 0,-2-1 0 0 0,1 1 1 0 0,-1 0-1 0 0,1 0 0 0 0,-1 1 1 0 0,2 3-1 0 0,-3-5-30 0 0,-1 0 0 0 0,1 0 1 0 0,0 0-1 0 0,0 0 0 0 0,-1 0 1 0 0,0 0-1 0 0,0 0 0 0 0,0 1 0 0 0,0-2 1 0 0,0 2-1 0 0,0-1 0 0 0,0 0 1 0 0,0 0-1 0 0,-1 0 0 0 0,1 0 1 0 0,-1 0-1 0 0,0 0 0 0 0,0 0 0 0 0,1 0 1 0 0,-2 0-1 0 0,1 0 0 0 0,1-1 1 0 0,-2 1-1 0 0,1 0 0 0 0,0 0 0 0 0,-1-1 1 0 0,-1 2-1 0 0,-6 6-628 0 0,0-1 1 0 0,-1 1-1 0 0,-17 9 0 0 0,7-3-681 0 0,-52 45-4617 0 0,87-75 6444 0 0,2-1 0 0 0,0 2 0 0 0,-1 0 0 0 0,2 1 0 0 0,1 1-1 0 0,0 1 1 0 0,0 0 0 0 0,1 1 0 0 0,30-9 0 0 0,-43 16-235 0 0,39-9 587 0 0,-44 11-822 0 0,0 1 0 0 0,1-1 0 0 0,0 1 0 0 0,0 0-1 0 0,-1 0 1 0 0,0 0 0 0 0,2 0 0 0 0,-2 1 0 0 0,1-1 0 0 0,-1 1 0 0 0,1 0 0 0 0,-1-1 0 0 0,1 1 0 0 0,2 1 0 0 0,-4-1-93 0 0,-1 0 1 0 0,1 0-1 0 0,-1-1 1 0 0,0 1-1 0 0,0-1 0 0 0,1 1 1 0 0,-1 0-1 0 0,0 0 0 0 0,0-1 1 0 0,0 1-1 0 0,0 0 1 0 0,0 0-1 0 0,0-1 0 0 0,0 1 1 0 0,0-1-1 0 0,-1 1 0 0 0,1 0 1 0 0,0 0-1 0 0,0-1 1 0 0,-1 1-1 0 0,1-1 0 0 0,-1 1 1 0 0,1 0-1 0 0,0-1 0 0 0,0 1 1 0 0,-1-1-1 0 0,1 1 1 0 0,-1 0-1 0 0,1-1 0 0 0,-1 1 1 0 0,0-1-1 0 0,0 1 1 0 0,-18 19-3058 0 0,-20 11-1804 0 0,-24 11 3242 0 0,49-35-826 0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6:50:08.1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208 312 7650 0 0,'-3'-5'437'0'0,"0"1"0"0"0,-1-1 0 0 0,0 1 1 0 0,0 0-1 0 0,0 0 0 0 0,-1 1 1 0 0,1-1-1 0 0,-1 1 0 0 0,0 0 0 0 0,0 0 1 0 0,0 0-1 0 0,-7-2 0 0 0,9 4-290 0 0,0 1 0 0 0,0-1-1 0 0,0 1 1 0 0,0 0 0 0 0,-1 0 0 0 0,1 0-1 0 0,0 0 1 0 0,0 0 0 0 0,0 1-1 0 0,0-1 1 0 0,0 1 0 0 0,0 0 0 0 0,0 0-1 0 0,0 0 1 0 0,0 0 0 0 0,1 0 0 0 0,-1 1-1 0 0,0 0 1 0 0,1-1 0 0 0,-1 1-1 0 0,1 0 1 0 0,-1 0 0 0 0,-3 5 0 0 0,-1 1-32 0 0,0 1 0 0 0,0 0 0 0 0,1 0 0 0 0,0 1 0 0 0,1-1 1 0 0,0 1-1 0 0,1 1 0 0 0,0-1 0 0 0,0 1 0 0 0,-3 21 0 0 0,3-14 16 0 0,2 0 0 0 0,0 0 0 0 0,1 1-1 0 0,1-1 1 0 0,4 35 0 0 0,-3-48-111 0 0,0 1-1 0 0,0-1 1 0 0,0 1 0 0 0,1-1 0 0 0,0 0-1 0 0,0 0 1 0 0,0 0 0 0 0,1 0 0 0 0,0 0 0 0 0,0-1-1 0 0,0 1 1 0 0,0-1 0 0 0,1 1 0 0 0,-1-1 0 0 0,1 0-1 0 0,0-1 1 0 0,7 6 0 0 0,-7-7-4 0 0,0 0 0 0 0,0 0 0 0 0,0 0-1 0 0,0-1 1 0 0,1 1 0 0 0,-1-1 0 0 0,0 0 0 0 0,1 0 0 0 0,-1-1 0 0 0,0 1 0 0 0,1-1-1 0 0,-1 0 1 0 0,1 0 0 0 0,-1-1 0 0 0,1 1 0 0 0,-1-1 0 0 0,0 0 0 0 0,1 0 0 0 0,-1 0-1 0 0,0-1 1 0 0,8-3 0 0 0,2-3 15 0 0,0-1-1 0 0,-1 0 1 0 0,-1 0-1 0 0,1-2 1 0 0,-1 1-1 0 0,-1-1 1 0 0,0-1-1 0 0,-1 0 1 0 0,0-1-1 0 0,-1 0 1 0 0,11-19-1 0 0,1-8-75 0 0,-2 0 1 0 0,27-77-1 0 0,-39 96 1 0 0,-2 0-1 0 0,0 0 1 0 0,-1-1 0 0 0,-1 1-1 0 0,0-25 1 0 0,-2 39 34 0 0,-1 0-1 0 0,0 1 1 0 0,-1-1 0 0 0,1 0 0 0 0,-1 0-1 0 0,-1 1 1 0 0,1-1 0 0 0,-1 1 0 0 0,0-1-1 0 0,-1 1 1 0 0,0 0 0 0 0,0 0 0 0 0,0 0-1 0 0,0 0 1 0 0,-1 0 0 0 0,0 1 0 0 0,0-1 0 0 0,-1 1-1 0 0,0 0 1 0 0,-6-5 0 0 0,6 7-5 0 0,0 1 1 0 0,0-1 0 0 0,0 1-1 0 0,0 1 1 0 0,0-1-1 0 0,0 1 1 0 0,-1 0-1 0 0,1 0 1 0 0,-1 0 0 0 0,1 1-1 0 0,-1-1 1 0 0,1 2-1 0 0,0-1 1 0 0,-1 0 0 0 0,1 1-1 0 0,-1 0 1 0 0,1 0-1 0 0,0 1 1 0 0,0 0-1 0 0,-1 0 1 0 0,-7 4 0 0 0,1 0-400 0 0,0 0 0 0 0,1 1 0 0 0,0 0 0 0 0,0 1 1 0 0,0 0-1 0 0,1 0 0 0 0,-17 20 0 0 0,23-23-296 0 0,-1 0-1 0 0,1 0 1 0 0,0 1-1 0 0,1 0 1 0 0,-1 0-1 0 0,1 0 1 0 0,1 0-1 0 0,-1 0 1 0 0,1 1-1 0 0,0-1 1 0 0,0 1-1 0 0,1-1 0 0 0,-1 10 1 0 0,3-7-2437 0 0</inkml:trace>
</inkml:ink>
</file>

<file path=ppt/ink/ink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07:25.5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75 64 3977 0 0,'-43'19'2663'0'0,"11"-5"4181"0"0,37-17-3070 0 0,12-9-3126 0 0,34-8-506 0 0,0 3-1 0 0,1 3 1 0 0,86-14-1 0 0,-117 25-2341 0 0,-37 8-2215 0 0,-3-1 4446 0 0,1-1 0 0 0,-1 0 0 0 0,-38-2 0 0 0,56-1 224 0 0,-1 0 0 0 0,-1 0 0 0 0,2 1 0 0 0,-2-1 0 0 0,1 1 0 0 0,1-1 0 0 0,-2 1 0 0 0,1-1 0 0 0,0 2 0 0 0,0-1 0 0 0,1-1-1 0 0,-1 2 1 0 0,0-1 0 0 0,0 0 0 0 0,1 0 0 0 0,-1 1 0 0 0,-2 1 0 0 0,1 1 9 0 0,1-1 1 0 0,-1 1-1 0 0,0 1 0 0 0,1-1 1 0 0,0-1-1 0 0,0 2 0 0 0,-2 7 1 0 0,1 0-16 0 0,0 1 0 0 0,0 0 0 0 0,1 0 0 0 0,0 25 0 0 0,2-33-222 0 0,0-1 0 0 0,0 2 0 0 0,1-2 0 0 0,0 1 1 0 0,0 0-1 0 0,0 0 0 0 0,1 0 0 0 0,-1-1 1 0 0,5 9-1 0 0,-4-10-11 0 0,0-1 0 0 0,-1 0 1 0 0,1 1-1 0 0,0-1 0 0 0,-1 0 1 0 0,2 0-1 0 0,-1 0 1 0 0,0 0-1 0 0,1-1 0 0 0,-1 1 1 0 0,0-1-1 0 0,1 1 0 0 0,0-1 1 0 0,-1 1-1 0 0,1-1 0 0 0,-1-1 1 0 0,2 1-1 0 0,1 1 0 0 0,-4-2-16 0 0,-1 0-1 0 0,0 0 0 0 0,1 0 0 0 0,-1 0 0 0 0,1 1 1 0 0,0-1-1 0 0,-1 0 0 0 0,1 0 0 0 0,-1 0 0 0 0,1 0 1 0 0,-1 0-1 0 0,1 0 0 0 0,0 0 0 0 0,-1 0 0 0 0,0 0 0 0 0,1 0 1 0 0,0-1-1 0 0,-1 1 0 0 0,1 0 0 0 0,-1 0 0 0 0,0 0 1 0 0,1 0-1 0 0,0 0 0 0 0,-1-1 0 0 0,1 1 0 0 0,-1-1 1 0 0,1 1-1 0 0,-1 0 0 0 0,0-1 0 0 0,0 1 0 0 0,1 0 1 0 0,-1-1-1 0 0,1 1 0 0 0,-1-1 0 0 0,0 1 0 0 0,1-1 1 0 0,-1 0-1 0 0,0 1 0 0 0,0-1 0 0 0,0 0-12 0 0,0 0 0 0 0,0 0 0 0 0,0 0 0 0 0,0 0 0 0 0,0 1 0 0 0,-1-1 0 0 0,1 0 0 0 0,-1 0 0 0 0,1 0 0 0 0,-1 1-1 0 0,1-1 1 0 0,0 0 0 0 0,-1 0 0 0 0,1 1 0 0 0,-1-1 0 0 0,0 0 0 0 0,0 0 0 0 0,1 1 0 0 0,-1 0 0 0 0,0-1 0 0 0,0 1 0 0 0,1-1 0 0 0,-1 1 0 0 0,-1-2 0 0 0,-3 0-33 0 0,0 1 0 0 0,-2-2 0 0 0,2 2 0 0 0,-1-1 1 0 0,-7 1-1 0 0,-17-6-1280 0 0,40-1-4904 0 0,18-9 2386 0 0,15-8 811 0 0,-30 17 500 0 0</inkml:trace>
</inkml:ink>
</file>

<file path=ppt/ink/ink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07:26.2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100 235 6337 0 0,'0'-2'478'0'0,"1"-1"0"0"0,-1 1-1 0 0,1-2 1 0 0,-1 2 0 0 0,0-1 0 0 0,-1 1-1 0 0,1-1 1 0 0,-1 0 0 0 0,1 0-1 0 0,-1 1 1 0 0,1 0 0 0 0,-1-1 0 0 0,-1 0-1 0 0,2 1 1 0 0,-2 0 0 0 0,-1-4-1 0 0,2 5-215 0 0,0-1 0 0 0,-1 1-1 0 0,1-1 1 0 0,-1 1-1 0 0,0 0 1 0 0,1 0-1 0 0,-1-1 1 0 0,1 2 0 0 0,-1-1-1 0 0,0 0 1 0 0,0 0-1 0 0,1 1 1 0 0,-1-1 0 0 0,0 1-1 0 0,0-1 1 0 0,0 1-1 0 0,0-1 1 0 0,0 1 0 0 0,0 0-1 0 0,0 0 1 0 0,0 0-1 0 0,1 0 1 0 0,-4 1-1 0 0,3-1-204 0 0,-1 1-1 0 0,2-1 1 0 0,-1 1-1 0 0,-1-1 1 0 0,2 0-1 0 0,-2 1 1 0 0,1 0-1 0 0,1 0 1 0 0,-2 0-1 0 0,2 0 1 0 0,-2 1-1 0 0,2-2 1 0 0,-1 2-1 0 0,1-1 1 0 0,-1 1-1 0 0,1-1 1 0 0,-1 1-1 0 0,1 0 1 0 0,-1-1-1 0 0,1 1 1 0 0,-2 3-1 0 0,2-2-57 0 0,0 0-1 0 0,0 0 0 0 0,0 0 1 0 0,1 0-1 0 0,-1 0 1 0 0,1 0-1 0 0,-1 0 1 0 0,1 1-1 0 0,0-1 0 0 0,1 0 1 0 0,-1 0-1 0 0,1 0 1 0 0,-1 0-1 0 0,0-1 1 0 0,3 5-1 0 0,0 6 32 0 0,3 0 0 0 0,-1-1 0 0 0,1 0 0 0 0,1 1 0 0 0,0-2 1 0 0,-1 1-1 0 0,3-1 0 0 0,9 10 0 0 0,-18-19-49 0 0,1-1 0 0 0,0 0-1 0 0,1 0 1 0 0,-2 0 0 0 0,1-1 0 0 0,1 1 0 0 0,-2 1 0 0 0,2-1 0 0 0,-1-1 0 0 0,0 0 0 0 0,1 1 0 0 0,-1 0 0 0 0,0 0 0 0 0,1-1-1 0 0,-2 0 1 0 0,2 0 0 0 0,-1 0 0 0 0,1 1 0 0 0,0-1 0 0 0,-2 0 0 0 0,2 0 0 0 0,2 0 0 0 0,-3-1-43 0 0,0 1 0 0 0,1-1 0 0 0,-2 0 0 0 0,2 0 0 0 0,-1 0 1 0 0,-1 0-1 0 0,1-1 0 0 0,1 2 0 0 0,-2-2 0 0 0,1 1 0 0 0,0 0 0 0 0,0 0 1 0 0,-1 0-1 0 0,1-1 0 0 0,-1 1 0 0 0,0 0 0 0 0,1-1 0 0 0,-1 1 0 0 0,1-1 1 0 0,-1 1-1 0 0,0 0 0 0 0,0-3 0 0 0,7-73-2069 0 0,-7 61 2172 0 0,1-1 0 0 0,0 1-1 0 0,1 0 1 0 0,2 0-1 0 0,-1 0 1 0 0,2 0 0 0 0,10-24-1 0 0,-15 39 23 0 0,1 0-1 0 0,0 1 1 0 0,0-1-1 0 0,-1 0 1 0 0,1 1 0 0 0,1 0-1 0 0,-1 0 1 0 0,-1 0-1 0 0,1-1 1 0 0,0 1-1 0 0,0 0 1 0 0,0 0-1 0 0,0 0 1 0 0,0 0-1 0 0,0 0 1 0 0,0 0-1 0 0,0 0 1 0 0,0 0 0 0 0,-1 1-1 0 0,2-1 1 0 0,-1 0-1 0 0,-1 0 1 0 0,2 1-1 0 0,29 8 499 0 0,-27-7-338 0 0,20 4 144 0 0,-21-6-341 0 0,0 1 0 0 0,0-1 0 0 0,0 1 0 0 0,0-1-1 0 0,0 1 1 0 0,-1 1 0 0 0,1-1 0 0 0,1 0 0 0 0,-2 1 0 0 0,1-1-1 0 0,-1 1 1 0 0,1-1 0 0 0,0 2 0 0 0,-1-2 0 0 0,0 1-1 0 0,1 1 1 0 0,2 3 0 0 0,-3-1-46 0 0,1-2 1 0 0,-2 2-1 0 0,1 0 1 0 0,0-1-1 0 0,-1 1 1 0 0,0-1-1 0 0,0 1 1 0 0,0 0-1 0 0,0 7 1 0 0,-5 44-1288 0 0,3-43 509 0 0,0 0 1 0 0,0 0 0 0 0,2 13-1 0 0,-1-25 696 0 0,-1-1 0 0 0,1 1 0 0 0,0-1 0 0 0,0 0 0 0 0,0 1 0 0 0,1 0 0 0 0,-1-1 0 0 0,0 1 0 0 0,0-1 0 0 0,0 0 0 0 0,0 1 0 0 0,1 0 0 0 0,-1-1 0 0 0,0 1 0 0 0,0-1 0 0 0,1 0 0 0 0,-1 1-1 0 0,0-1 1 0 0,0 1 0 0 0,0-1 0 0 0,1 1 0 0 0,-1-1 0 0 0,1 1 0 0 0,0-1 0 0 0,7-7-1382 0 0,5-20 674 0 0,-5-2 902 0 0,-1 0-1 0 0,-1 0 0 0 0,2-32 1 0 0,-4 28 1104 0 0,1-1 1 0 0,11-35 0 0 0,-16 67-972 0 0,1 0-1 0 0,0-1 1 0 0,0 1 0 0 0,-1 0 0 0 0,1-1 0 0 0,1 1 0 0 0,-2 0 0 0 0,2 0-1 0 0,0 0 1 0 0,-1 0 0 0 0,1 0 0 0 0,-1 0 0 0 0,1 1 0 0 0,2-3-1 0 0,-2 6-62 0 0,-1 0 0 0 0,-1 0 0 0 0,1 1 0 0 0,0 0 0 0 0,0-1 0 0 0,-1 0 0 0 0,0 0 0 0 0,1 1 0 0 0,-1 2 0 0 0,4 96 272 0 0,-4-57-1019 0 0,2-1 0 0 0,3 0 0 0 0,9 44 0 0 0,-13-84 167 0 0,-1-1 1 0 0,1 1-1 0 0,1-1 1 0 0,-1 1-1 0 0,0-1 1 0 0,1 0-1 0 0,-1 1 1 0 0,3 1-1 0 0,-3-2 77 0 0,0-1-1 0 0,-1-1 1 0 0,0 0-1 0 0,1 1 1 0 0,0 0-1 0 0,0 0 1 0 0,-1-1-1 0 0,1 0 1 0 0,0 1-1 0 0,0 0 1 0 0,0-1-1 0 0,0 1 1 0 0,0-1-1 0 0,0 1 1 0 0,-1-1-1 0 0,2 0 1 0 0,-1 0 0 0 0,-1 0-1 0 0,1 0 1 0 0,1 0-1 0 0,-1 0 1 0 0,-1 0-1 0 0,2 0 1 0 0,-1 0-1 0 0,1 0 1 0 0,4-3-3401 0 0</inkml:trace>
</inkml:ink>
</file>

<file path=ppt/ink/ink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07:26.6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65 2 12555 0 0,'-14'-2'3904'0'0,"-9"3"-2563"0"0,21 0-1239 0 0,1-1 0 0 0,0 0 1 0 0,-1 0-1 0 0,1 0 0 0 0,0 0 0 0 0,-1 1 1 0 0,1-1-1 0 0,0 1 0 0 0,0 0 0 0 0,-1-1 0 0 0,1 1 1 0 0,0 0-1 0 0,0 0 0 0 0,0-1 0 0 0,0 1 1 0 0,0 0-1 0 0,0 0 0 0 0,0 0 0 0 0,0 0 1 0 0,0 1-1 0 0,0-2 0 0 0,1 2 0 0 0,-2 1 1 0 0,2-3-57 0 0,0 1 1 0 0,0 0-1 0 0,0-1 0 0 0,0 0 1 0 0,1 1-1 0 0,-1 0 1 0 0,0-1-1 0 0,0 1 1 0 0,0-1-1 0 0,1 0 1 0 0,-1 1-1 0 0,0 0 0 0 0,0-1 1 0 0,0 1-1 0 0,0-1 1 0 0,1 1-1 0 0,-1-1 1 0 0,1 0-1 0 0,-1 1 1 0 0,1-1-1 0 0,-1 1 0 0 0,0-1 1 0 0,0 0-1 0 0,1 1 1 0 0,0-1-1 0 0,-1 0 1 0 0,1 0-1 0 0,18 10-49 0 0,-12-7 126 0 0,25 14 22 0 0,-6-3-76 0 0,34 22 0 0 0,-53-32-85 0 0,0 2 0 0 0,-1-1 0 0 0,1 1 0 0 0,-2 0 0 0 0,1 1 1 0 0,0 0-1 0 0,-1-1 0 0 0,0 1 0 0 0,5 10 0 0 0,-6-7 30 0 0,1-1 1 0 0,-1 1-1 0 0,0 0 1 0 0,-1 0-1 0 0,0 0 0 0 0,1 17 1 0 0,-3-22-242 0 0,-1-1-1 0 0,0 1 1 0 0,0-1 0 0 0,-1 1-1 0 0,1 0 1 0 0,-1-1 0 0 0,0 1 0 0 0,0-1-1 0 0,-1 1 1 0 0,1-1 0 0 0,-1 1-1 0 0,0-2 1 0 0,-1 2 0 0 0,1-1 0 0 0,0 0-1 0 0,-1 0 1 0 0,-4 4 0 0 0,2-3-866 0 0,0-1 0 0 0,1 1 1 0 0,-2-1-1 0 0,1 0 0 0 0,-7 4 1 0 0,10-6 796 0 0,0-2 1 0 0,0 1 0 0 0,0 1-1 0 0,1-1 1 0 0,-2-1-1 0 0,1 1 1 0 0,0-1 0 0 0,0 1-1 0 0,0 0 1 0 0,-1-1-1 0 0,2 0 1 0 0,-1 0 0 0 0,-1 0-1 0 0,1 0 1 0 0,0 0-1 0 0,0 0 1 0 0,0 0 0 0 0,-1-1-1 0 0,-3-1 1 0 0,3 0-2392 0 0</inkml:trace>
</inkml:ink>
</file>

<file path=ppt/ink/ink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07:27.0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1 146 6465 0 0,'5'-10'915'0'0,"1"0"0"0"0,1 1 0 0 0,-1 1 0 0 0,1-2 0 0 0,1 3 0 0 0,-1-2 0 0 0,1 2 0 0 0,10-7 0 0 0,-6 4-136 0 0,1 2 1 0 0,0-1 0 0 0,1 2-1 0 0,0 0 1 0 0,16-6-1 0 0,-22 11-760 0 0,-1 0-1 0 0,1 0 0 0 0,1 2 1 0 0,-2-1-1 0 0,2 0 0 0 0,10 2 1 0 0,-9-1-157 0 0,-10 0 88 0 0,0 0 0 0 0,1 0 0 0 0,-1-1 0 0 0,0 1 1 0 0,0 0-1 0 0,0 0 0 0 0,1 0 0 0 0,-1 0 0 0 0,0 0 0 0 0,0 0 0 0 0,0 0 0 0 0,0 0 0 0 0,0 0 0 0 0,0 0 0 0 0,0 0 0 0 0,0 0 0 0 0,0 1 1 0 0,0-1-1 0 0,1 0 0 0 0,-1 0 0 0 0,0 0 0 0 0,0 0 0 0 0,0 0 0 0 0,0 0 0 0 0,1 0 0 0 0,-1 0 0 0 0,0 0 0 0 0,0 1 0 0 0,0-1 0 0 0,0 0 0 0 0,0 0 1 0 0,0 0-1 0 0,0 0 0 0 0,1 0 0 0 0,-1 0 0 0 0,0 0 0 0 0,0 0 0 0 0,0 0 0 0 0,0 0 0 0 0,0 0 0 0 0,0 1 0 0 0,0-1 0 0 0,0 0 0 0 0,0 0 1 0 0,-5 7-2597 0 0,-7 3-981 0 0,-34 13-1904 0 0,36-17 2846 0 0</inkml:trace>
</inkml:ink>
</file>

<file path=ppt/ink/ink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07:27.4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10 221 5801 0 0,'-1'0'65'0'0,"1"1"1"0"0,-1-1-1 0 0,1 0 0 0 0,0 0 0 0 0,-1 1 0 0 0,0-1 1 0 0,1 0-1 0 0,-1 0 0 0 0,1 0 0 0 0,0 1 0 0 0,0-1 0 0 0,-1 1 1 0 0,1-1-1 0 0,-1 1 0 0 0,1-1 0 0 0,-1 1 0 0 0,1-1 1 0 0,0 0-1 0 0,0 0 0 0 0,0 1 0 0 0,0 0 0 0 0,-1-1 1 0 0,1 1-1 0 0,0-1 0 0 0,0 0 0 0 0,0 1 0 0 0,-1 0 0 0 0,1-1 1 0 0,0 1-1 0 0,0-1 0 0 0,0 2 0 0 0,1-1 74 0 0,0-1 0 0 0,0 1 0 0 0,0-1-1 0 0,0 0 1 0 0,-1 1 0 0 0,1-1 0 0 0,1 1 0 0 0,-2-1 0 0 0,1 1-1 0 0,1-1 1 0 0,-1 0 0 0 0,-1 0 0 0 0,2 0 0 0 0,0 0-1 0 0,44 0 1843 0 0,-46 0-1988 0 0,13-2 341 0 0,8 1 90 0 0,28-6 0 0 0,-44 6-410 0 0,0 0 0 0 0,0 0 0 0 0,0-1 0 0 0,0 0 0 0 0,0 0 1 0 0,0 0-1 0 0,-1 0 0 0 0,1-2 0 0 0,-1 2 0 0 0,8-7 0 0 0,-11 7-17 0 0,1 0 1 0 0,0 0-1 0 0,-2-1 0 0 0,2 1 1 0 0,-1 0-1 0 0,-1-1 0 0 0,1 1 1 0 0,0 0-1 0 0,0-1 0 0 0,0 0 1 0 0,-1 1-1 0 0,0-5 0 0 0,1-35-137 0 0,-1 29 10 0 0,-4-65 429 0 0,0 153 3293 0 0,2-36-3452 0 0,1 45 0 0 0,2-77-231 0 0,-1-3-93 0 0,0 0 0 0 0,0 0 0 0 0,1 1 0 0 0,-1-1 0 0 0,1 0 0 0 0,0 0 0 0 0,0 1 0 0 0,0-1 0 0 0,1-1 0 0 0,0 1 0 0 0,1 4 0 0 0,-2-7 95 0 0,-1-1-1 0 0,1 0 0 0 0,-1 0 1 0 0,1 0-1 0 0,-1 1 0 0 0,0-1 1 0 0,1 0-1 0 0,-1 0 1 0 0,1 0-1 0 0,0 0 0 0 0,-1 0 1 0 0,1 0-1 0 0,-1 0 0 0 0,0 0 1 0 0,1-1-1 0 0,-1 1 1 0 0,1 0-1 0 0,0 0 0 0 0,-1 0 1 0 0,0-1-1 0 0,0 1 0 0 0,1 0 1 0 0,-1-1-1 0 0,1 1 1 0 0,-1 0-1 0 0,1-1 0 0 0,-1 1 1 0 0,0 0-1 0 0,0 0 0 0 0,1 0 1 0 0,-1-1-1 0 0,0 1 0 0 0,1-1 1 0 0,-1 0-1 0 0,0 1 1 0 0,1 0-1 0 0,-1 0 0 0 0,1-2 1 0 0,11-19-874 0 0,-11 17 583 0 0,11-21-423 0 0,-1-1 0 0 0,-1 0 0 0 0,11-55 0 0 0,4-7 4458 0 0,-18 74-21 0 0,-6 26-1919 0 0,-4 23-1258 0 0,3-31-498 0 0,-8 99 208 0 0,8-91-1025 0 0,1 1-1 0 0,-1-2 1 0 0,6 20 0 0 0,-6-30 708 0 0,0 0 0 0 0,0-1 0 0 0,0 1 1 0 0,0-1-1 0 0,1 1 0 0 0,-1 0 0 0 0,0 0 1 0 0,0-1-1 0 0,0 0 0 0 0,0 1 0 0 0,0 0 1 0 0,1 0-1 0 0,-1-1 0 0 0,1 0 0 0 0,-1 1 0 0 0,1-1 1 0 0,-1 1-1 0 0,0 0 0 0 0,0-1 0 0 0,1 0 1 0 0,0 0-1 0 0,-1 1 0 0 0,1-1 0 0 0,0 1 1 0 0,-1-1-1 0 0,0 0 0 0 0,1 1 0 0 0,0-1 0 0 0,-1 0 1 0 0,1 0-1 0 0,-1 1 0 0 0,1-1 0 0 0,0 0 1 0 0,-1 0-1 0 0,1 0 0 0 0,-1 0 0 0 0,1 0 1 0 0,0 0-1 0 0,0 0 0 0 0,-1 0 0 0 0,1 0 0 0 0,-1-1 1 0 0,1 1-1 0 0,0 0 0 0 0,-1 0 0 0 0,1-1 1 0 0,-1 1-1 0 0,1 0 0 0 0,-1-1 0 0 0,1 1 0 0 0,0-1 1 0 0,-1 1-1 0 0,0 0 0 0 0,1-1 0 0 0,0 0 1 0 0,3-3-2423 0 0</inkml:trace>
</inkml:ink>
</file>

<file path=ppt/ink/ink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07:27.7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137 20 8594 0 0,'0'-2'643'0'0,"0"1"1"0"0,0-1-1 0 0,0 1 1 0 0,0-1-1 0 0,0 1 0 0 0,0-1 1 0 0,0 1-1 0 0,0-1 1 0 0,0 1-1 0 0,1-2 1 0 0,0 1 2282 0 0,-4 7-1399 0 0,0 0-1526 0 0,-59 94-1166 0 0,19-33-3390 0 0,22-35 694 0 0,15-17 910 0 0,6-7 1519 0 0,5-8 428 0 0,-3-2-1601 0 0</inkml:trace>
</inkml:ink>
</file>

<file path=ppt/ink/ink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07:28.0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0 170 5593 0 0,'49'-79'1139'0'0,"-12"29"3534"0"0,-33 44-3749 0 0,2 1 0 0 0,-1-1 1 0 0,0 1-1 0 0,1-1 0 0 0,12-6 0 0 0,-15 12-871 0 0,-2 0 0 0 0,1 0 0 0 0,-1 0 0 0 0,1 0 0 0 0,-1 0-1 0 0,1 1 1 0 0,-1-1 0 0 0,1 1 0 0 0,-1-1 0 0 0,1 1 0 0 0,-1-1-1 0 0,1 1 1 0 0,0 0 0 0 0,-1 0 0 0 0,3 1 0 0 0,-4 0-80 0 0,1 0 1 0 0,-1-1 0 0 0,0 1-1 0 0,0-1 1 0 0,0 1-1 0 0,0-1 1 0 0,0 1 0 0 0,0-1-1 0 0,0 1 1 0 0,0-1-1 0 0,0 1 1 0 0,0 0-1 0 0,-1-1 1 0 0,0 1 0 0 0,1-1-1 0 0,-1 1 1 0 0,1-1-1 0 0,-1 1 1 0 0,0-1 0 0 0,0 0-1 0 0,-1 2 1 0 0,-23 29-771 0 0,19-27 632 0 0,-16 18-73 0 0,13-14 373 0 0,0-1 0 0 0,1 1 0 0 0,1 0 0 0 0,0 1 0 0 0,0-1 0 0 0,-10 22 0 0 0,16-31-107 0 0,1 1 1 0 0,0-1 0 0 0,0 0 0 0 0,-1 1 0 0 0,1-1-1 0 0,0 0 1 0 0,0 0 0 0 0,0 0 0 0 0,0 1-1 0 0,0-1 1 0 0,0 0 0 0 0,0 1 0 0 0,0-1 0 0 0,0 1-1 0 0,0-1 1 0 0,0 0 0 0 0,0 0 0 0 0,0 0 0 0 0,0 1-1 0 0,0-1 1 0 0,0 1 0 0 0,0-1 0 0 0,0 0-1 0 0,0 1 1 0 0,0-1 0 0 0,0 0 0 0 0,0 0 0 0 0,0 0-1 0 0,1 1 1 0 0,-1-1 0 0 0,0 0 0 0 0,0 1 0 0 0,1-1-1 0 0,-1 0 1 0 0,0 1 0 0 0,1-1 0 0 0,-1 0-1 0 0,0 0 1 0 0,0 1 0 0 0,0-1 0 0 0,1 0 0 0 0,17-2 460 0 0,21-15-442 0 0,-38 16-41 0 0,5-2-235 0 0,0 0 1 0 0,0 0 0 0 0,0 1 0 0 0,0-1 0 0 0,0 2 0 0 0,0-1-1 0 0,1 1 1 0 0,-1-1 0 0 0,1 1 0 0 0,9 1 0 0 0,-15 0 102 0 0,-1 0 0 0 0,0 0 1 0 0,0 0-1 0 0,0 0 0 0 0,1 0 0 0 0,-1 0 1 0 0,1 0-1 0 0,-1 0 0 0 0,0 0 0 0 0,1 0 0 0 0,-1 0 1 0 0,0 1-1 0 0,0-1 0 0 0,0 0 0 0 0,0 0 1 0 0,1 1-1 0 0,-1-1 0 0 0,0 0 0 0 0,0 1 1 0 0,1-1-1 0 0,-1 0 0 0 0,0 1 0 0 0,0-1 1 0 0,0 0-1 0 0,1 0 0 0 0,-1 0 0 0 0,0 0 1 0 0,0 1-1 0 0,0-1 0 0 0,0 1 0 0 0,0-1 1 0 0,0 1-1 0 0,-4 10-2972 0 0,-12 9-320 0 0,10-14 564 0 0</inkml:trace>
</inkml:ink>
</file>

<file path=ppt/ink/ink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07:28.4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 35 7138 0 0,'-11'6'6205'0'0,"20"-12"-4171"0"0,21-9-1252 0 0,-12 10-652 0 0,0 0 0 0 0,32-3 0 0 0,-42 7-172 0 0,0 0-1 0 0,0 1 1 0 0,0 1 0 0 0,0 0-1 0 0,0-1 1 0 0,0 2-1 0 0,0-1 1 0 0,14 6-1 0 0,-21-7-60 0 0,0 1 0 0 0,-1 0-1 0 0,1-1 1 0 0,0 1 0 0 0,0-1-1 0 0,0 0 1 0 0,-1 1 0 0 0,1 0-1 0 0,0 0 1 0 0,0-1-1 0 0,-1 1 1 0 0,1 0 0 0 0,-1 0-1 0 0,1 0 1 0 0,0-1 0 0 0,-1 1-1 0 0,0 0 1 0 0,0 0 0 0 0,1-1-1 0 0,-1 2 1 0 0,1-1-1 0 0,-1 0 1 0 0,0-1 0 0 0,0 2-1 0 0,1-1 1 0 0,-1-1 0 0 0,0 1-1 0 0,0 1 1 0 0,-1-2-1 0 0,1 1 1 0 0,0 0 0 0 0,-1 1-1 0 0,0 2-845 0 0,1 0-1 0 0,-2 0 0 0 0,1-1 0 0 0,0 1 1 0 0,-1-1-1 0 0,-4 7 0 0 0,1-2-2421 0 0</inkml:trace>
</inkml:ink>
</file>

<file path=ppt/ink/ink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07:29.5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20 279 8250 0 0,'0'-7'1363'0'0,"0"-17"3766"0"0,6-43 0 0 0,-7 64-3513 0 0,-1 8-1276 0 0,-3 12-401 0 0,-3 47 136 0 0,-1 28-36 0 0,9-82-46 0 0,0 1 1 0 0,1-1-1 0 0,0 1 1 0 0,0-1-1 0 0,1 0 1 0 0,5 16-1 0 0,-7-25-7 0 0,1 1 0 0 0,-1-1 0 0 0,1 1 0 0 0,0-1 0 0 0,-1 0 0 0 0,1 1 0 0 0,0-1 0 0 0,0 0 0 0 0,-1 0 0 0 0,1 0 0 0 0,0 0 0 0 0,1 0 0 0 0,-2 1 0 0 0,1-2 1 0 0,1 1-1 0 0,-2 0 0 0 0,2 0 0 0 0,0-1 0 0 0,-2 1 0 0 0,2 0 0 0 0,-1 0 0 0 0,0-1 0 0 0,1 0 0 0 0,1 1 0 0 0,-1-1-20 0 0,0 0 0 0 0,1 0 1 0 0,0-1-1 0 0,-1 1 0 0 0,0 0 0 0 0,1 0 0 0 0,0-1 1 0 0,-1 0-1 0 0,0 0 0 0 0,1 1 0 0 0,-1-2 0 0 0,4-1 1 0 0,2-2-89 0 0,0-1-1 0 0,-1 0 1 0 0,0 0 0 0 0,0 0 0 0 0,0-1 0 0 0,8-10 0 0 0,-10 8 58 0 0,1 0-1 0 0,-1 0 1 0 0,0 0-1 0 0,-1-1 1 0 0,0 0 0 0 0,-1 0-1 0 0,0 0 1 0 0,0 0-1 0 0,1-17 1 0 0,-2 13 110 0 0,-2 0 1 0 0,1-1-1 0 0,-2 1 1 0 0,1-1-1 0 0,-2 1 1 0 0,-5-21-1 0 0,13 56 123 0 0,0 0 0 0 0,13 29 0 0 0,-17-46-153 0 0,21 35-3 0 0,-23-37-12 0 0,1-2 0 0 0,0 2 0 0 0,1 0 0 0 0,-2-1 1 0 0,1 0-1 0 0,1 0 0 0 0,-1 0 0 0 0,0 1 0 0 0,0-1 0 0 0,1-1 0 0 0,-1 1 0 0 0,0 0 0 0 0,1 0 0 0 0,-1-1 0 0 0,1 1 0 0 0,-1 0 0 0 0,1-1 0 0 0,0 1 0 0 0,-1-1 0 0 0,1 0 1 0 0,0 0-1 0 0,-1 0 0 0 0,3 1 0 0 0,-2-2-31 0 0,-1 1 0 0 0,1-1 0 0 0,0 0 0 0 0,-1 0 0 0 0,0 1 0 0 0,0-1 0 0 0,1 0 0 0 0,-1 0 0 0 0,0 0 0 0 0,1 0 0 0 0,-1-1 0 0 0,0 1 0 0 0,1 0 0 0 0,-2 0 0 0 0,1-1 0 0 0,0 0 0 0 0,0 2 0 0 0,-1-2 0 0 0,1 1 0 0 0,1-3 1 0 0,10-37-446 0 0,-6 18 409 0 0,-3 14 57 0 0,-1-1 0 0 0,0 0 0 0 0,0-14 0 0 0,6-21 33 0 0,-4 26-23 0 0,-2 13 22 0 0,-2 1 0 0 0,2 0 0 0 0,-1-1 0 0 0,1 1 0 0 0,0 0 0 0 0,4-7-1 0 0,-6 12-20 0 0,0-1 0 0 0,0 1-1 0 0,0 0 1 0 0,0 0 0 0 0,0-1-1 0 0,0 1 1 0 0,1 0 0 0 0,-1 0-1 0 0,0 0 1 0 0,0 0-1 0 0,0 0 1 0 0,0 0 0 0 0,1 0-1 0 0,-1 0 1 0 0,0-1 0 0 0,0 1-1 0 0,0 0 1 0 0,1 0 0 0 0,-1 0-1 0 0,0 0 1 0 0,0 0-1 0 0,1 0 1 0 0,-1-1 0 0 0,0 1-1 0 0,0 0 1 0 0,0 0 0 0 0,0 0-1 0 0,0 0 1 0 0,0 0 0 0 0,1 0-1 0 0,-1 0 1 0 0,0 0-1 0 0,0 0 1 0 0,1 0 0 0 0,-1 0-1 0 0,0 0 1 0 0,0 1 0 0 0,1-1-1 0 0,-1 0 1 0 0,0 0 0 0 0,0 0-1 0 0,0 0 1 0 0,0 0 0 0 0,6 11 127 0 0,-1 12 34 0 0,3 211 292 0 0,-3-53-440 0 0,-5-158-198 0 0,3 49-2953 0 0,-6-132-1494 0 0,1-8 3891 0 0,-3-47 529 0 0,3-68 1107 0 0,4 164-221 0 0,-1-1 0 0 0,2 1 0 0 0,1 0-1 0 0,1-1 1 0 0,1 2 0 0 0,0-1 0 0 0,10-19 0 0 0,-16 36-555 0 0,1 1 0 0 0,0 0 0 0 0,-1-1 0 0 0,0 2-1 0 0,1-2 1 0 0,1 1 0 0 0,-1 0 0 0 0,-1-1-1 0 0,1 1 1 0 0,1 0 0 0 0,-2 0 0 0 0,1 0-1 0 0,1 1 1 0 0,-1-1 0 0 0,0 0 0 0 0,1 0 0 0 0,1-1-1 0 0,-2 2-92 0 0,0 1 0 0 0,0-1-1 0 0,0 0 1 0 0,0 1 0 0 0,0-1-1 0 0,0 0 1 0 0,-1 0-1 0 0,1 1 1 0 0,0 0 0 0 0,0-1-1 0 0,-1 1 1 0 0,1-1 0 0 0,0 1-1 0 0,0-1 1 0 0,0 1-1 0 0,-1 0 1 0 0,0-1 0 0 0,1 1-1 0 0,-1 0 1 0 0,1 0 0 0 0,0 0-1 0 0,-1 0 1 0 0,0 0 0 0 0,0 0-1 0 0,0-1 1 0 0,1 1-1 0 0,-1 0 1 0 0,0 1 0 0 0,5 12 62 0 0,-1 1 1 0 0,-1-1-1 0 0,2 22 1 0 0,4 21-120 0 0,-6-46 32 0 0,-1-4 3 0 0,0 0 1 0 0,0-1 0 0 0,-1 2 0 0 0,0-1 0 0 0,0 0 0 0 0,0 0-1 0 0,-1 1 1 0 0,-1 8 0 0 0,0-15-7 0 0,0 0 0 0 0,1 0 1 0 0,0 0-1 0 0,-1-1 0 0 0,0 1 0 0 0,0 0 0 0 0,1 0 0 0 0,-1 0 0 0 0,0-1 1 0 0,0 1-1 0 0,0 0 0 0 0,0 0 0 0 0,0-1 0 0 0,0 0 0 0 0,0 1 1 0 0,0 0-1 0 0,0-1 0 0 0,0 1 0 0 0,0-1 0 0 0,0 0 0 0 0,0 0 0 0 0,0 0 1 0 0,-2 0-1 0 0,-35 3-94 0 0,23-3-28 0 0,-37 11-835 0 0,0-1-1770 0 0,20-10-2001 0 0,31 0 4560 0 0,1 0-1 0 0,0 0 1 0 0,0 0 0 0 0,0 0 0 0 0,-1 0 0 0 0,1 0 0 0 0,-1 0 0 0 0,1-1 0 0 0,0 1 0 0 0,-1 0 0 0 0,1 0 0 0 0,0-1-1 0 0,-1 1 1 0 0,1 0 0 0 0,0-1 0 0 0,0 1 0 0 0,0 0 0 0 0,0 0 0 0 0,0 0 0 0 0,0-1 0 0 0,-1 1 0 0 0,1 0 0 0 0,0-1-1 0 0,0 1 1 0 0,0-1 0 0 0,0 1 0 0 0,0-1 0 0 0,0 1 0 0 0,0 0 0 0 0,0 0 0 0 0,0-1 0 0 0,0 1 0 0 0,0 0 0 0 0,0-1-1 0 0,0 1 1 0 0,0-1 0 0 0,0 1 0 0 0,0 0 0 0 0,0 0 0 0 0,0-1 0 0 0,1 1 0 0 0,-1 0 0 0 0,0-1 0 0 0,0 1 0 0 0,0 0-1 0 0,0-1 1 0 0,0 1 0 0 0,1 0 0 0 0,3-7-2470 0 0</inkml:trace>
</inkml:ink>
</file>

<file path=ppt/ink/ink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9T08:07:30.0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94 40 9298 0 0,'8'-40'6660'0'0,"-7"46"-6072"0"0,2 0-1 0 0,-2 0 1 0 0,2 0-1 0 0,2 6 1 0 0,-1-4-415 0 0,13 37-134 0 0,-3 2 0 0 0,13 67 0 0 0,-1-5-308 0 0,-17-79-121 0 0,-9-30 336 0 0,0 0-28 0 0,-21-17-1015 0 0,-107-120 928 0 0,123 131 239 0 0,-15-17 220 0 0,18 21-238 0 0,2 1 0 0 0,-2 0-1 0 0,1 0 1 0 0,0 0 0 0 0,-1 0 0 0 0,1 0 0 0 0,-1 0 0 0 0,1 0 0 0 0,0 1-1 0 0,-1-1 1 0 0,0 0 0 0 0,0 0 0 0 0,1 1 0 0 0,-3 0 0 0 0,3 0-38 0 0,1 0 1 0 0,-1 0-1 0 0,0 1 1 0 0,0-1 0 0 0,0 1-1 0 0,1-1 1 0 0,0 1-1 0 0,-1-1 1 0 0,0 0-1 0 0,0 1 1 0 0,1 0 0 0 0,0 0-1 0 0,-1-1 1 0 0,1 1-1 0 0,-1-1 1 0 0,1 1 0 0 0,-1 0-1 0 0,1 0 1 0 0,0-1-1 0 0,0 1 1 0 0,0 0 0 0 0,-1 0-1 0 0,1-1 1 0 0,0 1-1 0 0,0 0 1 0 0,0 0-1 0 0,0 0 1 0 0,0-1 0 0 0,0 3-1 0 0,-1 29-30 0 0,1-26 5 0 0,0 17 3 0 0,1 0 0 0 0,5 27-1 0 0,-5-43-45 0 0,0 0 0 0 0,1-1-1 0 0,-1 0 1 0 0,2 0-1 0 0,-1 0 1 0 0,1 0 0 0 0,-1 1-1 0 0,2-2 1 0 0,-1 0-1 0 0,1 1 1 0 0,0-1 0 0 0,8 9-1 0 0,-10-12-176 0 0,0 0 0 0 0,1 0 0 0 0,0 0 0 0 0,0-1 0 0 0,0 2 0 0 0,-1-2 0 0 0,1 0-1 0 0,0 0 1 0 0,0 0 0 0 0,0 1 0 0 0,1-2 0 0 0,-1 1 0 0 0,0-1 0 0 0,0 1 0 0 0,1-1 0 0 0,-1 0 0 0 0,0 0 0 0 0,1 0 0 0 0,-1 0-1 0 0,0-1 1 0 0,1 0 0 0 0,-1 1 0 0 0,1-1 0 0 0,-1 0 0 0 0,0 0 0 0 0,0 0 0 0 0,3-2 0 0 0,2-3-557 0 0,2 1 1 0 0,-2 0-1 0 0,1-2 1 0 0,-2 1-1 0 0,1-1 1 0 0,0 0-1 0 0,9-13 0 0 0,-7 9-1853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FDF628-715E-5845-851D-3DBB08BBA417}" type="datetimeFigureOut">
              <a:rPr kumimoji="1" lang="ko-KR" altLang="en-US" smtClean="0"/>
              <a:t>2020-06-23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141C08-C631-9145-B62C-14BEAD5E8D2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665539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unahlee-viola/WISET-D_Offline" TargetMode="External"/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186292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에러가 최소가 되는 지점을 찾아내는 것이 학습의 목표</a:t>
            </a:r>
            <a:endParaRPr lang="en-US" altLang="ko-KR" dirty="0"/>
          </a:p>
          <a:p>
            <a:r>
              <a:rPr lang="ko-KR" altLang="en-US" dirty="0"/>
              <a:t>에러가 작아지는 쪽으로</a:t>
            </a:r>
            <a:r>
              <a:rPr lang="en-US" altLang="ko-KR" dirty="0"/>
              <a:t> weight</a:t>
            </a:r>
            <a:r>
              <a:rPr lang="ko-KR" altLang="en-US" dirty="0"/>
              <a:t>를 옮기는 방법 </a:t>
            </a:r>
            <a:endParaRPr lang="en-US" altLang="ko-KR" dirty="0"/>
          </a:p>
          <a:p>
            <a:r>
              <a:rPr lang="en-US" altLang="ko-KR" dirty="0"/>
              <a:t>Weight</a:t>
            </a:r>
            <a:r>
              <a:rPr lang="ko-KR" altLang="en-US" dirty="0"/>
              <a:t>를 조정해 봐서 에러가 변화하는 정도를 봐서 조정 </a:t>
            </a:r>
            <a:r>
              <a:rPr lang="en-US" altLang="ko-KR" dirty="0"/>
              <a:t>(</a:t>
            </a:r>
            <a:r>
              <a:rPr lang="ko-KR" altLang="en-US" dirty="0"/>
              <a:t>산에서 주변을 더듬어 경사를 파악해서 옮기듯</a:t>
            </a:r>
            <a:r>
              <a:rPr lang="en-US" altLang="ko-KR" dirty="0"/>
              <a:t>)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 err="1">
                <a:sym typeface="Wingdings" panose="05000000000000000000" pitchFamily="2" charset="2"/>
              </a:rPr>
              <a:t>경사하강법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52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934156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경사 확인</a:t>
            </a:r>
            <a:r>
              <a:rPr lang="en-US" altLang="ko-KR" dirty="0"/>
              <a:t>: </a:t>
            </a:r>
            <a:r>
              <a:rPr lang="ko-KR" altLang="en-US" dirty="0"/>
              <a:t>미분 적분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54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866623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57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087428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&lt;</a:t>
            </a:r>
            <a:r>
              <a:rPr lang="ko-KR" altLang="en-US" dirty="0"/>
              <a:t>결과 </a:t>
            </a:r>
            <a:r>
              <a:rPr lang="ko-KR" altLang="en-US" dirty="0" err="1"/>
              <a:t>안나오는</a:t>
            </a:r>
            <a:r>
              <a:rPr lang="ko-KR" altLang="en-US" dirty="0"/>
              <a:t> 경우 해결방법</a:t>
            </a:r>
            <a:r>
              <a:rPr lang="en-US" altLang="ko-KR" dirty="0"/>
              <a:t>&gt;</a:t>
            </a:r>
          </a:p>
          <a:p>
            <a:r>
              <a:rPr lang="ko-KR" altLang="en-US" dirty="0"/>
              <a:t>입력 차원 늘린다</a:t>
            </a:r>
            <a:r>
              <a:rPr lang="en-US" altLang="ko-KR" dirty="0"/>
              <a:t>: </a:t>
            </a:r>
            <a:r>
              <a:rPr lang="ko-KR" altLang="en-US" dirty="0"/>
              <a:t>핵심적 </a:t>
            </a:r>
            <a:r>
              <a:rPr lang="en-US" altLang="ko-KR" dirty="0"/>
              <a:t>data </a:t>
            </a:r>
            <a:r>
              <a:rPr lang="ko-KR" altLang="en-US" dirty="0"/>
              <a:t>필요</a:t>
            </a:r>
            <a:r>
              <a:rPr lang="en-US" altLang="ko-KR" dirty="0"/>
              <a:t>. – data </a:t>
            </a:r>
            <a:r>
              <a:rPr lang="ko-KR" altLang="en-US" dirty="0" err="1"/>
              <a:t>전처리</a:t>
            </a:r>
            <a:r>
              <a:rPr lang="en-US" altLang="ko-KR" dirty="0"/>
              <a:t>, </a:t>
            </a:r>
            <a:r>
              <a:rPr lang="ko-KR" altLang="en-US" dirty="0"/>
              <a:t>누락 등을 점검</a:t>
            </a:r>
            <a:endParaRPr lang="en-US" altLang="ko-KR" dirty="0"/>
          </a:p>
          <a:p>
            <a:r>
              <a:rPr lang="ko-KR" altLang="en-US" dirty="0"/>
              <a:t>비선형 변환</a:t>
            </a:r>
            <a:r>
              <a:rPr lang="en-US" altLang="ko-KR" dirty="0"/>
              <a:t>: </a:t>
            </a:r>
            <a:r>
              <a:rPr lang="ko-KR" altLang="en-US" dirty="0"/>
              <a:t>이 방법 자체가 어려움</a:t>
            </a:r>
            <a:endParaRPr lang="en-US" altLang="ko-KR" dirty="0"/>
          </a:p>
          <a:p>
            <a:r>
              <a:rPr lang="en-US" altLang="ko-KR" dirty="0"/>
              <a:t>MLP (Multi layer perceptron)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63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966143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이를 </a:t>
            </a:r>
            <a:r>
              <a:rPr lang="en-US" altLang="ko-KR" dirty="0"/>
              <a:t>neural network</a:t>
            </a:r>
            <a:r>
              <a:rPr lang="ko-KR" altLang="en-US" dirty="0"/>
              <a:t>이라 함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64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155328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다층 </a:t>
            </a:r>
            <a:r>
              <a:rPr lang="ko-KR" altLang="en-US" dirty="0" err="1"/>
              <a:t>퍼셉트론은</a:t>
            </a:r>
            <a:r>
              <a:rPr lang="ko-KR" altLang="en-US" dirty="0"/>
              <a:t> 비선형 문제를 해결할 수 있음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65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334738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Training set</a:t>
            </a:r>
            <a:r>
              <a:rPr lang="ko-KR" altLang="en-US" dirty="0"/>
              <a:t>와 </a:t>
            </a:r>
            <a:r>
              <a:rPr lang="en-US" altLang="ko-KR" dirty="0"/>
              <a:t>test</a:t>
            </a:r>
            <a:r>
              <a:rPr lang="ko-KR" altLang="en-US" dirty="0"/>
              <a:t> </a:t>
            </a:r>
            <a:r>
              <a:rPr lang="en-US" altLang="ko-KR" dirty="0"/>
              <a:t>set</a:t>
            </a:r>
            <a:r>
              <a:rPr lang="ko-KR" altLang="en-US" dirty="0"/>
              <a:t>가 섞이면 결과가 무의미해짐</a:t>
            </a:r>
            <a:endParaRPr lang="en-US" altLang="ko-KR" dirty="0"/>
          </a:p>
          <a:p>
            <a:r>
              <a:rPr lang="ko-KR" altLang="en-US" dirty="0"/>
              <a:t>두개를 구분해줘야 함</a:t>
            </a:r>
            <a:endParaRPr lang="en-US" altLang="ko-KR" dirty="0"/>
          </a:p>
          <a:p>
            <a:r>
              <a:rPr lang="ko-KR" altLang="en-US" dirty="0"/>
              <a:t>실행해봐</a:t>
            </a:r>
            <a:r>
              <a:rPr lang="en-US" altLang="ko-KR" dirty="0"/>
              <a:t>~! </a:t>
            </a:r>
            <a:r>
              <a:rPr lang="ko-KR" altLang="en-US" dirty="0"/>
              <a:t>재밌음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66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597999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68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816421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87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6580327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구글의 </a:t>
            </a:r>
            <a:r>
              <a:rPr lang="ko-KR" altLang="en-US" dirty="0" err="1"/>
              <a:t>미친짓</a:t>
            </a:r>
            <a:r>
              <a:rPr lang="en-US" altLang="ko-KR" dirty="0"/>
              <a:t>: </a:t>
            </a:r>
            <a:r>
              <a:rPr lang="ko-KR" altLang="en-US" dirty="0"/>
              <a:t>미리 검색해 놓고 검색한 결과를 보여줌 </a:t>
            </a:r>
            <a:r>
              <a:rPr lang="en-US" altLang="ko-KR" dirty="0"/>
              <a:t>(</a:t>
            </a:r>
            <a:r>
              <a:rPr lang="ko-KR" altLang="en-US" dirty="0"/>
              <a:t>실시간 검색 아니고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Data</a:t>
            </a:r>
            <a:r>
              <a:rPr lang="ko-KR" altLang="en-US" dirty="0"/>
              <a:t>를 수집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분산저장</a:t>
            </a:r>
            <a:endParaRPr lang="en-US" altLang="ko-KR" dirty="0"/>
          </a:p>
          <a:p>
            <a:r>
              <a:rPr lang="en-US" altLang="ko-KR" dirty="0" err="1"/>
              <a:t>Hadupa</a:t>
            </a:r>
            <a:r>
              <a:rPr lang="en-US" altLang="ko-KR" dirty="0"/>
              <a:t>?</a:t>
            </a:r>
          </a:p>
          <a:p>
            <a:r>
              <a:rPr lang="en-US" altLang="ko-KR" dirty="0" err="1"/>
              <a:t>Hadup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92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111182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3386744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Data set</a:t>
            </a:r>
            <a:r>
              <a:rPr lang="ko-KR" altLang="en-US" dirty="0"/>
              <a:t>과 </a:t>
            </a:r>
            <a:r>
              <a:rPr lang="en-US" altLang="ko-KR" dirty="0"/>
              <a:t>computing power </a:t>
            </a:r>
            <a:r>
              <a:rPr lang="ko-KR" altLang="en-US" dirty="0"/>
              <a:t>증강 덕분에 </a:t>
            </a:r>
            <a:r>
              <a:rPr lang="en-US" altLang="ko-KR" dirty="0"/>
              <a:t>neural network – deep learning </a:t>
            </a:r>
            <a:r>
              <a:rPr lang="ko-KR" altLang="en-US" dirty="0"/>
              <a:t>성공</a:t>
            </a:r>
            <a:endParaRPr lang="en-US" altLang="ko-KR" dirty="0"/>
          </a:p>
          <a:p>
            <a:r>
              <a:rPr lang="ko-KR" altLang="en-US" dirty="0"/>
              <a:t>사소한 알고리즘 몇가지 더 개선</a:t>
            </a:r>
            <a:endParaRPr lang="en-US" altLang="ko-KR" dirty="0"/>
          </a:p>
          <a:p>
            <a:r>
              <a:rPr lang="en-US" altLang="ko-KR" dirty="0"/>
              <a:t>MLP, perceptron </a:t>
            </a:r>
            <a:r>
              <a:rPr lang="ko-KR" altLang="en-US" dirty="0"/>
              <a:t>용어 잘 </a:t>
            </a:r>
            <a:r>
              <a:rPr lang="ko-KR" altLang="en-US" dirty="0" err="1"/>
              <a:t>안쓰는</a:t>
            </a:r>
            <a:r>
              <a:rPr lang="ko-KR" altLang="en-US" dirty="0"/>
              <a:t> 이유</a:t>
            </a:r>
            <a:r>
              <a:rPr lang="en-US" altLang="ko-KR" dirty="0"/>
              <a:t>: </a:t>
            </a:r>
            <a:r>
              <a:rPr lang="ko-KR" altLang="en-US" dirty="0"/>
              <a:t>과거의 실패 인상을 지우기 위해</a:t>
            </a:r>
            <a:endParaRPr lang="en-US" altLang="ko-KR" dirty="0"/>
          </a:p>
          <a:p>
            <a:r>
              <a:rPr lang="en-US" altLang="ko-KR" dirty="0"/>
              <a:t>DNN: </a:t>
            </a:r>
            <a:r>
              <a:rPr lang="en-US" altLang="ko-KR" dirty="0" err="1"/>
              <a:t>marketting</a:t>
            </a:r>
            <a:r>
              <a:rPr lang="en-US" altLang="ko-KR" dirty="0"/>
              <a:t> term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93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6150993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96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794459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98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6652045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나와야 할 값과 나온 값의 차이를 맨 마지막 </a:t>
            </a:r>
            <a:r>
              <a:rPr lang="en-US" altLang="ko-KR" dirty="0"/>
              <a:t>layer</a:t>
            </a:r>
            <a:r>
              <a:rPr lang="ko-KR" altLang="en-US" dirty="0"/>
              <a:t>에서부터 거꾸로</a:t>
            </a:r>
            <a:r>
              <a:rPr lang="en-US" altLang="ko-KR" dirty="0"/>
              <a:t>.. </a:t>
            </a:r>
          </a:p>
          <a:p>
            <a:r>
              <a:rPr lang="ko-KR" altLang="en-US" dirty="0"/>
              <a:t>두가지 동시에 사용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100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567583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테스트하기 위해 </a:t>
            </a:r>
            <a:r>
              <a:rPr lang="ko-KR" altLang="en-US" dirty="0" err="1"/>
              <a:t>다운로드받아서</a:t>
            </a:r>
            <a:r>
              <a:rPr lang="ko-KR" altLang="en-US" dirty="0"/>
              <a:t> 실행해보는 코드의 </a:t>
            </a:r>
            <a:r>
              <a:rPr lang="en-US" altLang="ko-KR" dirty="0"/>
              <a:t>95% </a:t>
            </a:r>
            <a:r>
              <a:rPr lang="ko-KR" altLang="en-US" dirty="0"/>
              <a:t>정도가 파이썬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선택의 여지가 없이 </a:t>
            </a:r>
            <a:r>
              <a:rPr lang="ko-KR" altLang="en-US" dirty="0" err="1"/>
              <a:t>파이썬으로</a:t>
            </a:r>
            <a:r>
              <a:rPr lang="ko-KR" altLang="en-US" dirty="0"/>
              <a:t> 개발 필요</a:t>
            </a:r>
            <a:endParaRPr lang="en-US" altLang="ko-KR" dirty="0"/>
          </a:p>
          <a:p>
            <a:r>
              <a:rPr lang="ko-KR" altLang="en-US" dirty="0"/>
              <a:t>프레임원 </a:t>
            </a:r>
            <a:r>
              <a:rPr lang="en-US" altLang="ko-KR" dirty="0"/>
              <a:t>6/10</a:t>
            </a:r>
            <a:r>
              <a:rPr lang="ko-KR" altLang="en-US" dirty="0"/>
              <a:t>이 </a:t>
            </a:r>
            <a:r>
              <a:rPr lang="en-US" altLang="ko-KR" dirty="0" err="1"/>
              <a:t>Keras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이 분야는 산업체에서 개발연구가 이루어지고 이후에 논문으로 발표됨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논문보다 결과물이 먼저 나오는 특이한 분야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코드도 공개</a:t>
            </a:r>
            <a:endParaRPr lang="en-US" altLang="ko-KR" dirty="0"/>
          </a:p>
          <a:p>
            <a:pPr marL="0" indent="0">
              <a:buFontTx/>
              <a:buNone/>
            </a:pPr>
            <a:endParaRPr lang="en-US" altLang="ko-KR" dirty="0"/>
          </a:p>
          <a:p>
            <a:pPr marL="0" indent="0">
              <a:buFontTx/>
              <a:buNone/>
            </a:pPr>
            <a:r>
              <a:rPr lang="ko-KR" altLang="en-US" dirty="0"/>
              <a:t>딥러닝 관련 책 </a:t>
            </a:r>
            <a:r>
              <a:rPr lang="en-US" altLang="ko-KR" dirty="0"/>
              <a:t>2018</a:t>
            </a:r>
            <a:r>
              <a:rPr lang="ko-KR" altLang="en-US" dirty="0"/>
              <a:t>년 이전 책은 </a:t>
            </a:r>
            <a:r>
              <a:rPr lang="en-US" altLang="ko-KR" dirty="0"/>
              <a:t>out of date. </a:t>
            </a:r>
            <a:r>
              <a:rPr lang="ko-KR" altLang="en-US" dirty="0" err="1"/>
              <a:t>읽지마</a:t>
            </a:r>
            <a:r>
              <a:rPr lang="en-US" altLang="ko-KR" dirty="0"/>
              <a:t>.</a:t>
            </a:r>
          </a:p>
          <a:p>
            <a:pPr marL="0" indent="0">
              <a:buFontTx/>
              <a:buNone/>
            </a:pPr>
            <a:r>
              <a:rPr lang="ko-KR" altLang="en-US" dirty="0"/>
              <a:t>책 유효기간이 </a:t>
            </a:r>
            <a:r>
              <a:rPr lang="en-US" altLang="ko-KR" dirty="0"/>
              <a:t>1</a:t>
            </a:r>
            <a:r>
              <a:rPr lang="ko-KR" altLang="en-US" dirty="0"/>
              <a:t>년</a:t>
            </a:r>
            <a:endParaRPr lang="en-US" altLang="ko-KR" dirty="0"/>
          </a:p>
          <a:p>
            <a:pPr marL="0" indent="0">
              <a:buFontTx/>
              <a:buNone/>
            </a:pPr>
            <a:r>
              <a:rPr lang="ko-KR" altLang="en-US" dirty="0"/>
              <a:t>개발환경 유효기간은 </a:t>
            </a:r>
            <a:r>
              <a:rPr lang="en-US" altLang="ko-KR" dirty="0"/>
              <a:t>3</a:t>
            </a:r>
            <a:r>
              <a:rPr lang="ko-KR" altLang="en-US" dirty="0"/>
              <a:t>개월도 안됨</a:t>
            </a:r>
            <a:endParaRPr lang="en-US" altLang="ko-KR" dirty="0"/>
          </a:p>
          <a:p>
            <a:pPr marL="0" indent="0">
              <a:buFontTx/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101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1052065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Data</a:t>
            </a:r>
            <a:r>
              <a:rPr lang="ko-KR" altLang="en-US" dirty="0"/>
              <a:t> </a:t>
            </a:r>
            <a:r>
              <a:rPr lang="en-US" altLang="ko-KR" dirty="0"/>
              <a:t>labeling</a:t>
            </a:r>
            <a:r>
              <a:rPr lang="ko-KR" altLang="en-US" dirty="0"/>
              <a:t>이 </a:t>
            </a:r>
            <a:r>
              <a:rPr lang="en-US" altLang="ko-KR" dirty="0"/>
              <a:t>expensive (</a:t>
            </a:r>
            <a:r>
              <a:rPr lang="ko-KR" altLang="en-US" dirty="0"/>
              <a:t>삼성 알바</a:t>
            </a:r>
            <a:r>
              <a:rPr lang="en-US" altLang="ko-KR" dirty="0"/>
              <a:t>200</a:t>
            </a:r>
            <a:r>
              <a:rPr lang="ko-KR" altLang="en-US" dirty="0"/>
              <a:t>명 </a:t>
            </a:r>
            <a:r>
              <a:rPr lang="en-US" altLang="ko-KR" dirty="0"/>
              <a:t>6</a:t>
            </a:r>
            <a:r>
              <a:rPr lang="ko-KR" altLang="en-US" dirty="0"/>
              <a:t>개월 </a:t>
            </a:r>
            <a:r>
              <a:rPr lang="en-US" altLang="ko-KR" dirty="0"/>
              <a:t>70</a:t>
            </a:r>
            <a:r>
              <a:rPr lang="ko-KR" altLang="en-US" dirty="0"/>
              <a:t>억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Computing </a:t>
            </a:r>
            <a:r>
              <a:rPr lang="ko-KR" altLang="en-US" dirty="0"/>
              <a:t>비용 월 </a:t>
            </a:r>
            <a:r>
              <a:rPr lang="en-US" altLang="ko-KR" dirty="0"/>
              <a:t>150</a:t>
            </a:r>
            <a:r>
              <a:rPr lang="ko-KR" altLang="en-US" dirty="0"/>
              <a:t>부터 시작 </a:t>
            </a:r>
            <a:endParaRPr lang="en-US" altLang="ko-KR" dirty="0"/>
          </a:p>
          <a:p>
            <a:r>
              <a:rPr lang="en-US" altLang="ko-KR" dirty="0"/>
              <a:t>But, </a:t>
            </a:r>
            <a:r>
              <a:rPr lang="ko-KR" altLang="en-US" dirty="0"/>
              <a:t>결과가 나온다는 보장이 없음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102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2203213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ML</a:t>
            </a:r>
            <a:r>
              <a:rPr lang="ko-KR" altLang="en-US" dirty="0"/>
              <a:t>과 </a:t>
            </a:r>
            <a:r>
              <a:rPr lang="en-US" altLang="ko-KR" dirty="0"/>
              <a:t>DL </a:t>
            </a:r>
            <a:r>
              <a:rPr lang="ko-KR" altLang="en-US" dirty="0"/>
              <a:t>상보적 관계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103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8308713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셋 다 </a:t>
            </a:r>
            <a:r>
              <a:rPr lang="en-US" altLang="ko-KR" dirty="0"/>
              <a:t>DNN </a:t>
            </a:r>
            <a:r>
              <a:rPr lang="ko-KR" altLang="en-US" dirty="0"/>
              <a:t>사용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107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7354671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108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0050349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Data</a:t>
            </a:r>
            <a:r>
              <a:rPr lang="ko-KR" altLang="en-US" dirty="0"/>
              <a:t>만 있으면 이거 해볼 수 있음</a:t>
            </a:r>
            <a:endParaRPr lang="en-US" altLang="ko-KR" dirty="0"/>
          </a:p>
          <a:p>
            <a:r>
              <a:rPr lang="en-US" altLang="ko-KR" dirty="0"/>
              <a:t>3</a:t>
            </a:r>
            <a:r>
              <a:rPr lang="ko-KR" altLang="en-US" dirty="0"/>
              <a:t>개월 인턴 학생이 이내용으로 논문 </a:t>
            </a:r>
            <a:r>
              <a:rPr lang="en-US" altLang="ko-KR" dirty="0"/>
              <a:t>publish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전력에서는 </a:t>
            </a:r>
            <a:r>
              <a:rPr lang="en-US" altLang="ko-KR" dirty="0">
                <a:sym typeface="Wingdings" panose="05000000000000000000" pitchFamily="2" charset="2"/>
              </a:rPr>
              <a:t>bible</a:t>
            </a:r>
            <a:r>
              <a:rPr lang="ko-KR" altLang="en-US" dirty="0">
                <a:sym typeface="Wingdings" panose="05000000000000000000" pitchFamily="2" charset="2"/>
              </a:rPr>
              <a:t>이 되는 논문이 됨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113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588263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4465685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114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6196918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GPU = </a:t>
            </a:r>
            <a:r>
              <a:rPr lang="ko-KR" altLang="en-US" dirty="0"/>
              <a:t>그래픽 카드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115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2941813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전기소모 높음</a:t>
            </a:r>
            <a:r>
              <a:rPr lang="en-US" altLang="ko-KR" dirty="0"/>
              <a:t>. </a:t>
            </a:r>
            <a:r>
              <a:rPr lang="ko-KR" altLang="en-US" dirty="0" err="1"/>
              <a:t>랩탑에</a:t>
            </a:r>
            <a:r>
              <a:rPr lang="ko-KR" altLang="en-US" dirty="0"/>
              <a:t> 사용 불가 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Power, mainboard….  GPU </a:t>
            </a:r>
            <a:r>
              <a:rPr lang="ko-KR" altLang="en-US" dirty="0"/>
              <a:t>보통 </a:t>
            </a:r>
            <a:r>
              <a:rPr lang="en-US" altLang="ko-KR" dirty="0"/>
              <a:t>4</a:t>
            </a:r>
            <a:r>
              <a:rPr lang="ko-KR" altLang="en-US" dirty="0"/>
              <a:t>개 꽂고 </a:t>
            </a:r>
            <a:r>
              <a:rPr lang="en-US" altLang="ko-KR" dirty="0"/>
              <a:t>- </a:t>
            </a:r>
            <a:r>
              <a:rPr lang="ko-KR" altLang="en-US" dirty="0"/>
              <a:t>보통은 </a:t>
            </a:r>
            <a:r>
              <a:rPr lang="en-US" altLang="ko-KR" dirty="0"/>
              <a:t>1500</a:t>
            </a:r>
            <a:r>
              <a:rPr lang="ko-KR" altLang="en-US" dirty="0"/>
              <a:t>만원 서버 사용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116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1796010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필요 사항</a:t>
            </a:r>
            <a:r>
              <a:rPr lang="en-US" altLang="ko-KR" dirty="0"/>
              <a:t>. </a:t>
            </a:r>
            <a:r>
              <a:rPr lang="ko-KR" altLang="en-US" dirty="0"/>
              <a:t>근데 </a:t>
            </a:r>
            <a:r>
              <a:rPr lang="en-US" altLang="ko-KR" dirty="0"/>
              <a:t>tensor</a:t>
            </a:r>
            <a:r>
              <a:rPr lang="ko-KR" altLang="en-US" dirty="0"/>
              <a:t> </a:t>
            </a:r>
            <a:r>
              <a:rPr lang="en-US" altLang="ko-KR" dirty="0"/>
              <a:t>flow</a:t>
            </a:r>
            <a:r>
              <a:rPr lang="ko-KR" altLang="en-US" dirty="0"/>
              <a:t> 같은 경우 설치하는데 애먹음</a:t>
            </a:r>
            <a:r>
              <a:rPr lang="en-US" altLang="ko-KR" dirty="0"/>
              <a:t>… (</a:t>
            </a:r>
            <a:r>
              <a:rPr lang="ko-KR" altLang="en-US" dirty="0"/>
              <a:t>말리는 정도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ko-KR" altLang="en-US" dirty="0"/>
              <a:t>또는 설치된 서버를 구글에서 제공하고 있음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117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9228214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Download </a:t>
            </a:r>
            <a:r>
              <a:rPr lang="ko-KR" altLang="en-US" dirty="0"/>
              <a:t>받아서 쓰는 경우에도 </a:t>
            </a:r>
            <a:r>
              <a:rPr lang="en-US" altLang="ko-KR" dirty="0"/>
              <a:t>tensor flow </a:t>
            </a:r>
            <a:r>
              <a:rPr lang="ko-KR" altLang="en-US" dirty="0"/>
              <a:t>코드 직접 쓰는 경우는 극히 드물다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118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1335502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>
                <a:hlinkClick r:id="rId3"/>
              </a:rPr>
              <a:t>https://github.com/eunahlee-viola/WISET-D_Offline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121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8801162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실행시키면 </a:t>
            </a:r>
            <a:r>
              <a:rPr lang="en-US" altLang="ko-KR" dirty="0"/>
              <a:t>machine </a:t>
            </a:r>
            <a:r>
              <a:rPr lang="ko-KR" altLang="en-US" dirty="0"/>
              <a:t>하나가 설치가 돼서 실행이 됨 오른쪽 상단에 사용 정도 표시됨</a:t>
            </a:r>
            <a:endParaRPr lang="en-US" altLang="ko-KR" dirty="0"/>
          </a:p>
          <a:p>
            <a:r>
              <a:rPr lang="en-US" altLang="ko-KR" dirty="0"/>
              <a:t>20</a:t>
            </a:r>
            <a:r>
              <a:rPr lang="ko-KR" altLang="en-US" dirty="0"/>
              <a:t>분 이상 사용 </a:t>
            </a:r>
            <a:r>
              <a:rPr lang="ko-KR" altLang="en-US" dirty="0" err="1"/>
              <a:t>안하면</a:t>
            </a:r>
            <a:r>
              <a:rPr lang="ko-KR" altLang="en-US" dirty="0"/>
              <a:t> </a:t>
            </a:r>
            <a:r>
              <a:rPr lang="en-US" altLang="ko-KR" dirty="0"/>
              <a:t>machine</a:t>
            </a:r>
            <a:r>
              <a:rPr lang="ko-KR" altLang="en-US" dirty="0"/>
              <a:t>이 사라짐 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파일을 다운로드 </a:t>
            </a:r>
            <a:r>
              <a:rPr lang="ko-KR" altLang="en-US" dirty="0" err="1"/>
              <a:t>해두었다가</a:t>
            </a:r>
            <a:r>
              <a:rPr lang="ko-KR" altLang="en-US" dirty="0"/>
              <a:t> 업로드해서 사용 가능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구글 드라이브에 저장했다가 찾아서 더블클릭</a:t>
            </a:r>
            <a:endParaRPr lang="en-US" altLang="ko-KR"/>
          </a:p>
          <a:p>
            <a:pPr marL="228600" indent="-228600">
              <a:buAutoNum type="arabicPeriod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123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2366688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128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546439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Shuffle</a:t>
            </a:r>
            <a:r>
              <a:rPr lang="ko-KR" altLang="en-US" dirty="0"/>
              <a:t>을 막으면 이렇게 됨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156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231655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18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994022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19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856954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33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005069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0</a:t>
            </a:r>
            <a:r>
              <a:rPr lang="ko-KR" altLang="en-US" dirty="0"/>
              <a:t>보다 큰지 </a:t>
            </a:r>
            <a:r>
              <a:rPr lang="ko-KR" altLang="en-US" dirty="0" err="1"/>
              <a:t>작은지로</a:t>
            </a:r>
            <a:r>
              <a:rPr lang="ko-KR" altLang="en-US" dirty="0"/>
              <a:t> 기준 설정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36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207221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일반적으로는 </a:t>
            </a:r>
            <a:r>
              <a:rPr lang="en-US" altLang="ko-KR" dirty="0"/>
              <a:t>feature </a:t>
            </a:r>
            <a:r>
              <a:rPr lang="ko-KR" altLang="en-US" dirty="0"/>
              <a:t>값이 천개 단위 수준</a:t>
            </a:r>
            <a:r>
              <a:rPr lang="en-US" altLang="ko-KR" dirty="0"/>
              <a:t>..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50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36251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51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178792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내용 개체 틀 9"/>
          <p:cNvSpPr>
            <a:spLocks noGrp="1"/>
          </p:cNvSpPr>
          <p:nvPr>
            <p:ph sz="quarter" idx="10" hasCustomPrompt="1"/>
          </p:nvPr>
        </p:nvSpPr>
        <p:spPr>
          <a:xfrm>
            <a:off x="374538" y="5040689"/>
            <a:ext cx="8369300" cy="1281112"/>
          </a:xfrm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pPr lvl="0"/>
            <a:r>
              <a:rPr kumimoji="1" lang="ko-KR" altLang="en-US" dirty="0"/>
              <a:t>텍스트를 입력해주세요 나눔스퀘어 </a:t>
            </a:r>
            <a:r>
              <a:rPr kumimoji="1" lang="en-US" altLang="ko-KR" dirty="0"/>
              <a:t>20pt</a:t>
            </a:r>
            <a:endParaRPr kumimoji="1" lang="ko-KR" altLang="en-US" dirty="0"/>
          </a:p>
        </p:txBody>
      </p:sp>
      <p:pic>
        <p:nvPicPr>
          <p:cNvPr id="25" name="그림 2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486003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500038"/>
            <a:ext cx="7886700" cy="1325563"/>
          </a:xfrm>
        </p:spPr>
        <p:txBody>
          <a:bodyPr/>
          <a:lstStyle>
            <a:lvl1pPr>
              <a:defRPr sz="3300" b="1" i="0" spc="-60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fld id="{F66F3F62-96BC-2B41-852E-CE123D2B8C28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811838"/>
          </a:xfrm>
        </p:spPr>
        <p:txBody>
          <a:bodyPr vert="eaVert"/>
          <a:lstStyle>
            <a:lvl1pPr>
              <a:defRPr b="1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365125"/>
            <a:ext cx="5800725" cy="5811838"/>
          </a:xfrm>
        </p:spPr>
        <p:txBody>
          <a:bodyPr vert="eaVert"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fld id="{F66F3F62-96BC-2B41-852E-CE123D2B8C28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- 상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개체 틀 1"/>
          <p:cNvSpPr>
            <a:spLocks noGrp="1"/>
          </p:cNvSpPr>
          <p:nvPr>
            <p:ph type="title" hasCustomPrompt="1"/>
          </p:nvPr>
        </p:nvSpPr>
        <p:spPr>
          <a:xfrm>
            <a:off x="468000" y="404664"/>
            <a:ext cx="8207250" cy="593958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algn="l">
              <a:defRPr sz="1800" b="1" i="0" spc="-75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r>
              <a:rPr lang="ko-KR" altLang="en-US" dirty="0"/>
              <a:t>페이지 제목</a:t>
            </a:r>
          </a:p>
        </p:txBody>
      </p:sp>
      <p:sp>
        <p:nvSpPr>
          <p:cNvPr id="5" name="내용 개체 틀 2"/>
          <p:cNvSpPr>
            <a:spLocks noGrp="1"/>
          </p:cNvSpPr>
          <p:nvPr>
            <p:ph sz="quarter" idx="18"/>
          </p:nvPr>
        </p:nvSpPr>
        <p:spPr>
          <a:xfrm>
            <a:off x="468000" y="1115886"/>
            <a:ext cx="8208163" cy="4068000"/>
          </a:xfrm>
          <a:prstGeom prst="rect">
            <a:avLst/>
          </a:prstGeom>
        </p:spPr>
        <p:txBody>
          <a:bodyPr lIns="0">
            <a:normAutofit/>
          </a:bodyPr>
          <a:lstStyle>
            <a:lvl1pPr marL="81000" indent="-135000">
              <a:lnSpc>
                <a:spcPct val="100000"/>
              </a:lnSpc>
              <a:buFont typeface="+mj-lt"/>
              <a:buAutoNum type="arabicPeriod"/>
              <a:defRPr sz="1050" b="0" i="0" spc="-15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135000" indent="0">
              <a:lnSpc>
                <a:spcPct val="100000"/>
              </a:lnSpc>
              <a:spcBef>
                <a:spcPts val="900"/>
              </a:spcBef>
              <a:buFont typeface="Arial" pitchFamily="34" charset="0"/>
              <a:buNone/>
              <a:defRPr sz="1050" b="0" i="0" spc="-15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243000" indent="-81000">
              <a:lnSpc>
                <a:spcPct val="100000"/>
              </a:lnSpc>
              <a:buFont typeface="Arial" pitchFamily="34" charset="0"/>
              <a:buChar char="•"/>
              <a:defRPr sz="1050" b="0" i="0" spc="-15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243000" indent="0">
              <a:lnSpc>
                <a:spcPct val="100000"/>
              </a:lnSpc>
              <a:buNone/>
              <a:defRPr sz="1050" b="0" i="0" spc="-15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479588" indent="-81000">
              <a:lnSpc>
                <a:spcPct val="100000"/>
              </a:lnSpc>
              <a:buFont typeface="맑은 고딕" pitchFamily="50" charset="-127"/>
              <a:buChar char="–"/>
              <a:defRPr sz="1050" b="0" i="0" spc="-15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102940"/>
            <a:ext cx="7886700" cy="4351338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628650" y="839680"/>
            <a:ext cx="7886700" cy="646331"/>
          </a:xfrm>
        </p:spPr>
        <p:txBody>
          <a:bodyPr>
            <a:noAutofit/>
          </a:bodyPr>
          <a:lstStyle>
            <a:lvl1pPr>
              <a:defRPr sz="3300" spc="-60" baseline="0"/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3000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8570" y="2122488"/>
            <a:ext cx="1195425" cy="3759201"/>
          </a:xfrm>
          <a:prstGeom prst="rect">
            <a:avLst/>
          </a:prstGeom>
        </p:spPr>
      </p:pic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628650" y="6518166"/>
            <a:ext cx="1574904" cy="249895"/>
          </a:xfrm>
        </p:spPr>
        <p:txBody>
          <a:bodyPr>
            <a:noAutofit/>
          </a:bodyPr>
          <a:lstStyle>
            <a:lvl1pPr marL="0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목차를 넣어주세요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41"/>
            <a:ext cx="7886700" cy="2852737"/>
          </a:xfrm>
        </p:spPr>
        <p:txBody>
          <a:bodyPr anchor="b"/>
          <a:lstStyle>
            <a:lvl1pPr>
              <a:defRPr sz="4500" b="1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6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fld id="{F66F3F62-96BC-2B41-852E-CE123D2B8C28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28650" y="2102940"/>
            <a:ext cx="3886200" cy="4147958"/>
          </a:xfrm>
        </p:spPr>
        <p:txBody>
          <a:bodyPr/>
          <a:lstStyle/>
          <a:p>
            <a:pPr lvl="0"/>
            <a:r>
              <a:rPr lang="ko-KR" altLang="en-US" dirty="0"/>
              <a:t>텍스트를 넣어주세요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29150" y="2102940"/>
            <a:ext cx="3886200" cy="4147958"/>
          </a:xfrm>
        </p:spPr>
        <p:txBody>
          <a:bodyPr/>
          <a:lstStyle/>
          <a:p>
            <a:pPr lvl="0"/>
            <a:r>
              <a:rPr lang="ko-KR" altLang="en-US" dirty="0"/>
              <a:t>텍스트를 넣어주세요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/>
          <a:lstStyle/>
          <a:p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6F3F62-96BC-2B41-852E-CE123D2B8C28}" type="slidenum">
              <a:rPr kumimoji="1" lang="ko-KR" altLang="en-US" smtClean="0"/>
              <a:t>‹#›</a:t>
            </a:fld>
            <a:endParaRPr kumimoji="1" lang="ko-KR" altLang="en-US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500038"/>
            <a:ext cx="7886700" cy="1325563"/>
          </a:xfrm>
        </p:spPr>
        <p:txBody>
          <a:bodyPr/>
          <a:lstStyle>
            <a:lvl1pPr>
              <a:defRPr sz="3300" b="1" i="0" spc="-60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9841" y="500038"/>
            <a:ext cx="7886700" cy="1325563"/>
          </a:xfrm>
        </p:spPr>
        <p:txBody>
          <a:bodyPr/>
          <a:lstStyle>
            <a:lvl1pPr>
              <a:defRPr sz="3300" b="1" i="0" spc="-60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2093388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917300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1" y="2093388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1" y="2917300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/>
          <a:lstStyle/>
          <a:p>
            <a:endParaRPr kumimoji="1"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/>
          <a:lstStyle/>
          <a:p>
            <a:endParaRPr kumimoji="1"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6F3F62-96BC-2B41-852E-CE123D2B8C2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500038"/>
            <a:ext cx="7886700" cy="1325563"/>
          </a:xfrm>
        </p:spPr>
        <p:txBody>
          <a:bodyPr/>
          <a:lstStyle>
            <a:lvl1pPr>
              <a:defRPr sz="3300" b="1" i="0" spc="-60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fld id="{F66F3F62-96BC-2B41-852E-CE123D2B8C28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fld id="{F66F3F62-96BC-2B41-852E-CE123D2B8C28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 b="1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sz="21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sz="15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sz="15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fld id="{F66F3F62-96BC-2B41-852E-CE123D2B8C28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 b="1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8"/>
            <a:ext cx="4629150" cy="4873625"/>
          </a:xfrm>
        </p:spPr>
        <p:txBody>
          <a:bodyPr anchor="t"/>
          <a:lstStyle>
            <a:lvl1pPr marL="0" indent="0"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ko-KR" altLang="en-US"/>
              <a:t>그림을 개체 틀로 끌거나 아이콘을 클릭하여 추가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fld id="{F66F3F62-96BC-2B41-852E-CE123D2B8C28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8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8650" y="642100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00">
                <a:solidFill>
                  <a:schemeClr val="tx1">
                    <a:tint val="7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fld id="{F66F3F62-96BC-2B41-852E-CE123D2B8C28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  <p:cxnSp>
        <p:nvCxnSpPr>
          <p:cNvPr id="14" name="직선 연결선[R] 13"/>
          <p:cNvCxnSpPr/>
          <p:nvPr userDrawn="1"/>
        </p:nvCxnSpPr>
        <p:spPr>
          <a:xfrm>
            <a:off x="334763" y="6421005"/>
            <a:ext cx="8474475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3427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sldNum="0" hdr="0" ftr="0" dt="0"/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b="1" i="0" kern="1200">
          <a:solidFill>
            <a:schemeClr val="tx1">
              <a:lumMod val="65000"/>
              <a:lumOff val="35000"/>
            </a:schemeClr>
          </a:solidFill>
          <a:latin typeface="NanumSquare" charset="-127"/>
          <a:ea typeface="NanumSquare" charset="-127"/>
          <a:cs typeface="NanumSquare" charset="-127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>
              <a:lumMod val="65000"/>
              <a:lumOff val="35000"/>
            </a:schemeClr>
          </a:solidFill>
          <a:latin typeface="NanumSquare" charset="-127"/>
          <a:ea typeface="NanumSquare" charset="-127"/>
          <a:cs typeface="NanumSquare" charset="-127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NanumSquare" charset="-127"/>
          <a:ea typeface="NanumSquare" charset="-127"/>
          <a:cs typeface="NanumSquare" charset="-127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>
              <a:lumMod val="65000"/>
              <a:lumOff val="35000"/>
            </a:schemeClr>
          </a:solidFill>
          <a:latin typeface="NanumSquare" charset="-127"/>
          <a:ea typeface="NanumSquare" charset="-127"/>
          <a:cs typeface="NanumSquare" charset="-127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>
              <a:lumMod val="65000"/>
              <a:lumOff val="35000"/>
            </a:schemeClr>
          </a:solidFill>
          <a:latin typeface="NanumSquare" charset="-127"/>
          <a:ea typeface="NanumSquare" charset="-127"/>
          <a:cs typeface="NanumSquare" charset="-127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>
              <a:lumMod val="65000"/>
              <a:lumOff val="35000"/>
            </a:schemeClr>
          </a:solidFill>
          <a:latin typeface="NanumSquare" charset="-127"/>
          <a:ea typeface="NanumSquare" charset="-127"/>
          <a:cs typeface="NanumSquare" charset="-127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tif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tiff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aggle.com/" TargetMode="Externa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customXml" Target="../ink/ink6.xml"/><Relationship Id="rId18" Type="http://schemas.openxmlformats.org/officeDocument/2006/relationships/image" Target="../media/image64.png"/><Relationship Id="rId26" Type="http://schemas.openxmlformats.org/officeDocument/2006/relationships/image" Target="../media/image68.png"/><Relationship Id="rId3" Type="http://schemas.openxmlformats.org/officeDocument/2006/relationships/customXml" Target="../ink/ink1.xml"/><Relationship Id="rId21" Type="http://schemas.openxmlformats.org/officeDocument/2006/relationships/customXml" Target="../ink/ink10.xml"/><Relationship Id="rId7" Type="http://schemas.openxmlformats.org/officeDocument/2006/relationships/customXml" Target="../ink/ink3.xml"/><Relationship Id="rId12" Type="http://schemas.openxmlformats.org/officeDocument/2006/relationships/image" Target="../media/image61.png"/><Relationship Id="rId17" Type="http://schemas.openxmlformats.org/officeDocument/2006/relationships/customXml" Target="../ink/ink8.xml"/><Relationship Id="rId25" Type="http://schemas.openxmlformats.org/officeDocument/2006/relationships/customXml" Target="../ink/ink12.xml"/><Relationship Id="rId2" Type="http://schemas.openxmlformats.org/officeDocument/2006/relationships/image" Target="../media/image47.png"/><Relationship Id="rId16" Type="http://schemas.openxmlformats.org/officeDocument/2006/relationships/image" Target="../media/image63.png"/><Relationship Id="rId20" Type="http://schemas.openxmlformats.org/officeDocument/2006/relationships/image" Target="../media/image65.png"/><Relationship Id="rId29" Type="http://schemas.openxmlformats.org/officeDocument/2006/relationships/customXml" Target="../ink/ink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11" Type="http://schemas.openxmlformats.org/officeDocument/2006/relationships/customXml" Target="../ink/ink5.xml"/><Relationship Id="rId24" Type="http://schemas.openxmlformats.org/officeDocument/2006/relationships/image" Target="../media/image67.png"/><Relationship Id="rId5" Type="http://schemas.openxmlformats.org/officeDocument/2006/relationships/customXml" Target="../ink/ink2.xml"/><Relationship Id="rId15" Type="http://schemas.openxmlformats.org/officeDocument/2006/relationships/customXml" Target="../ink/ink7.xml"/><Relationship Id="rId23" Type="http://schemas.openxmlformats.org/officeDocument/2006/relationships/customXml" Target="../ink/ink11.xml"/><Relationship Id="rId28" Type="http://schemas.openxmlformats.org/officeDocument/2006/relationships/image" Target="../media/image69.png"/><Relationship Id="rId10" Type="http://schemas.openxmlformats.org/officeDocument/2006/relationships/image" Target="../media/image60.png"/><Relationship Id="rId19" Type="http://schemas.openxmlformats.org/officeDocument/2006/relationships/customXml" Target="../ink/ink9.xml"/><Relationship Id="rId4" Type="http://schemas.openxmlformats.org/officeDocument/2006/relationships/image" Target="../media/image57.png"/><Relationship Id="rId9" Type="http://schemas.openxmlformats.org/officeDocument/2006/relationships/customXml" Target="../ink/ink4.xml"/><Relationship Id="rId14" Type="http://schemas.openxmlformats.org/officeDocument/2006/relationships/image" Target="../media/image62.png"/><Relationship Id="rId22" Type="http://schemas.openxmlformats.org/officeDocument/2006/relationships/image" Target="../media/image66.png"/><Relationship Id="rId27" Type="http://schemas.openxmlformats.org/officeDocument/2006/relationships/customXml" Target="../ink/ink13.xml"/><Relationship Id="rId30" Type="http://schemas.openxmlformats.org/officeDocument/2006/relationships/image" Target="../media/image70.png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26" Type="http://schemas.openxmlformats.org/officeDocument/2006/relationships/image" Target="../media/image84.png"/><Relationship Id="rId117" Type="http://schemas.openxmlformats.org/officeDocument/2006/relationships/image" Target="../media/image130.png"/><Relationship Id="rId21" Type="http://schemas.openxmlformats.org/officeDocument/2006/relationships/customXml" Target="../ink/ink24.xml"/><Relationship Id="rId42" Type="http://schemas.openxmlformats.org/officeDocument/2006/relationships/image" Target="../media/image92.png"/><Relationship Id="rId47" Type="http://schemas.openxmlformats.org/officeDocument/2006/relationships/customXml" Target="../ink/ink37.xml"/><Relationship Id="rId63" Type="http://schemas.openxmlformats.org/officeDocument/2006/relationships/customXml" Target="../ink/ink45.xml"/><Relationship Id="rId68" Type="http://schemas.openxmlformats.org/officeDocument/2006/relationships/customXml" Target="../ink/ink47.xml"/><Relationship Id="rId84" Type="http://schemas.openxmlformats.org/officeDocument/2006/relationships/customXml" Target="../ink/ink55.xml"/><Relationship Id="rId89" Type="http://schemas.openxmlformats.org/officeDocument/2006/relationships/image" Target="../media/image116.png"/><Relationship Id="rId112" Type="http://schemas.openxmlformats.org/officeDocument/2006/relationships/customXml" Target="../ink/ink69.xml"/><Relationship Id="rId133" Type="http://schemas.openxmlformats.org/officeDocument/2006/relationships/image" Target="../media/image138.png"/><Relationship Id="rId138" Type="http://schemas.openxmlformats.org/officeDocument/2006/relationships/customXml" Target="../ink/ink82.xml"/><Relationship Id="rId154" Type="http://schemas.openxmlformats.org/officeDocument/2006/relationships/customXml" Target="../ink/ink90.xml"/><Relationship Id="rId159" Type="http://schemas.openxmlformats.org/officeDocument/2006/relationships/image" Target="../media/image151.png"/><Relationship Id="rId170" Type="http://schemas.openxmlformats.org/officeDocument/2006/relationships/customXml" Target="../ink/ink98.xml"/><Relationship Id="rId16" Type="http://schemas.openxmlformats.org/officeDocument/2006/relationships/image" Target="../media/image79.png"/><Relationship Id="rId107" Type="http://schemas.openxmlformats.org/officeDocument/2006/relationships/image" Target="../media/image125.png"/><Relationship Id="rId11" Type="http://schemas.openxmlformats.org/officeDocument/2006/relationships/customXml" Target="../ink/ink19.xml"/><Relationship Id="rId32" Type="http://schemas.openxmlformats.org/officeDocument/2006/relationships/image" Target="../media/image87.png"/><Relationship Id="rId37" Type="http://schemas.openxmlformats.org/officeDocument/2006/relationships/customXml" Target="../ink/ink32.xml"/><Relationship Id="rId53" Type="http://schemas.openxmlformats.org/officeDocument/2006/relationships/customXml" Target="../ink/ink40.xml"/><Relationship Id="rId58" Type="http://schemas.openxmlformats.org/officeDocument/2006/relationships/image" Target="../media/image100.png"/><Relationship Id="rId74" Type="http://schemas.openxmlformats.org/officeDocument/2006/relationships/customXml" Target="../ink/ink50.xml"/><Relationship Id="rId79" Type="http://schemas.openxmlformats.org/officeDocument/2006/relationships/image" Target="../media/image111.png"/><Relationship Id="rId102" Type="http://schemas.openxmlformats.org/officeDocument/2006/relationships/customXml" Target="../ink/ink64.xml"/><Relationship Id="rId123" Type="http://schemas.openxmlformats.org/officeDocument/2006/relationships/image" Target="../media/image133.png"/><Relationship Id="rId128" Type="http://schemas.openxmlformats.org/officeDocument/2006/relationships/customXml" Target="../ink/ink77.xml"/><Relationship Id="rId144" Type="http://schemas.openxmlformats.org/officeDocument/2006/relationships/customXml" Target="../ink/ink85.xml"/><Relationship Id="rId149" Type="http://schemas.openxmlformats.org/officeDocument/2006/relationships/image" Target="../media/image146.png"/><Relationship Id="rId5" Type="http://schemas.openxmlformats.org/officeDocument/2006/relationships/customXml" Target="../ink/ink16.xml"/><Relationship Id="rId90" Type="http://schemas.openxmlformats.org/officeDocument/2006/relationships/customXml" Target="../ink/ink58.xml"/><Relationship Id="rId95" Type="http://schemas.openxmlformats.org/officeDocument/2006/relationships/image" Target="../media/image119.png"/><Relationship Id="rId160" Type="http://schemas.openxmlformats.org/officeDocument/2006/relationships/customXml" Target="../ink/ink93.xml"/><Relationship Id="rId165" Type="http://schemas.openxmlformats.org/officeDocument/2006/relationships/image" Target="../media/image154.png"/><Relationship Id="rId22" Type="http://schemas.openxmlformats.org/officeDocument/2006/relationships/image" Target="../media/image51.png"/><Relationship Id="rId27" Type="http://schemas.openxmlformats.org/officeDocument/2006/relationships/customXml" Target="../ink/ink27.xml"/><Relationship Id="rId43" Type="http://schemas.openxmlformats.org/officeDocument/2006/relationships/customXml" Target="../ink/ink35.xml"/><Relationship Id="rId48" Type="http://schemas.openxmlformats.org/officeDocument/2006/relationships/image" Target="../media/image95.png"/><Relationship Id="rId64" Type="http://schemas.openxmlformats.org/officeDocument/2006/relationships/image" Target="../media/image103.png"/><Relationship Id="rId69" Type="http://schemas.openxmlformats.org/officeDocument/2006/relationships/image" Target="../media/image106.png"/><Relationship Id="rId113" Type="http://schemas.openxmlformats.org/officeDocument/2006/relationships/image" Target="../media/image128.png"/><Relationship Id="rId118" Type="http://schemas.openxmlformats.org/officeDocument/2006/relationships/customXml" Target="../ink/ink72.xml"/><Relationship Id="rId134" Type="http://schemas.openxmlformats.org/officeDocument/2006/relationships/customXml" Target="../ink/ink80.xml"/><Relationship Id="rId139" Type="http://schemas.openxmlformats.org/officeDocument/2006/relationships/image" Target="../media/image141.png"/><Relationship Id="rId80" Type="http://schemas.openxmlformats.org/officeDocument/2006/relationships/customXml" Target="../ink/ink53.xml"/><Relationship Id="rId85" Type="http://schemas.openxmlformats.org/officeDocument/2006/relationships/image" Target="../media/image114.png"/><Relationship Id="rId150" Type="http://schemas.openxmlformats.org/officeDocument/2006/relationships/customXml" Target="../ink/ink88.xml"/><Relationship Id="rId155" Type="http://schemas.openxmlformats.org/officeDocument/2006/relationships/image" Target="../media/image56.png"/><Relationship Id="rId171" Type="http://schemas.openxmlformats.org/officeDocument/2006/relationships/image" Target="../media/image157.png"/><Relationship Id="rId12" Type="http://schemas.openxmlformats.org/officeDocument/2006/relationships/image" Target="../media/image77.png"/><Relationship Id="rId17" Type="http://schemas.openxmlformats.org/officeDocument/2006/relationships/customXml" Target="../ink/ink22.xml"/><Relationship Id="rId33" Type="http://schemas.openxmlformats.org/officeDocument/2006/relationships/customXml" Target="../ink/ink30.xml"/><Relationship Id="rId38" Type="http://schemas.openxmlformats.org/officeDocument/2006/relationships/image" Target="../media/image90.png"/><Relationship Id="rId59" Type="http://schemas.openxmlformats.org/officeDocument/2006/relationships/customXml" Target="../ink/ink43.xml"/><Relationship Id="rId103" Type="http://schemas.openxmlformats.org/officeDocument/2006/relationships/image" Target="../media/image123.png"/><Relationship Id="rId108" Type="http://schemas.openxmlformats.org/officeDocument/2006/relationships/customXml" Target="../ink/ink67.xml"/><Relationship Id="rId124" Type="http://schemas.openxmlformats.org/officeDocument/2006/relationships/customXml" Target="../ink/ink75.xml"/><Relationship Id="rId129" Type="http://schemas.openxmlformats.org/officeDocument/2006/relationships/image" Target="../media/image136.png"/><Relationship Id="rId54" Type="http://schemas.openxmlformats.org/officeDocument/2006/relationships/image" Target="../media/image98.png"/><Relationship Id="rId70" Type="http://schemas.openxmlformats.org/officeDocument/2006/relationships/customXml" Target="../ink/ink48.xml"/><Relationship Id="rId75" Type="http://schemas.openxmlformats.org/officeDocument/2006/relationships/image" Target="../media/image109.png"/><Relationship Id="rId91" Type="http://schemas.openxmlformats.org/officeDocument/2006/relationships/image" Target="../media/image117.png"/><Relationship Id="rId96" Type="http://schemas.openxmlformats.org/officeDocument/2006/relationships/customXml" Target="../ink/ink61.xml"/><Relationship Id="rId140" Type="http://schemas.openxmlformats.org/officeDocument/2006/relationships/customXml" Target="../ink/ink83.xml"/><Relationship Id="rId145" Type="http://schemas.openxmlformats.org/officeDocument/2006/relationships/image" Target="../media/image144.png"/><Relationship Id="rId161" Type="http://schemas.openxmlformats.org/officeDocument/2006/relationships/image" Target="../media/image152.png"/><Relationship Id="rId166" Type="http://schemas.openxmlformats.org/officeDocument/2006/relationships/customXml" Target="../ink/ink9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png"/><Relationship Id="rId15" Type="http://schemas.openxmlformats.org/officeDocument/2006/relationships/customXml" Target="../ink/ink21.xml"/><Relationship Id="rId23" Type="http://schemas.openxmlformats.org/officeDocument/2006/relationships/customXml" Target="../ink/ink25.xml"/><Relationship Id="rId28" Type="http://schemas.openxmlformats.org/officeDocument/2006/relationships/image" Target="../media/image85.png"/><Relationship Id="rId36" Type="http://schemas.openxmlformats.org/officeDocument/2006/relationships/image" Target="../media/image89.png"/><Relationship Id="rId49" Type="http://schemas.openxmlformats.org/officeDocument/2006/relationships/customXml" Target="../ink/ink38.xml"/><Relationship Id="rId57" Type="http://schemas.openxmlformats.org/officeDocument/2006/relationships/customXml" Target="../ink/ink42.xml"/><Relationship Id="rId106" Type="http://schemas.openxmlformats.org/officeDocument/2006/relationships/customXml" Target="../ink/ink66.xml"/><Relationship Id="rId114" Type="http://schemas.openxmlformats.org/officeDocument/2006/relationships/customXml" Target="../ink/ink70.xml"/><Relationship Id="rId119" Type="http://schemas.openxmlformats.org/officeDocument/2006/relationships/image" Target="../media/image131.png"/><Relationship Id="rId127" Type="http://schemas.openxmlformats.org/officeDocument/2006/relationships/image" Target="../media/image135.png"/><Relationship Id="rId10" Type="http://schemas.openxmlformats.org/officeDocument/2006/relationships/image" Target="../media/image76.png"/><Relationship Id="rId31" Type="http://schemas.openxmlformats.org/officeDocument/2006/relationships/customXml" Target="../ink/ink29.xml"/><Relationship Id="rId44" Type="http://schemas.openxmlformats.org/officeDocument/2006/relationships/image" Target="../media/image93.png"/><Relationship Id="rId52" Type="http://schemas.openxmlformats.org/officeDocument/2006/relationships/image" Target="../media/image97.png"/><Relationship Id="rId60" Type="http://schemas.openxmlformats.org/officeDocument/2006/relationships/image" Target="../media/image101.png"/><Relationship Id="rId65" Type="http://schemas.openxmlformats.org/officeDocument/2006/relationships/image" Target="../media/image52.png"/><Relationship Id="rId73" Type="http://schemas.openxmlformats.org/officeDocument/2006/relationships/image" Target="../media/image108.png"/><Relationship Id="rId78" Type="http://schemas.openxmlformats.org/officeDocument/2006/relationships/customXml" Target="../ink/ink52.xml"/><Relationship Id="rId81" Type="http://schemas.openxmlformats.org/officeDocument/2006/relationships/image" Target="../media/image112.png"/><Relationship Id="rId86" Type="http://schemas.openxmlformats.org/officeDocument/2006/relationships/customXml" Target="../ink/ink56.xml"/><Relationship Id="rId94" Type="http://schemas.openxmlformats.org/officeDocument/2006/relationships/customXml" Target="../ink/ink60.xml"/><Relationship Id="rId99" Type="http://schemas.openxmlformats.org/officeDocument/2006/relationships/image" Target="../media/image121.png"/><Relationship Id="rId101" Type="http://schemas.openxmlformats.org/officeDocument/2006/relationships/image" Target="../media/image122.png"/><Relationship Id="rId122" Type="http://schemas.openxmlformats.org/officeDocument/2006/relationships/customXml" Target="../ink/ink74.xml"/><Relationship Id="rId130" Type="http://schemas.openxmlformats.org/officeDocument/2006/relationships/customXml" Target="../ink/ink78.xml"/><Relationship Id="rId135" Type="http://schemas.openxmlformats.org/officeDocument/2006/relationships/image" Target="../media/image139.png"/><Relationship Id="rId143" Type="http://schemas.openxmlformats.org/officeDocument/2006/relationships/image" Target="../media/image143.png"/><Relationship Id="rId148" Type="http://schemas.openxmlformats.org/officeDocument/2006/relationships/customXml" Target="../ink/ink87.xml"/><Relationship Id="rId151" Type="http://schemas.openxmlformats.org/officeDocument/2006/relationships/image" Target="../media/image54.png"/><Relationship Id="rId156" Type="http://schemas.openxmlformats.org/officeDocument/2006/relationships/customXml" Target="../ink/ink91.xml"/><Relationship Id="rId164" Type="http://schemas.openxmlformats.org/officeDocument/2006/relationships/customXml" Target="../ink/ink95.xml"/><Relationship Id="rId169" Type="http://schemas.openxmlformats.org/officeDocument/2006/relationships/image" Target="../media/image156.png"/><Relationship Id="rId4" Type="http://schemas.openxmlformats.org/officeDocument/2006/relationships/image" Target="../media/image50.png"/><Relationship Id="rId9" Type="http://schemas.openxmlformats.org/officeDocument/2006/relationships/customXml" Target="../ink/ink18.xml"/><Relationship Id="rId13" Type="http://schemas.openxmlformats.org/officeDocument/2006/relationships/customXml" Target="../ink/ink20.xml"/><Relationship Id="rId18" Type="http://schemas.openxmlformats.org/officeDocument/2006/relationships/image" Target="../media/image80.png"/><Relationship Id="rId39" Type="http://schemas.openxmlformats.org/officeDocument/2006/relationships/customXml" Target="../ink/ink33.xml"/><Relationship Id="rId109" Type="http://schemas.openxmlformats.org/officeDocument/2006/relationships/image" Target="../media/image126.png"/><Relationship Id="rId34" Type="http://schemas.openxmlformats.org/officeDocument/2006/relationships/image" Target="../media/image88.png"/><Relationship Id="rId50" Type="http://schemas.openxmlformats.org/officeDocument/2006/relationships/image" Target="../media/image96.png"/><Relationship Id="rId55" Type="http://schemas.openxmlformats.org/officeDocument/2006/relationships/customXml" Target="../ink/ink41.xml"/><Relationship Id="rId76" Type="http://schemas.openxmlformats.org/officeDocument/2006/relationships/customXml" Target="../ink/ink51.xml"/><Relationship Id="rId97" Type="http://schemas.openxmlformats.org/officeDocument/2006/relationships/image" Target="../media/image120.png"/><Relationship Id="rId104" Type="http://schemas.openxmlformats.org/officeDocument/2006/relationships/customXml" Target="../ink/ink65.xml"/><Relationship Id="rId120" Type="http://schemas.openxmlformats.org/officeDocument/2006/relationships/customXml" Target="../ink/ink73.xml"/><Relationship Id="rId125" Type="http://schemas.openxmlformats.org/officeDocument/2006/relationships/image" Target="../media/image134.png"/><Relationship Id="rId141" Type="http://schemas.openxmlformats.org/officeDocument/2006/relationships/image" Target="../media/image142.png"/><Relationship Id="rId146" Type="http://schemas.openxmlformats.org/officeDocument/2006/relationships/customXml" Target="../ink/ink86.xml"/><Relationship Id="rId167" Type="http://schemas.openxmlformats.org/officeDocument/2006/relationships/image" Target="../media/image155.png"/><Relationship Id="rId7" Type="http://schemas.openxmlformats.org/officeDocument/2006/relationships/customXml" Target="../ink/ink17.xml"/><Relationship Id="rId71" Type="http://schemas.openxmlformats.org/officeDocument/2006/relationships/image" Target="../media/image107.png"/><Relationship Id="rId92" Type="http://schemas.openxmlformats.org/officeDocument/2006/relationships/customXml" Target="../ink/ink59.xml"/><Relationship Id="rId162" Type="http://schemas.openxmlformats.org/officeDocument/2006/relationships/customXml" Target="../ink/ink94.xml"/><Relationship Id="rId2" Type="http://schemas.openxmlformats.org/officeDocument/2006/relationships/notesSlide" Target="../notesSlides/notesSlide37.xml"/><Relationship Id="rId29" Type="http://schemas.openxmlformats.org/officeDocument/2006/relationships/customXml" Target="../ink/ink28.xml"/><Relationship Id="rId24" Type="http://schemas.openxmlformats.org/officeDocument/2006/relationships/image" Target="../media/image83.png"/><Relationship Id="rId40" Type="http://schemas.openxmlformats.org/officeDocument/2006/relationships/image" Target="../media/image91.png"/><Relationship Id="rId45" Type="http://schemas.openxmlformats.org/officeDocument/2006/relationships/customXml" Target="../ink/ink36.xml"/><Relationship Id="rId66" Type="http://schemas.openxmlformats.org/officeDocument/2006/relationships/customXml" Target="../ink/ink46.xml"/><Relationship Id="rId87" Type="http://schemas.openxmlformats.org/officeDocument/2006/relationships/image" Target="../media/image115.png"/><Relationship Id="rId110" Type="http://schemas.openxmlformats.org/officeDocument/2006/relationships/customXml" Target="../ink/ink68.xml"/><Relationship Id="rId115" Type="http://schemas.openxmlformats.org/officeDocument/2006/relationships/image" Target="../media/image53.png"/><Relationship Id="rId131" Type="http://schemas.openxmlformats.org/officeDocument/2006/relationships/image" Target="../media/image137.png"/><Relationship Id="rId136" Type="http://schemas.openxmlformats.org/officeDocument/2006/relationships/customXml" Target="../ink/ink81.xml"/><Relationship Id="rId157" Type="http://schemas.openxmlformats.org/officeDocument/2006/relationships/image" Target="../media/image150.png"/><Relationship Id="rId61" Type="http://schemas.openxmlformats.org/officeDocument/2006/relationships/customXml" Target="../ink/ink44.xml"/><Relationship Id="rId82" Type="http://schemas.openxmlformats.org/officeDocument/2006/relationships/customXml" Target="../ink/ink54.xml"/><Relationship Id="rId152" Type="http://schemas.openxmlformats.org/officeDocument/2006/relationships/customXml" Target="../ink/ink89.xml"/><Relationship Id="rId19" Type="http://schemas.openxmlformats.org/officeDocument/2006/relationships/customXml" Target="../ink/ink23.xml"/><Relationship Id="rId14" Type="http://schemas.openxmlformats.org/officeDocument/2006/relationships/image" Target="../media/image78.png"/><Relationship Id="rId30" Type="http://schemas.openxmlformats.org/officeDocument/2006/relationships/image" Target="../media/image86.png"/><Relationship Id="rId35" Type="http://schemas.openxmlformats.org/officeDocument/2006/relationships/customXml" Target="../ink/ink31.xml"/><Relationship Id="rId56" Type="http://schemas.openxmlformats.org/officeDocument/2006/relationships/image" Target="../media/image99.png"/><Relationship Id="rId77" Type="http://schemas.openxmlformats.org/officeDocument/2006/relationships/image" Target="../media/image110.png"/><Relationship Id="rId100" Type="http://schemas.openxmlformats.org/officeDocument/2006/relationships/customXml" Target="../ink/ink63.xml"/><Relationship Id="rId105" Type="http://schemas.openxmlformats.org/officeDocument/2006/relationships/image" Target="../media/image124.png"/><Relationship Id="rId126" Type="http://schemas.openxmlformats.org/officeDocument/2006/relationships/customXml" Target="../ink/ink76.xml"/><Relationship Id="rId147" Type="http://schemas.openxmlformats.org/officeDocument/2006/relationships/image" Target="../media/image145.png"/><Relationship Id="rId168" Type="http://schemas.openxmlformats.org/officeDocument/2006/relationships/customXml" Target="../ink/ink97.xml"/><Relationship Id="rId8" Type="http://schemas.openxmlformats.org/officeDocument/2006/relationships/image" Target="../media/image75.png"/><Relationship Id="rId51" Type="http://schemas.openxmlformats.org/officeDocument/2006/relationships/customXml" Target="../ink/ink39.xml"/><Relationship Id="rId72" Type="http://schemas.openxmlformats.org/officeDocument/2006/relationships/customXml" Target="../ink/ink49.xml"/><Relationship Id="rId93" Type="http://schemas.openxmlformats.org/officeDocument/2006/relationships/image" Target="../media/image118.png"/><Relationship Id="rId98" Type="http://schemas.openxmlformats.org/officeDocument/2006/relationships/customXml" Target="../ink/ink62.xml"/><Relationship Id="rId121" Type="http://schemas.openxmlformats.org/officeDocument/2006/relationships/image" Target="../media/image132.png"/><Relationship Id="rId142" Type="http://schemas.openxmlformats.org/officeDocument/2006/relationships/customXml" Target="../ink/ink84.xml"/><Relationship Id="rId163" Type="http://schemas.openxmlformats.org/officeDocument/2006/relationships/image" Target="../media/image153.png"/><Relationship Id="rId3" Type="http://schemas.openxmlformats.org/officeDocument/2006/relationships/customXml" Target="../ink/ink15.xml"/><Relationship Id="rId25" Type="http://schemas.openxmlformats.org/officeDocument/2006/relationships/customXml" Target="../ink/ink26.xml"/><Relationship Id="rId46" Type="http://schemas.openxmlformats.org/officeDocument/2006/relationships/image" Target="../media/image94.png"/><Relationship Id="rId67" Type="http://schemas.openxmlformats.org/officeDocument/2006/relationships/image" Target="../media/image105.png"/><Relationship Id="rId116" Type="http://schemas.openxmlformats.org/officeDocument/2006/relationships/customXml" Target="../ink/ink71.xml"/><Relationship Id="rId137" Type="http://schemas.openxmlformats.org/officeDocument/2006/relationships/image" Target="../media/image140.png"/><Relationship Id="rId158" Type="http://schemas.openxmlformats.org/officeDocument/2006/relationships/customXml" Target="../ink/ink92.xml"/><Relationship Id="rId20" Type="http://schemas.openxmlformats.org/officeDocument/2006/relationships/image" Target="../media/image81.png"/><Relationship Id="rId41" Type="http://schemas.openxmlformats.org/officeDocument/2006/relationships/customXml" Target="../ink/ink34.xml"/><Relationship Id="rId62" Type="http://schemas.openxmlformats.org/officeDocument/2006/relationships/image" Target="../media/image102.png"/><Relationship Id="rId83" Type="http://schemas.openxmlformats.org/officeDocument/2006/relationships/image" Target="../media/image113.png"/><Relationship Id="rId88" Type="http://schemas.openxmlformats.org/officeDocument/2006/relationships/customXml" Target="../ink/ink57.xml"/><Relationship Id="rId111" Type="http://schemas.openxmlformats.org/officeDocument/2006/relationships/image" Target="../media/image127.png"/><Relationship Id="rId132" Type="http://schemas.openxmlformats.org/officeDocument/2006/relationships/customXml" Target="../ink/ink79.xml"/><Relationship Id="rId153" Type="http://schemas.openxmlformats.org/officeDocument/2006/relationships/image" Target="../media/image55.png"/></Relationships>
</file>

<file path=ppt/slides/_rels/slide129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70.png"/><Relationship Id="rId117" Type="http://schemas.openxmlformats.org/officeDocument/2006/relationships/customXml" Target="../ink/ink156.xml"/><Relationship Id="rId21" Type="http://schemas.openxmlformats.org/officeDocument/2006/relationships/customXml" Target="../ink/ink108.xml"/><Relationship Id="rId42" Type="http://schemas.openxmlformats.org/officeDocument/2006/relationships/image" Target="../media/image178.png"/><Relationship Id="rId47" Type="http://schemas.openxmlformats.org/officeDocument/2006/relationships/customXml" Target="../ink/ink121.xml"/><Relationship Id="rId63" Type="http://schemas.openxmlformats.org/officeDocument/2006/relationships/customXml" Target="../ink/ink129.xml"/><Relationship Id="rId68" Type="http://schemas.openxmlformats.org/officeDocument/2006/relationships/image" Target="../media/image191.png"/><Relationship Id="rId84" Type="http://schemas.openxmlformats.org/officeDocument/2006/relationships/image" Target="../media/image199.png"/><Relationship Id="rId89" Type="http://schemas.openxmlformats.org/officeDocument/2006/relationships/customXml" Target="../ink/ink142.xml"/><Relationship Id="rId112" Type="http://schemas.openxmlformats.org/officeDocument/2006/relationships/image" Target="../media/image213.png"/><Relationship Id="rId133" Type="http://schemas.openxmlformats.org/officeDocument/2006/relationships/customXml" Target="../ink/ink164.xml"/><Relationship Id="rId138" Type="http://schemas.openxmlformats.org/officeDocument/2006/relationships/image" Target="../media/image226.png"/><Relationship Id="rId154" Type="http://schemas.openxmlformats.org/officeDocument/2006/relationships/image" Target="../media/image234.png"/><Relationship Id="rId159" Type="http://schemas.openxmlformats.org/officeDocument/2006/relationships/customXml" Target="../ink/ink177.xml"/><Relationship Id="rId175" Type="http://schemas.openxmlformats.org/officeDocument/2006/relationships/customXml" Target="../ink/ink185.xml"/><Relationship Id="rId170" Type="http://schemas.openxmlformats.org/officeDocument/2006/relationships/image" Target="../media/image242.png"/><Relationship Id="rId191" Type="http://schemas.openxmlformats.org/officeDocument/2006/relationships/customXml" Target="../ink/ink193.xml"/><Relationship Id="rId16" Type="http://schemas.openxmlformats.org/officeDocument/2006/relationships/image" Target="../media/image165.png"/><Relationship Id="rId107" Type="http://schemas.openxmlformats.org/officeDocument/2006/relationships/customXml" Target="../ink/ink151.xml"/><Relationship Id="rId11" Type="http://schemas.openxmlformats.org/officeDocument/2006/relationships/customXml" Target="../ink/ink103.xml"/><Relationship Id="rId32" Type="http://schemas.openxmlformats.org/officeDocument/2006/relationships/image" Target="../media/image173.png"/><Relationship Id="rId37" Type="http://schemas.openxmlformats.org/officeDocument/2006/relationships/customXml" Target="../ink/ink116.xml"/><Relationship Id="rId53" Type="http://schemas.openxmlformats.org/officeDocument/2006/relationships/customXml" Target="../ink/ink124.xml"/><Relationship Id="rId58" Type="http://schemas.openxmlformats.org/officeDocument/2006/relationships/image" Target="../media/image186.png"/><Relationship Id="rId74" Type="http://schemas.openxmlformats.org/officeDocument/2006/relationships/image" Target="../media/image194.png"/><Relationship Id="rId79" Type="http://schemas.openxmlformats.org/officeDocument/2006/relationships/customXml" Target="../ink/ink137.xml"/><Relationship Id="rId102" Type="http://schemas.openxmlformats.org/officeDocument/2006/relationships/image" Target="../media/image208.png"/><Relationship Id="rId123" Type="http://schemas.openxmlformats.org/officeDocument/2006/relationships/customXml" Target="../ink/ink159.xml"/><Relationship Id="rId128" Type="http://schemas.openxmlformats.org/officeDocument/2006/relationships/image" Target="../media/image221.png"/><Relationship Id="rId144" Type="http://schemas.openxmlformats.org/officeDocument/2006/relationships/image" Target="../media/image229.png"/><Relationship Id="rId149" Type="http://schemas.openxmlformats.org/officeDocument/2006/relationships/customXml" Target="../ink/ink172.xml"/><Relationship Id="rId5" Type="http://schemas.openxmlformats.org/officeDocument/2006/relationships/customXml" Target="../ink/ink100.xml"/><Relationship Id="rId90" Type="http://schemas.openxmlformats.org/officeDocument/2006/relationships/image" Target="../media/image202.png"/><Relationship Id="rId95" Type="http://schemas.openxmlformats.org/officeDocument/2006/relationships/customXml" Target="../ink/ink145.xml"/><Relationship Id="rId160" Type="http://schemas.openxmlformats.org/officeDocument/2006/relationships/image" Target="../media/image237.png"/><Relationship Id="rId165" Type="http://schemas.openxmlformats.org/officeDocument/2006/relationships/customXml" Target="../ink/ink180.xml"/><Relationship Id="rId181" Type="http://schemas.openxmlformats.org/officeDocument/2006/relationships/customXml" Target="../ink/ink188.xml"/><Relationship Id="rId186" Type="http://schemas.openxmlformats.org/officeDocument/2006/relationships/image" Target="../media/image250.png"/><Relationship Id="rId22" Type="http://schemas.openxmlformats.org/officeDocument/2006/relationships/image" Target="../media/image168.png"/><Relationship Id="rId27" Type="http://schemas.openxmlformats.org/officeDocument/2006/relationships/customXml" Target="../ink/ink111.xml"/><Relationship Id="rId43" Type="http://schemas.openxmlformats.org/officeDocument/2006/relationships/customXml" Target="../ink/ink119.xml"/><Relationship Id="rId48" Type="http://schemas.openxmlformats.org/officeDocument/2006/relationships/image" Target="../media/image181.png"/><Relationship Id="rId64" Type="http://schemas.openxmlformats.org/officeDocument/2006/relationships/image" Target="../media/image189.png"/><Relationship Id="rId69" Type="http://schemas.openxmlformats.org/officeDocument/2006/relationships/customXml" Target="../ink/ink132.xml"/><Relationship Id="rId113" Type="http://schemas.openxmlformats.org/officeDocument/2006/relationships/customXml" Target="../ink/ink154.xml"/><Relationship Id="rId118" Type="http://schemas.openxmlformats.org/officeDocument/2006/relationships/image" Target="../media/image216.png"/><Relationship Id="rId134" Type="http://schemas.openxmlformats.org/officeDocument/2006/relationships/image" Target="../media/image224.png"/><Relationship Id="rId139" Type="http://schemas.openxmlformats.org/officeDocument/2006/relationships/customXml" Target="../ink/ink167.xml"/><Relationship Id="rId80" Type="http://schemas.openxmlformats.org/officeDocument/2006/relationships/image" Target="../media/image197.png"/><Relationship Id="rId85" Type="http://schemas.openxmlformats.org/officeDocument/2006/relationships/customXml" Target="../ink/ink140.xml"/><Relationship Id="rId150" Type="http://schemas.openxmlformats.org/officeDocument/2006/relationships/image" Target="../media/image232.png"/><Relationship Id="rId155" Type="http://schemas.openxmlformats.org/officeDocument/2006/relationships/customXml" Target="../ink/ink175.xml"/><Relationship Id="rId171" Type="http://schemas.openxmlformats.org/officeDocument/2006/relationships/customXml" Target="../ink/ink183.xml"/><Relationship Id="rId176" Type="http://schemas.openxmlformats.org/officeDocument/2006/relationships/image" Target="../media/image245.png"/><Relationship Id="rId192" Type="http://schemas.openxmlformats.org/officeDocument/2006/relationships/image" Target="../media/image253.png"/><Relationship Id="rId12" Type="http://schemas.openxmlformats.org/officeDocument/2006/relationships/image" Target="../media/image163.png"/><Relationship Id="rId17" Type="http://schemas.openxmlformats.org/officeDocument/2006/relationships/customXml" Target="../ink/ink106.xml"/><Relationship Id="rId33" Type="http://schemas.openxmlformats.org/officeDocument/2006/relationships/customXml" Target="../ink/ink114.xml"/><Relationship Id="rId38" Type="http://schemas.openxmlformats.org/officeDocument/2006/relationships/image" Target="../media/image176.png"/><Relationship Id="rId59" Type="http://schemas.openxmlformats.org/officeDocument/2006/relationships/customXml" Target="../ink/ink127.xml"/><Relationship Id="rId103" Type="http://schemas.openxmlformats.org/officeDocument/2006/relationships/customXml" Target="../ink/ink149.xml"/><Relationship Id="rId108" Type="http://schemas.openxmlformats.org/officeDocument/2006/relationships/image" Target="../media/image211.png"/><Relationship Id="rId124" Type="http://schemas.openxmlformats.org/officeDocument/2006/relationships/image" Target="../media/image219.png"/><Relationship Id="rId129" Type="http://schemas.openxmlformats.org/officeDocument/2006/relationships/customXml" Target="../ink/ink162.xml"/><Relationship Id="rId54" Type="http://schemas.openxmlformats.org/officeDocument/2006/relationships/image" Target="../media/image184.png"/><Relationship Id="rId70" Type="http://schemas.openxmlformats.org/officeDocument/2006/relationships/image" Target="../media/image192.png"/><Relationship Id="rId75" Type="http://schemas.openxmlformats.org/officeDocument/2006/relationships/customXml" Target="../ink/ink135.xml"/><Relationship Id="rId91" Type="http://schemas.openxmlformats.org/officeDocument/2006/relationships/customXml" Target="../ink/ink143.xml"/><Relationship Id="rId96" Type="http://schemas.openxmlformats.org/officeDocument/2006/relationships/image" Target="../media/image205.png"/><Relationship Id="rId140" Type="http://schemas.openxmlformats.org/officeDocument/2006/relationships/image" Target="../media/image227.png"/><Relationship Id="rId145" Type="http://schemas.openxmlformats.org/officeDocument/2006/relationships/customXml" Target="../ink/ink170.xml"/><Relationship Id="rId161" Type="http://schemas.openxmlformats.org/officeDocument/2006/relationships/customXml" Target="../ink/ink178.xml"/><Relationship Id="rId166" Type="http://schemas.openxmlformats.org/officeDocument/2006/relationships/image" Target="../media/image240.png"/><Relationship Id="rId182" Type="http://schemas.openxmlformats.org/officeDocument/2006/relationships/image" Target="../media/image248.png"/><Relationship Id="rId187" Type="http://schemas.openxmlformats.org/officeDocument/2006/relationships/customXml" Target="../ink/ink19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0.png"/><Relationship Id="rId23" Type="http://schemas.openxmlformats.org/officeDocument/2006/relationships/customXml" Target="../ink/ink109.xml"/><Relationship Id="rId28" Type="http://schemas.openxmlformats.org/officeDocument/2006/relationships/image" Target="../media/image171.png"/><Relationship Id="rId49" Type="http://schemas.openxmlformats.org/officeDocument/2006/relationships/customXml" Target="../ink/ink122.xml"/><Relationship Id="rId114" Type="http://schemas.openxmlformats.org/officeDocument/2006/relationships/image" Target="../media/image214.png"/><Relationship Id="rId119" Type="http://schemas.openxmlformats.org/officeDocument/2006/relationships/customXml" Target="../ink/ink157.xml"/><Relationship Id="rId44" Type="http://schemas.openxmlformats.org/officeDocument/2006/relationships/image" Target="../media/image179.png"/><Relationship Id="rId60" Type="http://schemas.openxmlformats.org/officeDocument/2006/relationships/image" Target="../media/image187.png"/><Relationship Id="rId65" Type="http://schemas.openxmlformats.org/officeDocument/2006/relationships/customXml" Target="../ink/ink130.xml"/><Relationship Id="rId81" Type="http://schemas.openxmlformats.org/officeDocument/2006/relationships/customXml" Target="../ink/ink138.xml"/><Relationship Id="rId86" Type="http://schemas.openxmlformats.org/officeDocument/2006/relationships/image" Target="../media/image200.png"/><Relationship Id="rId130" Type="http://schemas.openxmlformats.org/officeDocument/2006/relationships/image" Target="../media/image222.png"/><Relationship Id="rId135" Type="http://schemas.openxmlformats.org/officeDocument/2006/relationships/customXml" Target="../ink/ink165.xml"/><Relationship Id="rId151" Type="http://schemas.openxmlformats.org/officeDocument/2006/relationships/customXml" Target="../ink/ink173.xml"/><Relationship Id="rId156" Type="http://schemas.openxmlformats.org/officeDocument/2006/relationships/image" Target="../media/image235.png"/><Relationship Id="rId177" Type="http://schemas.openxmlformats.org/officeDocument/2006/relationships/customXml" Target="../ink/ink186.xml"/><Relationship Id="rId172" Type="http://schemas.openxmlformats.org/officeDocument/2006/relationships/image" Target="../media/image243.png"/><Relationship Id="rId13" Type="http://schemas.openxmlformats.org/officeDocument/2006/relationships/customXml" Target="../ink/ink104.xml"/><Relationship Id="rId18" Type="http://schemas.openxmlformats.org/officeDocument/2006/relationships/image" Target="../media/image166.png"/><Relationship Id="rId39" Type="http://schemas.openxmlformats.org/officeDocument/2006/relationships/customXml" Target="../ink/ink117.xml"/><Relationship Id="rId109" Type="http://schemas.openxmlformats.org/officeDocument/2006/relationships/customXml" Target="../ink/ink152.xml"/><Relationship Id="rId34" Type="http://schemas.openxmlformats.org/officeDocument/2006/relationships/image" Target="../media/image174.png"/><Relationship Id="rId50" Type="http://schemas.openxmlformats.org/officeDocument/2006/relationships/image" Target="../media/image182.png"/><Relationship Id="rId55" Type="http://schemas.openxmlformats.org/officeDocument/2006/relationships/customXml" Target="../ink/ink125.xml"/><Relationship Id="rId76" Type="http://schemas.openxmlformats.org/officeDocument/2006/relationships/image" Target="../media/image195.png"/><Relationship Id="rId97" Type="http://schemas.openxmlformats.org/officeDocument/2006/relationships/customXml" Target="../ink/ink146.xml"/><Relationship Id="rId104" Type="http://schemas.openxmlformats.org/officeDocument/2006/relationships/image" Target="../media/image209.png"/><Relationship Id="rId120" Type="http://schemas.openxmlformats.org/officeDocument/2006/relationships/image" Target="../media/image217.png"/><Relationship Id="rId125" Type="http://schemas.openxmlformats.org/officeDocument/2006/relationships/customXml" Target="../ink/ink160.xml"/><Relationship Id="rId141" Type="http://schemas.openxmlformats.org/officeDocument/2006/relationships/customXml" Target="../ink/ink168.xml"/><Relationship Id="rId146" Type="http://schemas.openxmlformats.org/officeDocument/2006/relationships/image" Target="../media/image230.png"/><Relationship Id="rId167" Type="http://schemas.openxmlformats.org/officeDocument/2006/relationships/customXml" Target="../ink/ink181.xml"/><Relationship Id="rId188" Type="http://schemas.openxmlformats.org/officeDocument/2006/relationships/image" Target="../media/image251.png"/><Relationship Id="rId7" Type="http://schemas.openxmlformats.org/officeDocument/2006/relationships/customXml" Target="../ink/ink101.xml"/><Relationship Id="rId71" Type="http://schemas.openxmlformats.org/officeDocument/2006/relationships/customXml" Target="../ink/ink133.xml"/><Relationship Id="rId92" Type="http://schemas.openxmlformats.org/officeDocument/2006/relationships/image" Target="../media/image203.png"/><Relationship Id="rId162" Type="http://schemas.openxmlformats.org/officeDocument/2006/relationships/image" Target="../media/image238.png"/><Relationship Id="rId183" Type="http://schemas.openxmlformats.org/officeDocument/2006/relationships/customXml" Target="../ink/ink189.xml"/><Relationship Id="rId2" Type="http://schemas.openxmlformats.org/officeDocument/2006/relationships/image" Target="../media/image71.png"/><Relationship Id="rId29" Type="http://schemas.openxmlformats.org/officeDocument/2006/relationships/customXml" Target="../ink/ink112.xml"/><Relationship Id="rId24" Type="http://schemas.openxmlformats.org/officeDocument/2006/relationships/image" Target="../media/image169.png"/><Relationship Id="rId40" Type="http://schemas.openxmlformats.org/officeDocument/2006/relationships/image" Target="../media/image177.png"/><Relationship Id="rId45" Type="http://schemas.openxmlformats.org/officeDocument/2006/relationships/customXml" Target="../ink/ink120.xml"/><Relationship Id="rId66" Type="http://schemas.openxmlformats.org/officeDocument/2006/relationships/image" Target="../media/image190.png"/><Relationship Id="rId87" Type="http://schemas.openxmlformats.org/officeDocument/2006/relationships/customXml" Target="../ink/ink141.xml"/><Relationship Id="rId110" Type="http://schemas.openxmlformats.org/officeDocument/2006/relationships/image" Target="../media/image212.png"/><Relationship Id="rId115" Type="http://schemas.openxmlformats.org/officeDocument/2006/relationships/customXml" Target="../ink/ink155.xml"/><Relationship Id="rId131" Type="http://schemas.openxmlformats.org/officeDocument/2006/relationships/customXml" Target="../ink/ink163.xml"/><Relationship Id="rId136" Type="http://schemas.openxmlformats.org/officeDocument/2006/relationships/image" Target="../media/image225.png"/><Relationship Id="rId157" Type="http://schemas.openxmlformats.org/officeDocument/2006/relationships/customXml" Target="../ink/ink176.xml"/><Relationship Id="rId178" Type="http://schemas.openxmlformats.org/officeDocument/2006/relationships/image" Target="../media/image246.png"/><Relationship Id="rId61" Type="http://schemas.openxmlformats.org/officeDocument/2006/relationships/customXml" Target="../ink/ink128.xml"/><Relationship Id="rId82" Type="http://schemas.openxmlformats.org/officeDocument/2006/relationships/image" Target="../media/image198.png"/><Relationship Id="rId152" Type="http://schemas.openxmlformats.org/officeDocument/2006/relationships/image" Target="../media/image233.png"/><Relationship Id="rId173" Type="http://schemas.openxmlformats.org/officeDocument/2006/relationships/customXml" Target="../ink/ink184.xml"/><Relationship Id="rId19" Type="http://schemas.openxmlformats.org/officeDocument/2006/relationships/customXml" Target="../ink/ink107.xml"/><Relationship Id="rId14" Type="http://schemas.openxmlformats.org/officeDocument/2006/relationships/image" Target="../media/image164.png"/><Relationship Id="rId30" Type="http://schemas.openxmlformats.org/officeDocument/2006/relationships/image" Target="../media/image172.png"/><Relationship Id="rId35" Type="http://schemas.openxmlformats.org/officeDocument/2006/relationships/customXml" Target="../ink/ink115.xml"/><Relationship Id="rId56" Type="http://schemas.openxmlformats.org/officeDocument/2006/relationships/image" Target="../media/image185.png"/><Relationship Id="rId77" Type="http://schemas.openxmlformats.org/officeDocument/2006/relationships/customXml" Target="../ink/ink136.xml"/><Relationship Id="rId100" Type="http://schemas.openxmlformats.org/officeDocument/2006/relationships/image" Target="../media/image207.png"/><Relationship Id="rId105" Type="http://schemas.openxmlformats.org/officeDocument/2006/relationships/customXml" Target="../ink/ink150.xml"/><Relationship Id="rId126" Type="http://schemas.openxmlformats.org/officeDocument/2006/relationships/image" Target="../media/image220.png"/><Relationship Id="rId147" Type="http://schemas.openxmlformats.org/officeDocument/2006/relationships/customXml" Target="../ink/ink171.xml"/><Relationship Id="rId168" Type="http://schemas.openxmlformats.org/officeDocument/2006/relationships/image" Target="../media/image241.png"/><Relationship Id="rId8" Type="http://schemas.openxmlformats.org/officeDocument/2006/relationships/image" Target="../media/image161.png"/><Relationship Id="rId51" Type="http://schemas.openxmlformats.org/officeDocument/2006/relationships/customXml" Target="../ink/ink123.xml"/><Relationship Id="rId72" Type="http://schemas.openxmlformats.org/officeDocument/2006/relationships/image" Target="../media/image193.png"/><Relationship Id="rId93" Type="http://schemas.openxmlformats.org/officeDocument/2006/relationships/customXml" Target="../ink/ink144.xml"/><Relationship Id="rId98" Type="http://schemas.openxmlformats.org/officeDocument/2006/relationships/image" Target="../media/image206.png"/><Relationship Id="rId121" Type="http://schemas.openxmlformats.org/officeDocument/2006/relationships/customXml" Target="../ink/ink158.xml"/><Relationship Id="rId142" Type="http://schemas.openxmlformats.org/officeDocument/2006/relationships/image" Target="../media/image228.png"/><Relationship Id="rId163" Type="http://schemas.openxmlformats.org/officeDocument/2006/relationships/customXml" Target="../ink/ink179.xml"/><Relationship Id="rId184" Type="http://schemas.openxmlformats.org/officeDocument/2006/relationships/image" Target="../media/image249.png"/><Relationship Id="rId189" Type="http://schemas.openxmlformats.org/officeDocument/2006/relationships/customXml" Target="../ink/ink192.xml"/><Relationship Id="rId3" Type="http://schemas.openxmlformats.org/officeDocument/2006/relationships/customXml" Target="../ink/ink99.xml"/><Relationship Id="rId25" Type="http://schemas.openxmlformats.org/officeDocument/2006/relationships/customXml" Target="../ink/ink110.xml"/><Relationship Id="rId46" Type="http://schemas.openxmlformats.org/officeDocument/2006/relationships/image" Target="../media/image180.png"/><Relationship Id="rId67" Type="http://schemas.openxmlformats.org/officeDocument/2006/relationships/customXml" Target="../ink/ink131.xml"/><Relationship Id="rId116" Type="http://schemas.openxmlformats.org/officeDocument/2006/relationships/image" Target="../media/image215.png"/><Relationship Id="rId137" Type="http://schemas.openxmlformats.org/officeDocument/2006/relationships/customXml" Target="../ink/ink166.xml"/><Relationship Id="rId158" Type="http://schemas.openxmlformats.org/officeDocument/2006/relationships/image" Target="../media/image236.png"/><Relationship Id="rId20" Type="http://schemas.openxmlformats.org/officeDocument/2006/relationships/image" Target="../media/image167.png"/><Relationship Id="rId41" Type="http://schemas.openxmlformats.org/officeDocument/2006/relationships/customXml" Target="../ink/ink118.xml"/><Relationship Id="rId62" Type="http://schemas.openxmlformats.org/officeDocument/2006/relationships/image" Target="../media/image188.png"/><Relationship Id="rId83" Type="http://schemas.openxmlformats.org/officeDocument/2006/relationships/customXml" Target="../ink/ink139.xml"/><Relationship Id="rId88" Type="http://schemas.openxmlformats.org/officeDocument/2006/relationships/image" Target="../media/image201.png"/><Relationship Id="rId111" Type="http://schemas.openxmlformats.org/officeDocument/2006/relationships/customXml" Target="../ink/ink153.xml"/><Relationship Id="rId132" Type="http://schemas.openxmlformats.org/officeDocument/2006/relationships/image" Target="../media/image223.png"/><Relationship Id="rId153" Type="http://schemas.openxmlformats.org/officeDocument/2006/relationships/customXml" Target="../ink/ink174.xml"/><Relationship Id="rId174" Type="http://schemas.openxmlformats.org/officeDocument/2006/relationships/image" Target="../media/image244.png"/><Relationship Id="rId179" Type="http://schemas.openxmlformats.org/officeDocument/2006/relationships/customXml" Target="../ink/ink187.xml"/><Relationship Id="rId190" Type="http://schemas.openxmlformats.org/officeDocument/2006/relationships/image" Target="../media/image252.png"/><Relationship Id="rId15" Type="http://schemas.openxmlformats.org/officeDocument/2006/relationships/customXml" Target="../ink/ink105.xml"/><Relationship Id="rId36" Type="http://schemas.openxmlformats.org/officeDocument/2006/relationships/image" Target="../media/image175.png"/><Relationship Id="rId57" Type="http://schemas.openxmlformats.org/officeDocument/2006/relationships/customXml" Target="../ink/ink126.xml"/><Relationship Id="rId106" Type="http://schemas.openxmlformats.org/officeDocument/2006/relationships/image" Target="../media/image210.png"/><Relationship Id="rId127" Type="http://schemas.openxmlformats.org/officeDocument/2006/relationships/customXml" Target="../ink/ink161.xml"/><Relationship Id="rId10" Type="http://schemas.openxmlformats.org/officeDocument/2006/relationships/image" Target="../media/image162.png"/><Relationship Id="rId31" Type="http://schemas.openxmlformats.org/officeDocument/2006/relationships/customXml" Target="../ink/ink113.xml"/><Relationship Id="rId52" Type="http://schemas.openxmlformats.org/officeDocument/2006/relationships/image" Target="../media/image183.png"/><Relationship Id="rId73" Type="http://schemas.openxmlformats.org/officeDocument/2006/relationships/customXml" Target="../ink/ink134.xml"/><Relationship Id="rId78" Type="http://schemas.openxmlformats.org/officeDocument/2006/relationships/image" Target="../media/image196.png"/><Relationship Id="rId94" Type="http://schemas.openxmlformats.org/officeDocument/2006/relationships/image" Target="../media/image204.png"/><Relationship Id="rId99" Type="http://schemas.openxmlformats.org/officeDocument/2006/relationships/customXml" Target="../ink/ink147.xml"/><Relationship Id="rId101" Type="http://schemas.openxmlformats.org/officeDocument/2006/relationships/customXml" Target="../ink/ink148.xml"/><Relationship Id="rId122" Type="http://schemas.openxmlformats.org/officeDocument/2006/relationships/image" Target="../media/image218.png"/><Relationship Id="rId143" Type="http://schemas.openxmlformats.org/officeDocument/2006/relationships/customXml" Target="../ink/ink169.xml"/><Relationship Id="rId148" Type="http://schemas.openxmlformats.org/officeDocument/2006/relationships/image" Target="../media/image231.png"/><Relationship Id="rId164" Type="http://schemas.openxmlformats.org/officeDocument/2006/relationships/image" Target="../media/image239.png"/><Relationship Id="rId169" Type="http://schemas.openxmlformats.org/officeDocument/2006/relationships/customXml" Target="../ink/ink182.xml"/><Relationship Id="rId185" Type="http://schemas.openxmlformats.org/officeDocument/2006/relationships/customXml" Target="../ink/ink190.xml"/><Relationship Id="rId4" Type="http://schemas.openxmlformats.org/officeDocument/2006/relationships/image" Target="../media/image159.png"/><Relationship Id="rId9" Type="http://schemas.openxmlformats.org/officeDocument/2006/relationships/customXml" Target="../ink/ink102.xml"/><Relationship Id="rId180" Type="http://schemas.openxmlformats.org/officeDocument/2006/relationships/image" Target="../media/image24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99.xml"/><Relationship Id="rId18" Type="http://schemas.openxmlformats.org/officeDocument/2006/relationships/image" Target="../media/image263.png"/><Relationship Id="rId26" Type="http://schemas.openxmlformats.org/officeDocument/2006/relationships/image" Target="../media/image267.png"/><Relationship Id="rId39" Type="http://schemas.openxmlformats.org/officeDocument/2006/relationships/customXml" Target="../ink/ink212.xml"/><Relationship Id="rId3" Type="http://schemas.openxmlformats.org/officeDocument/2006/relationships/customXml" Target="../ink/ink194.xml"/><Relationship Id="rId21" Type="http://schemas.openxmlformats.org/officeDocument/2006/relationships/customXml" Target="../ink/ink203.xml"/><Relationship Id="rId34" Type="http://schemas.openxmlformats.org/officeDocument/2006/relationships/image" Target="../media/image271.png"/><Relationship Id="rId42" Type="http://schemas.openxmlformats.org/officeDocument/2006/relationships/image" Target="../media/image275.png"/><Relationship Id="rId47" Type="http://schemas.openxmlformats.org/officeDocument/2006/relationships/customXml" Target="../ink/ink216.xml"/><Relationship Id="rId50" Type="http://schemas.openxmlformats.org/officeDocument/2006/relationships/image" Target="../media/image279.png"/><Relationship Id="rId7" Type="http://schemas.openxmlformats.org/officeDocument/2006/relationships/customXml" Target="../ink/ink196.xml"/><Relationship Id="rId12" Type="http://schemas.openxmlformats.org/officeDocument/2006/relationships/image" Target="../media/image260.png"/><Relationship Id="rId17" Type="http://schemas.openxmlformats.org/officeDocument/2006/relationships/customXml" Target="../ink/ink201.xml"/><Relationship Id="rId25" Type="http://schemas.openxmlformats.org/officeDocument/2006/relationships/customXml" Target="../ink/ink205.xml"/><Relationship Id="rId33" Type="http://schemas.openxmlformats.org/officeDocument/2006/relationships/customXml" Target="../ink/ink209.xml"/><Relationship Id="rId38" Type="http://schemas.openxmlformats.org/officeDocument/2006/relationships/image" Target="../media/image273.png"/><Relationship Id="rId46" Type="http://schemas.openxmlformats.org/officeDocument/2006/relationships/image" Target="../media/image277.png"/><Relationship Id="rId2" Type="http://schemas.openxmlformats.org/officeDocument/2006/relationships/image" Target="../media/image73.png"/><Relationship Id="rId16" Type="http://schemas.openxmlformats.org/officeDocument/2006/relationships/image" Target="../media/image262.png"/><Relationship Id="rId20" Type="http://schemas.openxmlformats.org/officeDocument/2006/relationships/image" Target="../media/image264.png"/><Relationship Id="rId29" Type="http://schemas.openxmlformats.org/officeDocument/2006/relationships/customXml" Target="../ink/ink207.xml"/><Relationship Id="rId41" Type="http://schemas.openxmlformats.org/officeDocument/2006/relationships/customXml" Target="../ink/ink2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7.png"/><Relationship Id="rId11" Type="http://schemas.openxmlformats.org/officeDocument/2006/relationships/customXml" Target="../ink/ink198.xml"/><Relationship Id="rId24" Type="http://schemas.openxmlformats.org/officeDocument/2006/relationships/image" Target="../media/image266.png"/><Relationship Id="rId32" Type="http://schemas.openxmlformats.org/officeDocument/2006/relationships/image" Target="../media/image270.png"/><Relationship Id="rId37" Type="http://schemas.openxmlformats.org/officeDocument/2006/relationships/customXml" Target="../ink/ink211.xml"/><Relationship Id="rId40" Type="http://schemas.openxmlformats.org/officeDocument/2006/relationships/image" Target="../media/image274.png"/><Relationship Id="rId45" Type="http://schemas.openxmlformats.org/officeDocument/2006/relationships/customXml" Target="../ink/ink215.xml"/><Relationship Id="rId5" Type="http://schemas.openxmlformats.org/officeDocument/2006/relationships/customXml" Target="../ink/ink195.xml"/><Relationship Id="rId15" Type="http://schemas.openxmlformats.org/officeDocument/2006/relationships/customXml" Target="../ink/ink200.xml"/><Relationship Id="rId23" Type="http://schemas.openxmlformats.org/officeDocument/2006/relationships/customXml" Target="../ink/ink204.xml"/><Relationship Id="rId28" Type="http://schemas.openxmlformats.org/officeDocument/2006/relationships/image" Target="../media/image268.png"/><Relationship Id="rId36" Type="http://schemas.openxmlformats.org/officeDocument/2006/relationships/image" Target="../media/image272.png"/><Relationship Id="rId49" Type="http://schemas.openxmlformats.org/officeDocument/2006/relationships/customXml" Target="../ink/ink217.xml"/><Relationship Id="rId10" Type="http://schemas.openxmlformats.org/officeDocument/2006/relationships/image" Target="../media/image259.png"/><Relationship Id="rId19" Type="http://schemas.openxmlformats.org/officeDocument/2006/relationships/customXml" Target="../ink/ink202.xml"/><Relationship Id="rId31" Type="http://schemas.openxmlformats.org/officeDocument/2006/relationships/customXml" Target="../ink/ink208.xml"/><Relationship Id="rId44" Type="http://schemas.openxmlformats.org/officeDocument/2006/relationships/image" Target="../media/image276.png"/><Relationship Id="rId4" Type="http://schemas.openxmlformats.org/officeDocument/2006/relationships/image" Target="../media/image256.png"/><Relationship Id="rId9" Type="http://schemas.openxmlformats.org/officeDocument/2006/relationships/customXml" Target="../ink/ink197.xml"/><Relationship Id="rId14" Type="http://schemas.openxmlformats.org/officeDocument/2006/relationships/image" Target="../media/image261.png"/><Relationship Id="rId22" Type="http://schemas.openxmlformats.org/officeDocument/2006/relationships/image" Target="../media/image265.png"/><Relationship Id="rId27" Type="http://schemas.openxmlformats.org/officeDocument/2006/relationships/customXml" Target="../ink/ink206.xml"/><Relationship Id="rId30" Type="http://schemas.openxmlformats.org/officeDocument/2006/relationships/image" Target="../media/image269.png"/><Relationship Id="rId35" Type="http://schemas.openxmlformats.org/officeDocument/2006/relationships/customXml" Target="../ink/ink210.xml"/><Relationship Id="rId43" Type="http://schemas.openxmlformats.org/officeDocument/2006/relationships/customXml" Target="../ink/ink214.xml"/><Relationship Id="rId48" Type="http://schemas.openxmlformats.org/officeDocument/2006/relationships/image" Target="../media/image278.png"/><Relationship Id="rId8" Type="http://schemas.openxmlformats.org/officeDocument/2006/relationships/image" Target="../media/image258.png"/></Relationships>
</file>

<file path=ppt/slides/_rels/slide132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92.png"/><Relationship Id="rId117" Type="http://schemas.openxmlformats.org/officeDocument/2006/relationships/customXml" Target="../ink/ink275.xml"/><Relationship Id="rId21" Type="http://schemas.openxmlformats.org/officeDocument/2006/relationships/customXml" Target="../ink/ink227.xml"/><Relationship Id="rId42" Type="http://schemas.openxmlformats.org/officeDocument/2006/relationships/image" Target="../media/image300.png"/><Relationship Id="rId47" Type="http://schemas.openxmlformats.org/officeDocument/2006/relationships/customXml" Target="../ink/ink240.xml"/><Relationship Id="rId63" Type="http://schemas.openxmlformats.org/officeDocument/2006/relationships/customXml" Target="../ink/ink248.xml"/><Relationship Id="rId68" Type="http://schemas.openxmlformats.org/officeDocument/2006/relationships/image" Target="../media/image313.png"/><Relationship Id="rId84" Type="http://schemas.openxmlformats.org/officeDocument/2006/relationships/image" Target="../media/image321.png"/><Relationship Id="rId89" Type="http://schemas.openxmlformats.org/officeDocument/2006/relationships/customXml" Target="../ink/ink261.xml"/><Relationship Id="rId112" Type="http://schemas.openxmlformats.org/officeDocument/2006/relationships/image" Target="../media/image335.png"/><Relationship Id="rId16" Type="http://schemas.openxmlformats.org/officeDocument/2006/relationships/image" Target="../media/image287.png"/><Relationship Id="rId107" Type="http://schemas.openxmlformats.org/officeDocument/2006/relationships/customXml" Target="../ink/ink270.xml"/><Relationship Id="rId11" Type="http://schemas.openxmlformats.org/officeDocument/2006/relationships/customXml" Target="../ink/ink222.xml"/><Relationship Id="rId32" Type="http://schemas.openxmlformats.org/officeDocument/2006/relationships/image" Target="../media/image295.png"/><Relationship Id="rId37" Type="http://schemas.openxmlformats.org/officeDocument/2006/relationships/customXml" Target="../ink/ink235.xml"/><Relationship Id="rId53" Type="http://schemas.openxmlformats.org/officeDocument/2006/relationships/customXml" Target="../ink/ink243.xml"/><Relationship Id="rId58" Type="http://schemas.openxmlformats.org/officeDocument/2006/relationships/image" Target="../media/image308.png"/><Relationship Id="rId74" Type="http://schemas.openxmlformats.org/officeDocument/2006/relationships/image" Target="../media/image316.png"/><Relationship Id="rId79" Type="http://schemas.openxmlformats.org/officeDocument/2006/relationships/customXml" Target="../ink/ink256.xml"/><Relationship Id="rId102" Type="http://schemas.openxmlformats.org/officeDocument/2006/relationships/image" Target="../media/image330.png"/><Relationship Id="rId123" Type="http://schemas.openxmlformats.org/officeDocument/2006/relationships/customXml" Target="../ink/ink278.xml"/><Relationship Id="rId128" Type="http://schemas.openxmlformats.org/officeDocument/2006/relationships/image" Target="../media/image343.png"/><Relationship Id="rId5" Type="http://schemas.openxmlformats.org/officeDocument/2006/relationships/customXml" Target="../ink/ink219.xml"/><Relationship Id="rId90" Type="http://schemas.openxmlformats.org/officeDocument/2006/relationships/image" Target="../media/image324.png"/><Relationship Id="rId95" Type="http://schemas.openxmlformats.org/officeDocument/2006/relationships/customXml" Target="../ink/ink264.xml"/><Relationship Id="rId19" Type="http://schemas.openxmlformats.org/officeDocument/2006/relationships/customXml" Target="../ink/ink226.xml"/><Relationship Id="rId14" Type="http://schemas.openxmlformats.org/officeDocument/2006/relationships/image" Target="../media/image286.png"/><Relationship Id="rId22" Type="http://schemas.openxmlformats.org/officeDocument/2006/relationships/image" Target="../media/image290.png"/><Relationship Id="rId27" Type="http://schemas.openxmlformats.org/officeDocument/2006/relationships/customXml" Target="../ink/ink230.xml"/><Relationship Id="rId30" Type="http://schemas.openxmlformats.org/officeDocument/2006/relationships/image" Target="../media/image294.png"/><Relationship Id="rId35" Type="http://schemas.openxmlformats.org/officeDocument/2006/relationships/customXml" Target="../ink/ink234.xml"/><Relationship Id="rId43" Type="http://schemas.openxmlformats.org/officeDocument/2006/relationships/customXml" Target="../ink/ink238.xml"/><Relationship Id="rId48" Type="http://schemas.openxmlformats.org/officeDocument/2006/relationships/image" Target="../media/image303.png"/><Relationship Id="rId56" Type="http://schemas.openxmlformats.org/officeDocument/2006/relationships/image" Target="../media/image307.png"/><Relationship Id="rId64" Type="http://schemas.openxmlformats.org/officeDocument/2006/relationships/image" Target="../media/image311.png"/><Relationship Id="rId69" Type="http://schemas.openxmlformats.org/officeDocument/2006/relationships/customXml" Target="../ink/ink251.xml"/><Relationship Id="rId77" Type="http://schemas.openxmlformats.org/officeDocument/2006/relationships/customXml" Target="../ink/ink255.xml"/><Relationship Id="rId100" Type="http://schemas.openxmlformats.org/officeDocument/2006/relationships/image" Target="../media/image329.png"/><Relationship Id="rId105" Type="http://schemas.openxmlformats.org/officeDocument/2006/relationships/customXml" Target="../ink/ink269.xml"/><Relationship Id="rId113" Type="http://schemas.openxmlformats.org/officeDocument/2006/relationships/customXml" Target="../ink/ink273.xml"/><Relationship Id="rId118" Type="http://schemas.openxmlformats.org/officeDocument/2006/relationships/image" Target="../media/image338.png"/><Relationship Id="rId126" Type="http://schemas.openxmlformats.org/officeDocument/2006/relationships/image" Target="../media/image342.png"/><Relationship Id="rId8" Type="http://schemas.openxmlformats.org/officeDocument/2006/relationships/image" Target="../media/image283.png"/><Relationship Id="rId51" Type="http://schemas.openxmlformats.org/officeDocument/2006/relationships/customXml" Target="../ink/ink242.xml"/><Relationship Id="rId72" Type="http://schemas.openxmlformats.org/officeDocument/2006/relationships/image" Target="../media/image315.png"/><Relationship Id="rId80" Type="http://schemas.openxmlformats.org/officeDocument/2006/relationships/image" Target="../media/image319.png"/><Relationship Id="rId85" Type="http://schemas.openxmlformats.org/officeDocument/2006/relationships/customXml" Target="../ink/ink259.xml"/><Relationship Id="rId93" Type="http://schemas.openxmlformats.org/officeDocument/2006/relationships/customXml" Target="../ink/ink263.xml"/><Relationship Id="rId98" Type="http://schemas.openxmlformats.org/officeDocument/2006/relationships/image" Target="../media/image328.png"/><Relationship Id="rId121" Type="http://schemas.openxmlformats.org/officeDocument/2006/relationships/customXml" Target="../ink/ink277.xml"/><Relationship Id="rId3" Type="http://schemas.openxmlformats.org/officeDocument/2006/relationships/customXml" Target="../ink/ink218.xml"/><Relationship Id="rId12" Type="http://schemas.openxmlformats.org/officeDocument/2006/relationships/image" Target="../media/image285.png"/><Relationship Id="rId17" Type="http://schemas.openxmlformats.org/officeDocument/2006/relationships/customXml" Target="../ink/ink225.xml"/><Relationship Id="rId25" Type="http://schemas.openxmlformats.org/officeDocument/2006/relationships/customXml" Target="../ink/ink229.xml"/><Relationship Id="rId33" Type="http://schemas.openxmlformats.org/officeDocument/2006/relationships/customXml" Target="../ink/ink233.xml"/><Relationship Id="rId38" Type="http://schemas.openxmlformats.org/officeDocument/2006/relationships/image" Target="../media/image298.png"/><Relationship Id="rId46" Type="http://schemas.openxmlformats.org/officeDocument/2006/relationships/image" Target="../media/image302.png"/><Relationship Id="rId59" Type="http://schemas.openxmlformats.org/officeDocument/2006/relationships/customXml" Target="../ink/ink246.xml"/><Relationship Id="rId67" Type="http://schemas.openxmlformats.org/officeDocument/2006/relationships/customXml" Target="../ink/ink250.xml"/><Relationship Id="rId103" Type="http://schemas.openxmlformats.org/officeDocument/2006/relationships/customXml" Target="../ink/ink268.xml"/><Relationship Id="rId108" Type="http://schemas.openxmlformats.org/officeDocument/2006/relationships/image" Target="../media/image333.png"/><Relationship Id="rId116" Type="http://schemas.openxmlformats.org/officeDocument/2006/relationships/image" Target="../media/image337.png"/><Relationship Id="rId124" Type="http://schemas.openxmlformats.org/officeDocument/2006/relationships/image" Target="../media/image341.png"/><Relationship Id="rId129" Type="http://schemas.openxmlformats.org/officeDocument/2006/relationships/customXml" Target="../ink/ink281.xml"/><Relationship Id="rId20" Type="http://schemas.openxmlformats.org/officeDocument/2006/relationships/image" Target="../media/image289.png"/><Relationship Id="rId41" Type="http://schemas.openxmlformats.org/officeDocument/2006/relationships/customXml" Target="../ink/ink237.xml"/><Relationship Id="rId54" Type="http://schemas.openxmlformats.org/officeDocument/2006/relationships/image" Target="../media/image306.png"/><Relationship Id="rId62" Type="http://schemas.openxmlformats.org/officeDocument/2006/relationships/image" Target="../media/image310.png"/><Relationship Id="rId70" Type="http://schemas.openxmlformats.org/officeDocument/2006/relationships/image" Target="../media/image314.png"/><Relationship Id="rId75" Type="http://schemas.openxmlformats.org/officeDocument/2006/relationships/customXml" Target="../ink/ink254.xml"/><Relationship Id="rId83" Type="http://schemas.openxmlformats.org/officeDocument/2006/relationships/customXml" Target="../ink/ink258.xml"/><Relationship Id="rId88" Type="http://schemas.openxmlformats.org/officeDocument/2006/relationships/image" Target="../media/image323.png"/><Relationship Id="rId91" Type="http://schemas.openxmlformats.org/officeDocument/2006/relationships/customXml" Target="../ink/ink262.xml"/><Relationship Id="rId96" Type="http://schemas.openxmlformats.org/officeDocument/2006/relationships/image" Target="../media/image327.png"/><Relationship Id="rId111" Type="http://schemas.openxmlformats.org/officeDocument/2006/relationships/customXml" Target="../ink/ink272.xml"/><Relationship Id="rId132" Type="http://schemas.openxmlformats.org/officeDocument/2006/relationships/image" Target="../media/image3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2.png"/><Relationship Id="rId15" Type="http://schemas.openxmlformats.org/officeDocument/2006/relationships/customXml" Target="../ink/ink224.xml"/><Relationship Id="rId23" Type="http://schemas.openxmlformats.org/officeDocument/2006/relationships/customXml" Target="../ink/ink228.xml"/><Relationship Id="rId28" Type="http://schemas.openxmlformats.org/officeDocument/2006/relationships/image" Target="../media/image293.png"/><Relationship Id="rId36" Type="http://schemas.openxmlformats.org/officeDocument/2006/relationships/image" Target="../media/image297.png"/><Relationship Id="rId49" Type="http://schemas.openxmlformats.org/officeDocument/2006/relationships/customXml" Target="../ink/ink241.xml"/><Relationship Id="rId57" Type="http://schemas.openxmlformats.org/officeDocument/2006/relationships/customXml" Target="../ink/ink245.xml"/><Relationship Id="rId106" Type="http://schemas.openxmlformats.org/officeDocument/2006/relationships/image" Target="../media/image332.png"/><Relationship Id="rId114" Type="http://schemas.openxmlformats.org/officeDocument/2006/relationships/image" Target="../media/image336.png"/><Relationship Id="rId119" Type="http://schemas.openxmlformats.org/officeDocument/2006/relationships/customXml" Target="../ink/ink276.xml"/><Relationship Id="rId127" Type="http://schemas.openxmlformats.org/officeDocument/2006/relationships/customXml" Target="../ink/ink280.xml"/><Relationship Id="rId10" Type="http://schemas.openxmlformats.org/officeDocument/2006/relationships/image" Target="../media/image284.png"/><Relationship Id="rId31" Type="http://schemas.openxmlformats.org/officeDocument/2006/relationships/customXml" Target="../ink/ink232.xml"/><Relationship Id="rId44" Type="http://schemas.openxmlformats.org/officeDocument/2006/relationships/image" Target="../media/image301.png"/><Relationship Id="rId52" Type="http://schemas.openxmlformats.org/officeDocument/2006/relationships/image" Target="../media/image305.png"/><Relationship Id="rId60" Type="http://schemas.openxmlformats.org/officeDocument/2006/relationships/image" Target="../media/image309.png"/><Relationship Id="rId65" Type="http://schemas.openxmlformats.org/officeDocument/2006/relationships/customXml" Target="../ink/ink249.xml"/><Relationship Id="rId73" Type="http://schemas.openxmlformats.org/officeDocument/2006/relationships/customXml" Target="../ink/ink253.xml"/><Relationship Id="rId78" Type="http://schemas.openxmlformats.org/officeDocument/2006/relationships/image" Target="../media/image318.png"/><Relationship Id="rId81" Type="http://schemas.openxmlformats.org/officeDocument/2006/relationships/customXml" Target="../ink/ink257.xml"/><Relationship Id="rId86" Type="http://schemas.openxmlformats.org/officeDocument/2006/relationships/image" Target="../media/image322.png"/><Relationship Id="rId94" Type="http://schemas.openxmlformats.org/officeDocument/2006/relationships/image" Target="../media/image326.png"/><Relationship Id="rId99" Type="http://schemas.openxmlformats.org/officeDocument/2006/relationships/customXml" Target="../ink/ink266.xml"/><Relationship Id="rId101" Type="http://schemas.openxmlformats.org/officeDocument/2006/relationships/customXml" Target="../ink/ink267.xml"/><Relationship Id="rId122" Type="http://schemas.openxmlformats.org/officeDocument/2006/relationships/image" Target="../media/image340.png"/><Relationship Id="rId130" Type="http://schemas.openxmlformats.org/officeDocument/2006/relationships/image" Target="../media/image344.png"/><Relationship Id="rId4" Type="http://schemas.openxmlformats.org/officeDocument/2006/relationships/image" Target="../media/image281.png"/><Relationship Id="rId9" Type="http://schemas.openxmlformats.org/officeDocument/2006/relationships/customXml" Target="../ink/ink221.xml"/><Relationship Id="rId13" Type="http://schemas.openxmlformats.org/officeDocument/2006/relationships/customXml" Target="../ink/ink223.xml"/><Relationship Id="rId18" Type="http://schemas.openxmlformats.org/officeDocument/2006/relationships/image" Target="../media/image288.png"/><Relationship Id="rId39" Type="http://schemas.openxmlformats.org/officeDocument/2006/relationships/customXml" Target="../ink/ink236.xml"/><Relationship Id="rId109" Type="http://schemas.openxmlformats.org/officeDocument/2006/relationships/customXml" Target="../ink/ink271.xml"/><Relationship Id="rId34" Type="http://schemas.openxmlformats.org/officeDocument/2006/relationships/image" Target="../media/image296.png"/><Relationship Id="rId50" Type="http://schemas.openxmlformats.org/officeDocument/2006/relationships/image" Target="../media/image304.png"/><Relationship Id="rId55" Type="http://schemas.openxmlformats.org/officeDocument/2006/relationships/customXml" Target="../ink/ink244.xml"/><Relationship Id="rId76" Type="http://schemas.openxmlformats.org/officeDocument/2006/relationships/image" Target="../media/image317.png"/><Relationship Id="rId97" Type="http://schemas.openxmlformats.org/officeDocument/2006/relationships/customXml" Target="../ink/ink265.xml"/><Relationship Id="rId104" Type="http://schemas.openxmlformats.org/officeDocument/2006/relationships/image" Target="../media/image331.png"/><Relationship Id="rId120" Type="http://schemas.openxmlformats.org/officeDocument/2006/relationships/image" Target="../media/image339.png"/><Relationship Id="rId125" Type="http://schemas.openxmlformats.org/officeDocument/2006/relationships/customXml" Target="../ink/ink279.xml"/><Relationship Id="rId7" Type="http://schemas.openxmlformats.org/officeDocument/2006/relationships/customXml" Target="../ink/ink220.xml"/><Relationship Id="rId71" Type="http://schemas.openxmlformats.org/officeDocument/2006/relationships/customXml" Target="../ink/ink252.xml"/><Relationship Id="rId92" Type="http://schemas.openxmlformats.org/officeDocument/2006/relationships/image" Target="../media/image325.png"/><Relationship Id="rId2" Type="http://schemas.openxmlformats.org/officeDocument/2006/relationships/image" Target="../media/image82.png"/><Relationship Id="rId29" Type="http://schemas.openxmlformats.org/officeDocument/2006/relationships/customXml" Target="../ink/ink231.xml"/><Relationship Id="rId24" Type="http://schemas.openxmlformats.org/officeDocument/2006/relationships/image" Target="../media/image291.png"/><Relationship Id="rId40" Type="http://schemas.openxmlformats.org/officeDocument/2006/relationships/image" Target="../media/image299.png"/><Relationship Id="rId45" Type="http://schemas.openxmlformats.org/officeDocument/2006/relationships/customXml" Target="../ink/ink239.xml"/><Relationship Id="rId66" Type="http://schemas.openxmlformats.org/officeDocument/2006/relationships/image" Target="../media/image312.png"/><Relationship Id="rId87" Type="http://schemas.openxmlformats.org/officeDocument/2006/relationships/customXml" Target="../ink/ink260.xml"/><Relationship Id="rId110" Type="http://schemas.openxmlformats.org/officeDocument/2006/relationships/image" Target="../media/image334.png"/><Relationship Id="rId115" Type="http://schemas.openxmlformats.org/officeDocument/2006/relationships/customXml" Target="../ink/ink274.xml"/><Relationship Id="rId131" Type="http://schemas.openxmlformats.org/officeDocument/2006/relationships/customXml" Target="../ink/ink282.xml"/><Relationship Id="rId61" Type="http://schemas.openxmlformats.org/officeDocument/2006/relationships/customXml" Target="../ink/ink247.xml"/><Relationship Id="rId82" Type="http://schemas.openxmlformats.org/officeDocument/2006/relationships/image" Target="../media/image320.png"/></Relationships>
</file>

<file path=ppt/slides/_rels/slide133.xml.rels><?xml version="1.0" encoding="UTF-8" standalone="yes"?>
<Relationships xmlns="http://schemas.openxmlformats.org/package/2006/relationships"><Relationship Id="rId8" Type="http://schemas.openxmlformats.org/officeDocument/2006/relationships/customXml" Target="../ink/ink285.xml"/><Relationship Id="rId13" Type="http://schemas.openxmlformats.org/officeDocument/2006/relationships/image" Target="../media/image352.png"/><Relationship Id="rId18" Type="http://schemas.openxmlformats.org/officeDocument/2006/relationships/customXml" Target="../ink/ink290.xml"/><Relationship Id="rId26" Type="http://schemas.openxmlformats.org/officeDocument/2006/relationships/customXml" Target="../ink/ink294.xml"/><Relationship Id="rId39" Type="http://schemas.openxmlformats.org/officeDocument/2006/relationships/image" Target="../media/image365.png"/><Relationship Id="rId3" Type="http://schemas.openxmlformats.org/officeDocument/2006/relationships/image" Target="../media/image129.png"/><Relationship Id="rId21" Type="http://schemas.openxmlformats.org/officeDocument/2006/relationships/image" Target="../media/image356.png"/><Relationship Id="rId34" Type="http://schemas.openxmlformats.org/officeDocument/2006/relationships/customXml" Target="../ink/ink298.xml"/><Relationship Id="rId42" Type="http://schemas.openxmlformats.org/officeDocument/2006/relationships/customXml" Target="../ink/ink302.xml"/><Relationship Id="rId7" Type="http://schemas.openxmlformats.org/officeDocument/2006/relationships/image" Target="../media/image349.png"/><Relationship Id="rId12" Type="http://schemas.openxmlformats.org/officeDocument/2006/relationships/customXml" Target="../ink/ink287.xml"/><Relationship Id="rId17" Type="http://schemas.openxmlformats.org/officeDocument/2006/relationships/image" Target="../media/image354.png"/><Relationship Id="rId25" Type="http://schemas.openxmlformats.org/officeDocument/2006/relationships/image" Target="../media/image358.png"/><Relationship Id="rId33" Type="http://schemas.openxmlformats.org/officeDocument/2006/relationships/image" Target="../media/image362.png"/><Relationship Id="rId38" Type="http://schemas.openxmlformats.org/officeDocument/2006/relationships/customXml" Target="../ink/ink300.xml"/><Relationship Id="rId2" Type="http://schemas.openxmlformats.org/officeDocument/2006/relationships/image" Target="../media/image104.png"/><Relationship Id="rId16" Type="http://schemas.openxmlformats.org/officeDocument/2006/relationships/customXml" Target="../ink/ink289.xml"/><Relationship Id="rId20" Type="http://schemas.openxmlformats.org/officeDocument/2006/relationships/customXml" Target="../ink/ink291.xml"/><Relationship Id="rId29" Type="http://schemas.openxmlformats.org/officeDocument/2006/relationships/image" Target="../media/image360.png"/><Relationship Id="rId41" Type="http://schemas.openxmlformats.org/officeDocument/2006/relationships/image" Target="../media/image366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84.xml"/><Relationship Id="rId11" Type="http://schemas.openxmlformats.org/officeDocument/2006/relationships/image" Target="../media/image351.png"/><Relationship Id="rId24" Type="http://schemas.openxmlformats.org/officeDocument/2006/relationships/customXml" Target="../ink/ink293.xml"/><Relationship Id="rId32" Type="http://schemas.openxmlformats.org/officeDocument/2006/relationships/customXml" Target="../ink/ink297.xml"/><Relationship Id="rId37" Type="http://schemas.openxmlformats.org/officeDocument/2006/relationships/image" Target="../media/image364.png"/><Relationship Id="rId40" Type="http://schemas.openxmlformats.org/officeDocument/2006/relationships/customXml" Target="../ink/ink301.xml"/><Relationship Id="rId45" Type="http://schemas.openxmlformats.org/officeDocument/2006/relationships/image" Target="../media/image368.png"/><Relationship Id="rId5" Type="http://schemas.openxmlformats.org/officeDocument/2006/relationships/image" Target="../media/image348.png"/><Relationship Id="rId15" Type="http://schemas.openxmlformats.org/officeDocument/2006/relationships/image" Target="../media/image353.png"/><Relationship Id="rId23" Type="http://schemas.openxmlformats.org/officeDocument/2006/relationships/image" Target="../media/image357.png"/><Relationship Id="rId28" Type="http://schemas.openxmlformats.org/officeDocument/2006/relationships/customXml" Target="../ink/ink295.xml"/><Relationship Id="rId36" Type="http://schemas.openxmlformats.org/officeDocument/2006/relationships/customXml" Target="../ink/ink299.xml"/><Relationship Id="rId10" Type="http://schemas.openxmlformats.org/officeDocument/2006/relationships/customXml" Target="../ink/ink286.xml"/><Relationship Id="rId19" Type="http://schemas.openxmlformats.org/officeDocument/2006/relationships/image" Target="../media/image355.png"/><Relationship Id="rId31" Type="http://schemas.openxmlformats.org/officeDocument/2006/relationships/image" Target="../media/image361.png"/><Relationship Id="rId44" Type="http://schemas.openxmlformats.org/officeDocument/2006/relationships/customXml" Target="../ink/ink303.xml"/><Relationship Id="rId4" Type="http://schemas.openxmlformats.org/officeDocument/2006/relationships/customXml" Target="../ink/ink283.xml"/><Relationship Id="rId9" Type="http://schemas.openxmlformats.org/officeDocument/2006/relationships/image" Target="../media/image350.png"/><Relationship Id="rId14" Type="http://schemas.openxmlformats.org/officeDocument/2006/relationships/customXml" Target="../ink/ink288.xml"/><Relationship Id="rId22" Type="http://schemas.openxmlformats.org/officeDocument/2006/relationships/customXml" Target="../ink/ink292.xml"/><Relationship Id="rId27" Type="http://schemas.openxmlformats.org/officeDocument/2006/relationships/image" Target="../media/image359.png"/><Relationship Id="rId30" Type="http://schemas.openxmlformats.org/officeDocument/2006/relationships/customXml" Target="../ink/ink296.xml"/><Relationship Id="rId35" Type="http://schemas.openxmlformats.org/officeDocument/2006/relationships/image" Target="../media/image363.png"/><Relationship Id="rId43" Type="http://schemas.openxmlformats.org/officeDocument/2006/relationships/image" Target="../media/image367.png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26" Type="http://schemas.openxmlformats.org/officeDocument/2006/relationships/image" Target="../media/image382.png"/><Relationship Id="rId21" Type="http://schemas.openxmlformats.org/officeDocument/2006/relationships/customXml" Target="../ink/ink313.xml"/><Relationship Id="rId42" Type="http://schemas.openxmlformats.org/officeDocument/2006/relationships/image" Target="../media/image390.png"/><Relationship Id="rId47" Type="http://schemas.openxmlformats.org/officeDocument/2006/relationships/customXml" Target="../ink/ink326.xml"/><Relationship Id="rId63" Type="http://schemas.openxmlformats.org/officeDocument/2006/relationships/customXml" Target="../ink/ink334.xml"/><Relationship Id="rId68" Type="http://schemas.openxmlformats.org/officeDocument/2006/relationships/image" Target="../media/image403.png"/><Relationship Id="rId84" Type="http://schemas.openxmlformats.org/officeDocument/2006/relationships/image" Target="../media/image411.png"/><Relationship Id="rId89" Type="http://schemas.openxmlformats.org/officeDocument/2006/relationships/customXml" Target="../ink/ink347.xml"/><Relationship Id="rId112" Type="http://schemas.openxmlformats.org/officeDocument/2006/relationships/image" Target="../media/image425.png"/><Relationship Id="rId2" Type="http://schemas.openxmlformats.org/officeDocument/2006/relationships/image" Target="../media/image148.png"/><Relationship Id="rId16" Type="http://schemas.openxmlformats.org/officeDocument/2006/relationships/image" Target="../media/image377.png"/><Relationship Id="rId29" Type="http://schemas.openxmlformats.org/officeDocument/2006/relationships/customXml" Target="../ink/ink317.xml"/><Relationship Id="rId107" Type="http://schemas.openxmlformats.org/officeDocument/2006/relationships/customXml" Target="../ink/ink356.xml"/><Relationship Id="rId11" Type="http://schemas.openxmlformats.org/officeDocument/2006/relationships/customXml" Target="../ink/ink308.xml"/><Relationship Id="rId24" Type="http://schemas.openxmlformats.org/officeDocument/2006/relationships/image" Target="../media/image381.png"/><Relationship Id="rId32" Type="http://schemas.openxmlformats.org/officeDocument/2006/relationships/image" Target="../media/image385.png"/><Relationship Id="rId37" Type="http://schemas.openxmlformats.org/officeDocument/2006/relationships/customXml" Target="../ink/ink321.xml"/><Relationship Id="rId40" Type="http://schemas.openxmlformats.org/officeDocument/2006/relationships/image" Target="../media/image389.png"/><Relationship Id="rId45" Type="http://schemas.openxmlformats.org/officeDocument/2006/relationships/customXml" Target="../ink/ink325.xml"/><Relationship Id="rId53" Type="http://schemas.openxmlformats.org/officeDocument/2006/relationships/customXml" Target="../ink/ink329.xml"/><Relationship Id="rId58" Type="http://schemas.openxmlformats.org/officeDocument/2006/relationships/image" Target="../media/image398.png"/><Relationship Id="rId66" Type="http://schemas.openxmlformats.org/officeDocument/2006/relationships/image" Target="../media/image402.png"/><Relationship Id="rId74" Type="http://schemas.openxmlformats.org/officeDocument/2006/relationships/image" Target="../media/image406.png"/><Relationship Id="rId79" Type="http://schemas.openxmlformats.org/officeDocument/2006/relationships/customXml" Target="../ink/ink342.xml"/><Relationship Id="rId87" Type="http://schemas.openxmlformats.org/officeDocument/2006/relationships/customXml" Target="../ink/ink346.xml"/><Relationship Id="rId102" Type="http://schemas.openxmlformats.org/officeDocument/2006/relationships/image" Target="../media/image420.png"/><Relationship Id="rId110" Type="http://schemas.openxmlformats.org/officeDocument/2006/relationships/image" Target="../media/image424.png"/><Relationship Id="rId5" Type="http://schemas.openxmlformats.org/officeDocument/2006/relationships/customXml" Target="../ink/ink305.xml"/><Relationship Id="rId61" Type="http://schemas.openxmlformats.org/officeDocument/2006/relationships/customXml" Target="../ink/ink333.xml"/><Relationship Id="rId82" Type="http://schemas.openxmlformats.org/officeDocument/2006/relationships/image" Target="../media/image410.png"/><Relationship Id="rId90" Type="http://schemas.openxmlformats.org/officeDocument/2006/relationships/image" Target="../media/image414.png"/><Relationship Id="rId95" Type="http://schemas.openxmlformats.org/officeDocument/2006/relationships/customXml" Target="../ink/ink350.xml"/><Relationship Id="rId19" Type="http://schemas.openxmlformats.org/officeDocument/2006/relationships/customXml" Target="../ink/ink312.xml"/><Relationship Id="rId14" Type="http://schemas.openxmlformats.org/officeDocument/2006/relationships/image" Target="../media/image376.png"/><Relationship Id="rId22" Type="http://schemas.openxmlformats.org/officeDocument/2006/relationships/image" Target="../media/image380.png"/><Relationship Id="rId27" Type="http://schemas.openxmlformats.org/officeDocument/2006/relationships/customXml" Target="../ink/ink316.xml"/><Relationship Id="rId30" Type="http://schemas.openxmlformats.org/officeDocument/2006/relationships/image" Target="../media/image384.png"/><Relationship Id="rId35" Type="http://schemas.openxmlformats.org/officeDocument/2006/relationships/customXml" Target="../ink/ink320.xml"/><Relationship Id="rId43" Type="http://schemas.openxmlformats.org/officeDocument/2006/relationships/customXml" Target="../ink/ink324.xml"/><Relationship Id="rId48" Type="http://schemas.openxmlformats.org/officeDocument/2006/relationships/image" Target="../media/image393.png"/><Relationship Id="rId56" Type="http://schemas.openxmlformats.org/officeDocument/2006/relationships/image" Target="../media/image397.png"/><Relationship Id="rId64" Type="http://schemas.openxmlformats.org/officeDocument/2006/relationships/image" Target="../media/image401.png"/><Relationship Id="rId69" Type="http://schemas.openxmlformats.org/officeDocument/2006/relationships/customXml" Target="../ink/ink337.xml"/><Relationship Id="rId77" Type="http://schemas.openxmlformats.org/officeDocument/2006/relationships/customXml" Target="../ink/ink341.xml"/><Relationship Id="rId100" Type="http://schemas.openxmlformats.org/officeDocument/2006/relationships/image" Target="../media/image419.png"/><Relationship Id="rId105" Type="http://schemas.openxmlformats.org/officeDocument/2006/relationships/customXml" Target="../ink/ink355.xml"/><Relationship Id="rId8" Type="http://schemas.openxmlformats.org/officeDocument/2006/relationships/image" Target="../media/image373.png"/><Relationship Id="rId51" Type="http://schemas.openxmlformats.org/officeDocument/2006/relationships/customXml" Target="../ink/ink328.xml"/><Relationship Id="rId72" Type="http://schemas.openxmlformats.org/officeDocument/2006/relationships/image" Target="../media/image405.png"/><Relationship Id="rId80" Type="http://schemas.openxmlformats.org/officeDocument/2006/relationships/image" Target="../media/image409.png"/><Relationship Id="rId85" Type="http://schemas.openxmlformats.org/officeDocument/2006/relationships/customXml" Target="../ink/ink345.xml"/><Relationship Id="rId93" Type="http://schemas.openxmlformats.org/officeDocument/2006/relationships/customXml" Target="../ink/ink349.xml"/><Relationship Id="rId98" Type="http://schemas.openxmlformats.org/officeDocument/2006/relationships/image" Target="../media/image418.png"/><Relationship Id="rId3" Type="http://schemas.openxmlformats.org/officeDocument/2006/relationships/customXml" Target="../ink/ink304.xml"/><Relationship Id="rId12" Type="http://schemas.openxmlformats.org/officeDocument/2006/relationships/image" Target="../media/image375.png"/><Relationship Id="rId17" Type="http://schemas.openxmlformats.org/officeDocument/2006/relationships/customXml" Target="../ink/ink311.xml"/><Relationship Id="rId25" Type="http://schemas.openxmlformats.org/officeDocument/2006/relationships/customXml" Target="../ink/ink315.xml"/><Relationship Id="rId33" Type="http://schemas.openxmlformats.org/officeDocument/2006/relationships/customXml" Target="../ink/ink319.xml"/><Relationship Id="rId38" Type="http://schemas.openxmlformats.org/officeDocument/2006/relationships/image" Target="../media/image388.png"/><Relationship Id="rId46" Type="http://schemas.openxmlformats.org/officeDocument/2006/relationships/image" Target="../media/image392.png"/><Relationship Id="rId59" Type="http://schemas.openxmlformats.org/officeDocument/2006/relationships/customXml" Target="../ink/ink332.xml"/><Relationship Id="rId67" Type="http://schemas.openxmlformats.org/officeDocument/2006/relationships/customXml" Target="../ink/ink336.xml"/><Relationship Id="rId103" Type="http://schemas.openxmlformats.org/officeDocument/2006/relationships/customXml" Target="../ink/ink354.xml"/><Relationship Id="rId108" Type="http://schemas.openxmlformats.org/officeDocument/2006/relationships/image" Target="../media/image423.png"/><Relationship Id="rId20" Type="http://schemas.openxmlformats.org/officeDocument/2006/relationships/image" Target="../media/image379.png"/><Relationship Id="rId41" Type="http://schemas.openxmlformats.org/officeDocument/2006/relationships/customXml" Target="../ink/ink323.xml"/><Relationship Id="rId54" Type="http://schemas.openxmlformats.org/officeDocument/2006/relationships/image" Target="../media/image396.png"/><Relationship Id="rId62" Type="http://schemas.openxmlformats.org/officeDocument/2006/relationships/image" Target="../media/image400.png"/><Relationship Id="rId70" Type="http://schemas.openxmlformats.org/officeDocument/2006/relationships/image" Target="../media/image404.png"/><Relationship Id="rId75" Type="http://schemas.openxmlformats.org/officeDocument/2006/relationships/customXml" Target="../ink/ink340.xml"/><Relationship Id="rId83" Type="http://schemas.openxmlformats.org/officeDocument/2006/relationships/customXml" Target="../ink/ink344.xml"/><Relationship Id="rId88" Type="http://schemas.openxmlformats.org/officeDocument/2006/relationships/image" Target="../media/image413.png"/><Relationship Id="rId91" Type="http://schemas.openxmlformats.org/officeDocument/2006/relationships/customXml" Target="../ink/ink348.xml"/><Relationship Id="rId96" Type="http://schemas.openxmlformats.org/officeDocument/2006/relationships/image" Target="../media/image417.png"/><Relationship Id="rId111" Type="http://schemas.openxmlformats.org/officeDocument/2006/relationships/customXml" Target="../ink/ink35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2.png"/><Relationship Id="rId15" Type="http://schemas.openxmlformats.org/officeDocument/2006/relationships/customXml" Target="../ink/ink310.xml"/><Relationship Id="rId23" Type="http://schemas.openxmlformats.org/officeDocument/2006/relationships/customXml" Target="../ink/ink314.xml"/><Relationship Id="rId28" Type="http://schemas.openxmlformats.org/officeDocument/2006/relationships/image" Target="../media/image383.png"/><Relationship Id="rId36" Type="http://schemas.openxmlformats.org/officeDocument/2006/relationships/image" Target="../media/image387.png"/><Relationship Id="rId49" Type="http://schemas.openxmlformats.org/officeDocument/2006/relationships/customXml" Target="../ink/ink327.xml"/><Relationship Id="rId57" Type="http://schemas.openxmlformats.org/officeDocument/2006/relationships/customXml" Target="../ink/ink331.xml"/><Relationship Id="rId106" Type="http://schemas.openxmlformats.org/officeDocument/2006/relationships/image" Target="../media/image422.png"/><Relationship Id="rId10" Type="http://schemas.openxmlformats.org/officeDocument/2006/relationships/image" Target="../media/image374.png"/><Relationship Id="rId31" Type="http://schemas.openxmlformats.org/officeDocument/2006/relationships/customXml" Target="../ink/ink318.xml"/><Relationship Id="rId44" Type="http://schemas.openxmlformats.org/officeDocument/2006/relationships/image" Target="../media/image391.png"/><Relationship Id="rId52" Type="http://schemas.openxmlformats.org/officeDocument/2006/relationships/image" Target="../media/image395.png"/><Relationship Id="rId60" Type="http://schemas.openxmlformats.org/officeDocument/2006/relationships/image" Target="../media/image399.png"/><Relationship Id="rId65" Type="http://schemas.openxmlformats.org/officeDocument/2006/relationships/customXml" Target="../ink/ink335.xml"/><Relationship Id="rId73" Type="http://schemas.openxmlformats.org/officeDocument/2006/relationships/customXml" Target="../ink/ink339.xml"/><Relationship Id="rId78" Type="http://schemas.openxmlformats.org/officeDocument/2006/relationships/image" Target="../media/image408.png"/><Relationship Id="rId81" Type="http://schemas.openxmlformats.org/officeDocument/2006/relationships/customXml" Target="../ink/ink343.xml"/><Relationship Id="rId86" Type="http://schemas.openxmlformats.org/officeDocument/2006/relationships/image" Target="../media/image412.png"/><Relationship Id="rId94" Type="http://schemas.openxmlformats.org/officeDocument/2006/relationships/image" Target="../media/image416.png"/><Relationship Id="rId99" Type="http://schemas.openxmlformats.org/officeDocument/2006/relationships/customXml" Target="../ink/ink352.xml"/><Relationship Id="rId101" Type="http://schemas.openxmlformats.org/officeDocument/2006/relationships/customXml" Target="../ink/ink353.xml"/><Relationship Id="rId4" Type="http://schemas.openxmlformats.org/officeDocument/2006/relationships/image" Target="../media/image371.png"/><Relationship Id="rId9" Type="http://schemas.openxmlformats.org/officeDocument/2006/relationships/customXml" Target="../ink/ink307.xml"/><Relationship Id="rId13" Type="http://schemas.openxmlformats.org/officeDocument/2006/relationships/customXml" Target="../ink/ink309.xml"/><Relationship Id="rId18" Type="http://schemas.openxmlformats.org/officeDocument/2006/relationships/image" Target="../media/image378.png"/><Relationship Id="rId39" Type="http://schemas.openxmlformats.org/officeDocument/2006/relationships/customXml" Target="../ink/ink322.xml"/><Relationship Id="rId109" Type="http://schemas.openxmlformats.org/officeDocument/2006/relationships/customXml" Target="../ink/ink357.xml"/><Relationship Id="rId34" Type="http://schemas.openxmlformats.org/officeDocument/2006/relationships/image" Target="../media/image386.png"/><Relationship Id="rId50" Type="http://schemas.openxmlformats.org/officeDocument/2006/relationships/image" Target="../media/image394.png"/><Relationship Id="rId55" Type="http://schemas.openxmlformats.org/officeDocument/2006/relationships/customXml" Target="../ink/ink330.xml"/><Relationship Id="rId76" Type="http://schemas.openxmlformats.org/officeDocument/2006/relationships/image" Target="../media/image407.png"/><Relationship Id="rId97" Type="http://schemas.openxmlformats.org/officeDocument/2006/relationships/customXml" Target="../ink/ink351.xml"/><Relationship Id="rId104" Type="http://schemas.openxmlformats.org/officeDocument/2006/relationships/image" Target="../media/image421.png"/><Relationship Id="rId7" Type="http://schemas.openxmlformats.org/officeDocument/2006/relationships/customXml" Target="../ink/ink306.xml"/><Relationship Id="rId71" Type="http://schemas.openxmlformats.org/officeDocument/2006/relationships/customXml" Target="../ink/ink338.xml"/><Relationship Id="rId92" Type="http://schemas.openxmlformats.org/officeDocument/2006/relationships/image" Target="../media/image415.png"/></Relationships>
</file>

<file path=ppt/slides/_rels/slide136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416.xml"/><Relationship Id="rId21" Type="http://schemas.openxmlformats.org/officeDocument/2006/relationships/customXml" Target="../ink/ink368.xml"/><Relationship Id="rId42" Type="http://schemas.openxmlformats.org/officeDocument/2006/relationships/image" Target="../media/image446.png"/><Relationship Id="rId63" Type="http://schemas.openxmlformats.org/officeDocument/2006/relationships/customXml" Target="../ink/ink389.xml"/><Relationship Id="rId84" Type="http://schemas.openxmlformats.org/officeDocument/2006/relationships/image" Target="../media/image467.png"/><Relationship Id="rId138" Type="http://schemas.openxmlformats.org/officeDocument/2006/relationships/image" Target="../media/image494.png"/><Relationship Id="rId159" Type="http://schemas.openxmlformats.org/officeDocument/2006/relationships/image" Target="../media/image505.png"/><Relationship Id="rId170" Type="http://schemas.openxmlformats.org/officeDocument/2006/relationships/customXml" Target="../ink/ink442.xml"/><Relationship Id="rId191" Type="http://schemas.openxmlformats.org/officeDocument/2006/relationships/image" Target="../media/image521.png"/><Relationship Id="rId205" Type="http://schemas.openxmlformats.org/officeDocument/2006/relationships/image" Target="../media/image528.png"/><Relationship Id="rId107" Type="http://schemas.openxmlformats.org/officeDocument/2006/relationships/customXml" Target="../ink/ink411.xml"/><Relationship Id="rId11" Type="http://schemas.openxmlformats.org/officeDocument/2006/relationships/customXml" Target="../ink/ink363.xml"/><Relationship Id="rId32" Type="http://schemas.openxmlformats.org/officeDocument/2006/relationships/image" Target="../media/image441.png"/><Relationship Id="rId53" Type="http://schemas.openxmlformats.org/officeDocument/2006/relationships/customXml" Target="../ink/ink384.xml"/><Relationship Id="rId74" Type="http://schemas.openxmlformats.org/officeDocument/2006/relationships/image" Target="../media/image462.png"/><Relationship Id="rId128" Type="http://schemas.openxmlformats.org/officeDocument/2006/relationships/image" Target="../media/image489.png"/><Relationship Id="rId149" Type="http://schemas.openxmlformats.org/officeDocument/2006/relationships/image" Target="../media/image500.png"/><Relationship Id="rId5" Type="http://schemas.openxmlformats.org/officeDocument/2006/relationships/customXml" Target="../ink/ink360.xml"/><Relationship Id="rId95" Type="http://schemas.openxmlformats.org/officeDocument/2006/relationships/customXml" Target="../ink/ink405.xml"/><Relationship Id="rId160" Type="http://schemas.openxmlformats.org/officeDocument/2006/relationships/customXml" Target="../ink/ink437.xml"/><Relationship Id="rId181" Type="http://schemas.openxmlformats.org/officeDocument/2006/relationships/image" Target="../media/image516.png"/><Relationship Id="rId216" Type="http://schemas.openxmlformats.org/officeDocument/2006/relationships/customXml" Target="../ink/ink465.xml"/><Relationship Id="rId211" Type="http://schemas.openxmlformats.org/officeDocument/2006/relationships/image" Target="../media/image531.png"/><Relationship Id="rId22" Type="http://schemas.openxmlformats.org/officeDocument/2006/relationships/image" Target="../media/image436.png"/><Relationship Id="rId27" Type="http://schemas.openxmlformats.org/officeDocument/2006/relationships/customXml" Target="../ink/ink371.xml"/><Relationship Id="rId43" Type="http://schemas.openxmlformats.org/officeDocument/2006/relationships/customXml" Target="../ink/ink379.xml"/><Relationship Id="rId48" Type="http://schemas.openxmlformats.org/officeDocument/2006/relationships/image" Target="../media/image449.png"/><Relationship Id="rId64" Type="http://schemas.openxmlformats.org/officeDocument/2006/relationships/image" Target="../media/image457.png"/><Relationship Id="rId69" Type="http://schemas.openxmlformats.org/officeDocument/2006/relationships/customXml" Target="../ink/ink392.xml"/><Relationship Id="rId113" Type="http://schemas.openxmlformats.org/officeDocument/2006/relationships/customXml" Target="../ink/ink414.xml"/><Relationship Id="rId118" Type="http://schemas.openxmlformats.org/officeDocument/2006/relationships/image" Target="../media/image484.png"/><Relationship Id="rId134" Type="http://schemas.openxmlformats.org/officeDocument/2006/relationships/image" Target="../media/image492.png"/><Relationship Id="rId139" Type="http://schemas.openxmlformats.org/officeDocument/2006/relationships/customXml" Target="../ink/ink427.xml"/><Relationship Id="rId80" Type="http://schemas.openxmlformats.org/officeDocument/2006/relationships/image" Target="../media/image465.png"/><Relationship Id="rId85" Type="http://schemas.openxmlformats.org/officeDocument/2006/relationships/customXml" Target="../ink/ink400.xml"/><Relationship Id="rId150" Type="http://schemas.openxmlformats.org/officeDocument/2006/relationships/customXml" Target="../ink/ink432.xml"/><Relationship Id="rId155" Type="http://schemas.openxmlformats.org/officeDocument/2006/relationships/image" Target="../media/image503.png"/><Relationship Id="rId171" Type="http://schemas.openxmlformats.org/officeDocument/2006/relationships/image" Target="../media/image511.png"/><Relationship Id="rId176" Type="http://schemas.openxmlformats.org/officeDocument/2006/relationships/customXml" Target="../ink/ink445.xml"/><Relationship Id="rId192" Type="http://schemas.openxmlformats.org/officeDocument/2006/relationships/customXml" Target="../ink/ink453.xml"/><Relationship Id="rId197" Type="http://schemas.openxmlformats.org/officeDocument/2006/relationships/image" Target="../media/image524.png"/><Relationship Id="rId206" Type="http://schemas.openxmlformats.org/officeDocument/2006/relationships/customXml" Target="../ink/ink460.xml"/><Relationship Id="rId201" Type="http://schemas.openxmlformats.org/officeDocument/2006/relationships/image" Target="../media/image526.png"/><Relationship Id="rId222" Type="http://schemas.openxmlformats.org/officeDocument/2006/relationships/customXml" Target="../ink/ink468.xml"/><Relationship Id="rId12" Type="http://schemas.openxmlformats.org/officeDocument/2006/relationships/image" Target="../media/image431.png"/><Relationship Id="rId17" Type="http://schemas.openxmlformats.org/officeDocument/2006/relationships/customXml" Target="../ink/ink366.xml"/><Relationship Id="rId33" Type="http://schemas.openxmlformats.org/officeDocument/2006/relationships/customXml" Target="../ink/ink374.xml"/><Relationship Id="rId38" Type="http://schemas.openxmlformats.org/officeDocument/2006/relationships/image" Target="../media/image444.png"/><Relationship Id="rId59" Type="http://schemas.openxmlformats.org/officeDocument/2006/relationships/customXml" Target="../ink/ink387.xml"/><Relationship Id="rId103" Type="http://schemas.openxmlformats.org/officeDocument/2006/relationships/customXml" Target="../ink/ink409.xml"/><Relationship Id="rId108" Type="http://schemas.openxmlformats.org/officeDocument/2006/relationships/image" Target="../media/image479.png"/><Relationship Id="rId124" Type="http://schemas.openxmlformats.org/officeDocument/2006/relationships/image" Target="../media/image487.png"/><Relationship Id="rId129" Type="http://schemas.openxmlformats.org/officeDocument/2006/relationships/customXml" Target="../ink/ink422.xml"/><Relationship Id="rId54" Type="http://schemas.openxmlformats.org/officeDocument/2006/relationships/image" Target="../media/image452.png"/><Relationship Id="rId70" Type="http://schemas.openxmlformats.org/officeDocument/2006/relationships/image" Target="../media/image460.png"/><Relationship Id="rId75" Type="http://schemas.openxmlformats.org/officeDocument/2006/relationships/customXml" Target="../ink/ink395.xml"/><Relationship Id="rId91" Type="http://schemas.openxmlformats.org/officeDocument/2006/relationships/customXml" Target="../ink/ink403.xml"/><Relationship Id="rId96" Type="http://schemas.openxmlformats.org/officeDocument/2006/relationships/image" Target="../media/image473.png"/><Relationship Id="rId140" Type="http://schemas.openxmlformats.org/officeDocument/2006/relationships/image" Target="../media/image495.png"/><Relationship Id="rId145" Type="http://schemas.openxmlformats.org/officeDocument/2006/relationships/customXml" Target="../ink/ink430.xml"/><Relationship Id="rId161" Type="http://schemas.openxmlformats.org/officeDocument/2006/relationships/image" Target="../media/image506.png"/><Relationship Id="rId166" Type="http://schemas.openxmlformats.org/officeDocument/2006/relationships/customXml" Target="../ink/ink440.xml"/><Relationship Id="rId182" Type="http://schemas.openxmlformats.org/officeDocument/2006/relationships/customXml" Target="../ink/ink448.xml"/><Relationship Id="rId187" Type="http://schemas.openxmlformats.org/officeDocument/2006/relationships/image" Target="../media/image519.png"/><Relationship Id="rId217" Type="http://schemas.openxmlformats.org/officeDocument/2006/relationships/image" Target="../media/image5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8.png"/><Relationship Id="rId212" Type="http://schemas.openxmlformats.org/officeDocument/2006/relationships/customXml" Target="../ink/ink463.xml"/><Relationship Id="rId23" Type="http://schemas.openxmlformats.org/officeDocument/2006/relationships/customXml" Target="../ink/ink369.xml"/><Relationship Id="rId28" Type="http://schemas.openxmlformats.org/officeDocument/2006/relationships/image" Target="../media/image439.png"/><Relationship Id="rId49" Type="http://schemas.openxmlformats.org/officeDocument/2006/relationships/customXml" Target="../ink/ink382.xml"/><Relationship Id="rId114" Type="http://schemas.openxmlformats.org/officeDocument/2006/relationships/image" Target="../media/image482.png"/><Relationship Id="rId119" Type="http://schemas.openxmlformats.org/officeDocument/2006/relationships/customXml" Target="../ink/ink417.xml"/><Relationship Id="rId44" Type="http://schemas.openxmlformats.org/officeDocument/2006/relationships/image" Target="../media/image447.png"/><Relationship Id="rId60" Type="http://schemas.openxmlformats.org/officeDocument/2006/relationships/image" Target="../media/image455.png"/><Relationship Id="rId65" Type="http://schemas.openxmlformats.org/officeDocument/2006/relationships/customXml" Target="../ink/ink390.xml"/><Relationship Id="rId81" Type="http://schemas.openxmlformats.org/officeDocument/2006/relationships/customXml" Target="../ink/ink398.xml"/><Relationship Id="rId86" Type="http://schemas.openxmlformats.org/officeDocument/2006/relationships/image" Target="../media/image468.png"/><Relationship Id="rId130" Type="http://schemas.openxmlformats.org/officeDocument/2006/relationships/image" Target="../media/image490.png"/><Relationship Id="rId135" Type="http://schemas.openxmlformats.org/officeDocument/2006/relationships/customXml" Target="../ink/ink425.xml"/><Relationship Id="rId151" Type="http://schemas.openxmlformats.org/officeDocument/2006/relationships/image" Target="../media/image501.png"/><Relationship Id="rId156" Type="http://schemas.openxmlformats.org/officeDocument/2006/relationships/customXml" Target="../ink/ink435.xml"/><Relationship Id="rId177" Type="http://schemas.openxmlformats.org/officeDocument/2006/relationships/image" Target="../media/image514.png"/><Relationship Id="rId198" Type="http://schemas.openxmlformats.org/officeDocument/2006/relationships/customXml" Target="../ink/ink456.xml"/><Relationship Id="rId172" Type="http://schemas.openxmlformats.org/officeDocument/2006/relationships/customXml" Target="../ink/ink443.xml"/><Relationship Id="rId193" Type="http://schemas.openxmlformats.org/officeDocument/2006/relationships/image" Target="../media/image522.png"/><Relationship Id="rId202" Type="http://schemas.openxmlformats.org/officeDocument/2006/relationships/customXml" Target="../ink/ink458.xml"/><Relationship Id="rId207" Type="http://schemas.openxmlformats.org/officeDocument/2006/relationships/image" Target="../media/image529.png"/><Relationship Id="rId223" Type="http://schemas.openxmlformats.org/officeDocument/2006/relationships/image" Target="../media/image537.png"/><Relationship Id="rId13" Type="http://schemas.openxmlformats.org/officeDocument/2006/relationships/customXml" Target="../ink/ink364.xml"/><Relationship Id="rId18" Type="http://schemas.openxmlformats.org/officeDocument/2006/relationships/image" Target="../media/image434.png"/><Relationship Id="rId39" Type="http://schemas.openxmlformats.org/officeDocument/2006/relationships/customXml" Target="../ink/ink377.xml"/><Relationship Id="rId109" Type="http://schemas.openxmlformats.org/officeDocument/2006/relationships/customXml" Target="../ink/ink412.xml"/><Relationship Id="rId34" Type="http://schemas.openxmlformats.org/officeDocument/2006/relationships/image" Target="../media/image442.png"/><Relationship Id="rId50" Type="http://schemas.openxmlformats.org/officeDocument/2006/relationships/image" Target="../media/image450.png"/><Relationship Id="rId55" Type="http://schemas.openxmlformats.org/officeDocument/2006/relationships/customXml" Target="../ink/ink385.xml"/><Relationship Id="rId76" Type="http://schemas.openxmlformats.org/officeDocument/2006/relationships/image" Target="../media/image463.png"/><Relationship Id="rId97" Type="http://schemas.openxmlformats.org/officeDocument/2006/relationships/customXml" Target="../ink/ink406.xml"/><Relationship Id="rId104" Type="http://schemas.openxmlformats.org/officeDocument/2006/relationships/image" Target="../media/image477.png"/><Relationship Id="rId120" Type="http://schemas.openxmlformats.org/officeDocument/2006/relationships/image" Target="../media/image485.png"/><Relationship Id="rId125" Type="http://schemas.openxmlformats.org/officeDocument/2006/relationships/customXml" Target="../ink/ink420.xml"/><Relationship Id="rId141" Type="http://schemas.openxmlformats.org/officeDocument/2006/relationships/customXml" Target="../ink/ink428.xml"/><Relationship Id="rId146" Type="http://schemas.openxmlformats.org/officeDocument/2006/relationships/image" Target="../media/image498.png"/><Relationship Id="rId167" Type="http://schemas.openxmlformats.org/officeDocument/2006/relationships/image" Target="../media/image509.png"/><Relationship Id="rId188" Type="http://schemas.openxmlformats.org/officeDocument/2006/relationships/customXml" Target="../ink/ink451.xml"/><Relationship Id="rId7" Type="http://schemas.openxmlformats.org/officeDocument/2006/relationships/customXml" Target="../ink/ink361.xml"/><Relationship Id="rId71" Type="http://schemas.openxmlformats.org/officeDocument/2006/relationships/customXml" Target="../ink/ink393.xml"/><Relationship Id="rId92" Type="http://schemas.openxmlformats.org/officeDocument/2006/relationships/image" Target="../media/image471.png"/><Relationship Id="rId162" Type="http://schemas.openxmlformats.org/officeDocument/2006/relationships/customXml" Target="../ink/ink438.xml"/><Relationship Id="rId183" Type="http://schemas.openxmlformats.org/officeDocument/2006/relationships/image" Target="../media/image517.png"/><Relationship Id="rId213" Type="http://schemas.openxmlformats.org/officeDocument/2006/relationships/image" Target="../media/image532.png"/><Relationship Id="rId218" Type="http://schemas.openxmlformats.org/officeDocument/2006/relationships/customXml" Target="../ink/ink466.xml"/><Relationship Id="rId2" Type="http://schemas.openxmlformats.org/officeDocument/2006/relationships/image" Target="../media/image149.png"/><Relationship Id="rId29" Type="http://schemas.openxmlformats.org/officeDocument/2006/relationships/customXml" Target="../ink/ink372.xml"/><Relationship Id="rId24" Type="http://schemas.openxmlformats.org/officeDocument/2006/relationships/image" Target="../media/image437.png"/><Relationship Id="rId40" Type="http://schemas.openxmlformats.org/officeDocument/2006/relationships/image" Target="../media/image445.png"/><Relationship Id="rId45" Type="http://schemas.openxmlformats.org/officeDocument/2006/relationships/customXml" Target="../ink/ink380.xml"/><Relationship Id="rId66" Type="http://schemas.openxmlformats.org/officeDocument/2006/relationships/image" Target="../media/image458.png"/><Relationship Id="rId87" Type="http://schemas.openxmlformats.org/officeDocument/2006/relationships/customXml" Target="../ink/ink401.xml"/><Relationship Id="rId110" Type="http://schemas.openxmlformats.org/officeDocument/2006/relationships/image" Target="../media/image480.png"/><Relationship Id="rId115" Type="http://schemas.openxmlformats.org/officeDocument/2006/relationships/customXml" Target="../ink/ink415.xml"/><Relationship Id="rId131" Type="http://schemas.openxmlformats.org/officeDocument/2006/relationships/customXml" Target="../ink/ink423.xml"/><Relationship Id="rId136" Type="http://schemas.openxmlformats.org/officeDocument/2006/relationships/image" Target="../media/image493.png"/><Relationship Id="rId157" Type="http://schemas.openxmlformats.org/officeDocument/2006/relationships/image" Target="../media/image504.png"/><Relationship Id="rId178" Type="http://schemas.openxmlformats.org/officeDocument/2006/relationships/customXml" Target="../ink/ink446.xml"/><Relationship Id="rId61" Type="http://schemas.openxmlformats.org/officeDocument/2006/relationships/customXml" Target="../ink/ink388.xml"/><Relationship Id="rId82" Type="http://schemas.openxmlformats.org/officeDocument/2006/relationships/image" Target="../media/image466.png"/><Relationship Id="rId152" Type="http://schemas.openxmlformats.org/officeDocument/2006/relationships/customXml" Target="../ink/ink433.xml"/><Relationship Id="rId173" Type="http://schemas.openxmlformats.org/officeDocument/2006/relationships/image" Target="../media/image512.png"/><Relationship Id="rId194" Type="http://schemas.openxmlformats.org/officeDocument/2006/relationships/customXml" Target="../ink/ink454.xml"/><Relationship Id="rId199" Type="http://schemas.openxmlformats.org/officeDocument/2006/relationships/image" Target="../media/image525.png"/><Relationship Id="rId203" Type="http://schemas.openxmlformats.org/officeDocument/2006/relationships/image" Target="../media/image527.png"/><Relationship Id="rId208" Type="http://schemas.openxmlformats.org/officeDocument/2006/relationships/customXml" Target="../ink/ink461.xml"/><Relationship Id="rId19" Type="http://schemas.openxmlformats.org/officeDocument/2006/relationships/customXml" Target="../ink/ink367.xml"/><Relationship Id="rId14" Type="http://schemas.openxmlformats.org/officeDocument/2006/relationships/image" Target="../media/image432.png"/><Relationship Id="rId30" Type="http://schemas.openxmlformats.org/officeDocument/2006/relationships/image" Target="../media/image440.png"/><Relationship Id="rId35" Type="http://schemas.openxmlformats.org/officeDocument/2006/relationships/customXml" Target="../ink/ink375.xml"/><Relationship Id="rId56" Type="http://schemas.openxmlformats.org/officeDocument/2006/relationships/image" Target="../media/image453.png"/><Relationship Id="rId77" Type="http://schemas.openxmlformats.org/officeDocument/2006/relationships/customXml" Target="../ink/ink396.xml"/><Relationship Id="rId100" Type="http://schemas.openxmlformats.org/officeDocument/2006/relationships/image" Target="../media/image475.png"/><Relationship Id="rId105" Type="http://schemas.openxmlformats.org/officeDocument/2006/relationships/customXml" Target="../ink/ink410.xml"/><Relationship Id="rId126" Type="http://schemas.openxmlformats.org/officeDocument/2006/relationships/image" Target="../media/image488.png"/><Relationship Id="rId147" Type="http://schemas.openxmlformats.org/officeDocument/2006/relationships/image" Target="../media/image158.png"/><Relationship Id="rId168" Type="http://schemas.openxmlformats.org/officeDocument/2006/relationships/customXml" Target="../ink/ink441.xml"/><Relationship Id="rId8" Type="http://schemas.openxmlformats.org/officeDocument/2006/relationships/image" Target="../media/image429.png"/><Relationship Id="rId51" Type="http://schemas.openxmlformats.org/officeDocument/2006/relationships/customXml" Target="../ink/ink383.xml"/><Relationship Id="rId72" Type="http://schemas.openxmlformats.org/officeDocument/2006/relationships/image" Target="../media/image461.png"/><Relationship Id="rId93" Type="http://schemas.openxmlformats.org/officeDocument/2006/relationships/customXml" Target="../ink/ink404.xml"/><Relationship Id="rId98" Type="http://schemas.openxmlformats.org/officeDocument/2006/relationships/image" Target="../media/image474.png"/><Relationship Id="rId121" Type="http://schemas.openxmlformats.org/officeDocument/2006/relationships/customXml" Target="../ink/ink418.xml"/><Relationship Id="rId142" Type="http://schemas.openxmlformats.org/officeDocument/2006/relationships/image" Target="../media/image496.png"/><Relationship Id="rId163" Type="http://schemas.openxmlformats.org/officeDocument/2006/relationships/image" Target="../media/image507.png"/><Relationship Id="rId184" Type="http://schemas.openxmlformats.org/officeDocument/2006/relationships/customXml" Target="../ink/ink449.xml"/><Relationship Id="rId189" Type="http://schemas.openxmlformats.org/officeDocument/2006/relationships/image" Target="../media/image520.png"/><Relationship Id="rId219" Type="http://schemas.openxmlformats.org/officeDocument/2006/relationships/image" Target="../media/image535.png"/><Relationship Id="rId3" Type="http://schemas.openxmlformats.org/officeDocument/2006/relationships/customXml" Target="../ink/ink359.xml"/><Relationship Id="rId214" Type="http://schemas.openxmlformats.org/officeDocument/2006/relationships/customXml" Target="../ink/ink464.xml"/><Relationship Id="rId25" Type="http://schemas.openxmlformats.org/officeDocument/2006/relationships/customXml" Target="../ink/ink370.xml"/><Relationship Id="rId46" Type="http://schemas.openxmlformats.org/officeDocument/2006/relationships/image" Target="../media/image448.png"/><Relationship Id="rId67" Type="http://schemas.openxmlformats.org/officeDocument/2006/relationships/customXml" Target="../ink/ink391.xml"/><Relationship Id="rId116" Type="http://schemas.openxmlformats.org/officeDocument/2006/relationships/image" Target="../media/image483.png"/><Relationship Id="rId137" Type="http://schemas.openxmlformats.org/officeDocument/2006/relationships/customXml" Target="../ink/ink426.xml"/><Relationship Id="rId158" Type="http://schemas.openxmlformats.org/officeDocument/2006/relationships/customXml" Target="../ink/ink436.xml"/><Relationship Id="rId20" Type="http://schemas.openxmlformats.org/officeDocument/2006/relationships/image" Target="../media/image435.png"/><Relationship Id="rId41" Type="http://schemas.openxmlformats.org/officeDocument/2006/relationships/customXml" Target="../ink/ink378.xml"/><Relationship Id="rId62" Type="http://schemas.openxmlformats.org/officeDocument/2006/relationships/image" Target="../media/image456.png"/><Relationship Id="rId83" Type="http://schemas.openxmlformats.org/officeDocument/2006/relationships/customXml" Target="../ink/ink399.xml"/><Relationship Id="rId88" Type="http://schemas.openxmlformats.org/officeDocument/2006/relationships/image" Target="../media/image469.png"/><Relationship Id="rId111" Type="http://schemas.openxmlformats.org/officeDocument/2006/relationships/customXml" Target="../ink/ink413.xml"/><Relationship Id="rId132" Type="http://schemas.openxmlformats.org/officeDocument/2006/relationships/image" Target="../media/image491.png"/><Relationship Id="rId153" Type="http://schemas.openxmlformats.org/officeDocument/2006/relationships/image" Target="../media/image502.png"/><Relationship Id="rId174" Type="http://schemas.openxmlformats.org/officeDocument/2006/relationships/customXml" Target="../ink/ink444.xml"/><Relationship Id="rId179" Type="http://schemas.openxmlformats.org/officeDocument/2006/relationships/image" Target="../media/image515.png"/><Relationship Id="rId195" Type="http://schemas.openxmlformats.org/officeDocument/2006/relationships/image" Target="../media/image523.png"/><Relationship Id="rId209" Type="http://schemas.openxmlformats.org/officeDocument/2006/relationships/image" Target="../media/image530.png"/><Relationship Id="rId190" Type="http://schemas.openxmlformats.org/officeDocument/2006/relationships/customXml" Target="../ink/ink452.xml"/><Relationship Id="rId204" Type="http://schemas.openxmlformats.org/officeDocument/2006/relationships/customXml" Target="../ink/ink459.xml"/><Relationship Id="rId220" Type="http://schemas.openxmlformats.org/officeDocument/2006/relationships/customXml" Target="../ink/ink467.xml"/><Relationship Id="rId15" Type="http://schemas.openxmlformats.org/officeDocument/2006/relationships/customXml" Target="../ink/ink365.xml"/><Relationship Id="rId36" Type="http://schemas.openxmlformats.org/officeDocument/2006/relationships/image" Target="../media/image443.png"/><Relationship Id="rId57" Type="http://schemas.openxmlformats.org/officeDocument/2006/relationships/customXml" Target="../ink/ink386.xml"/><Relationship Id="rId106" Type="http://schemas.openxmlformats.org/officeDocument/2006/relationships/image" Target="../media/image478.png"/><Relationship Id="rId127" Type="http://schemas.openxmlformats.org/officeDocument/2006/relationships/customXml" Target="../ink/ink421.xml"/><Relationship Id="rId10" Type="http://schemas.openxmlformats.org/officeDocument/2006/relationships/image" Target="../media/image430.png"/><Relationship Id="rId31" Type="http://schemas.openxmlformats.org/officeDocument/2006/relationships/customXml" Target="../ink/ink373.xml"/><Relationship Id="rId52" Type="http://schemas.openxmlformats.org/officeDocument/2006/relationships/image" Target="../media/image451.png"/><Relationship Id="rId73" Type="http://schemas.openxmlformats.org/officeDocument/2006/relationships/customXml" Target="../ink/ink394.xml"/><Relationship Id="rId78" Type="http://schemas.openxmlformats.org/officeDocument/2006/relationships/image" Target="../media/image464.png"/><Relationship Id="rId94" Type="http://schemas.openxmlformats.org/officeDocument/2006/relationships/image" Target="../media/image472.png"/><Relationship Id="rId99" Type="http://schemas.openxmlformats.org/officeDocument/2006/relationships/customXml" Target="../ink/ink407.xml"/><Relationship Id="rId101" Type="http://schemas.openxmlformats.org/officeDocument/2006/relationships/customXml" Target="../ink/ink408.xml"/><Relationship Id="rId122" Type="http://schemas.openxmlformats.org/officeDocument/2006/relationships/image" Target="../media/image486.png"/><Relationship Id="rId143" Type="http://schemas.openxmlformats.org/officeDocument/2006/relationships/customXml" Target="../ink/ink429.xml"/><Relationship Id="rId148" Type="http://schemas.openxmlformats.org/officeDocument/2006/relationships/customXml" Target="../ink/ink431.xml"/><Relationship Id="rId164" Type="http://schemas.openxmlformats.org/officeDocument/2006/relationships/customXml" Target="../ink/ink439.xml"/><Relationship Id="rId169" Type="http://schemas.openxmlformats.org/officeDocument/2006/relationships/image" Target="../media/image510.png"/><Relationship Id="rId185" Type="http://schemas.openxmlformats.org/officeDocument/2006/relationships/image" Target="../media/image518.png"/><Relationship Id="rId4" Type="http://schemas.openxmlformats.org/officeDocument/2006/relationships/image" Target="../media/image427.png"/><Relationship Id="rId9" Type="http://schemas.openxmlformats.org/officeDocument/2006/relationships/customXml" Target="../ink/ink362.xml"/><Relationship Id="rId180" Type="http://schemas.openxmlformats.org/officeDocument/2006/relationships/customXml" Target="../ink/ink447.xml"/><Relationship Id="rId210" Type="http://schemas.openxmlformats.org/officeDocument/2006/relationships/customXml" Target="../ink/ink462.xml"/><Relationship Id="rId215" Type="http://schemas.openxmlformats.org/officeDocument/2006/relationships/image" Target="../media/image533.png"/><Relationship Id="rId26" Type="http://schemas.openxmlformats.org/officeDocument/2006/relationships/image" Target="../media/image438.png"/><Relationship Id="rId47" Type="http://schemas.openxmlformats.org/officeDocument/2006/relationships/customXml" Target="../ink/ink381.xml"/><Relationship Id="rId68" Type="http://schemas.openxmlformats.org/officeDocument/2006/relationships/image" Target="../media/image459.png"/><Relationship Id="rId89" Type="http://schemas.openxmlformats.org/officeDocument/2006/relationships/customXml" Target="../ink/ink402.xml"/><Relationship Id="rId112" Type="http://schemas.openxmlformats.org/officeDocument/2006/relationships/image" Target="../media/image481.png"/><Relationship Id="rId133" Type="http://schemas.openxmlformats.org/officeDocument/2006/relationships/customXml" Target="../ink/ink424.xml"/><Relationship Id="rId154" Type="http://schemas.openxmlformats.org/officeDocument/2006/relationships/customXml" Target="../ink/ink434.xml"/><Relationship Id="rId175" Type="http://schemas.openxmlformats.org/officeDocument/2006/relationships/image" Target="../media/image513.png"/><Relationship Id="rId196" Type="http://schemas.openxmlformats.org/officeDocument/2006/relationships/customXml" Target="../ink/ink455.xml"/><Relationship Id="rId200" Type="http://schemas.openxmlformats.org/officeDocument/2006/relationships/customXml" Target="../ink/ink457.xml"/><Relationship Id="rId16" Type="http://schemas.openxmlformats.org/officeDocument/2006/relationships/image" Target="../media/image433.png"/><Relationship Id="rId221" Type="http://schemas.openxmlformats.org/officeDocument/2006/relationships/image" Target="../media/image536.png"/><Relationship Id="rId37" Type="http://schemas.openxmlformats.org/officeDocument/2006/relationships/customXml" Target="../ink/ink376.xml"/><Relationship Id="rId58" Type="http://schemas.openxmlformats.org/officeDocument/2006/relationships/image" Target="../media/image454.png"/><Relationship Id="rId79" Type="http://schemas.openxmlformats.org/officeDocument/2006/relationships/customXml" Target="../ink/ink397.xml"/><Relationship Id="rId102" Type="http://schemas.openxmlformats.org/officeDocument/2006/relationships/image" Target="../media/image476.png"/><Relationship Id="rId123" Type="http://schemas.openxmlformats.org/officeDocument/2006/relationships/customXml" Target="../ink/ink419.xml"/><Relationship Id="rId144" Type="http://schemas.openxmlformats.org/officeDocument/2006/relationships/image" Target="../media/image497.png"/><Relationship Id="rId90" Type="http://schemas.openxmlformats.org/officeDocument/2006/relationships/image" Target="../media/image470.png"/><Relationship Id="rId165" Type="http://schemas.openxmlformats.org/officeDocument/2006/relationships/image" Target="../media/image508.png"/><Relationship Id="rId186" Type="http://schemas.openxmlformats.org/officeDocument/2006/relationships/customXml" Target="../ink/ink450.xml"/></Relationships>
</file>

<file path=ppt/slides/_rels/slide1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1.png"/><Relationship Id="rId13" Type="http://schemas.openxmlformats.org/officeDocument/2006/relationships/customXml" Target="../ink/ink474.xml"/><Relationship Id="rId18" Type="http://schemas.openxmlformats.org/officeDocument/2006/relationships/image" Target="../media/image546.png"/><Relationship Id="rId26" Type="http://schemas.openxmlformats.org/officeDocument/2006/relationships/image" Target="../media/image550.png"/><Relationship Id="rId39" Type="http://schemas.openxmlformats.org/officeDocument/2006/relationships/customXml" Target="../ink/ink487.xml"/><Relationship Id="rId3" Type="http://schemas.openxmlformats.org/officeDocument/2006/relationships/customXml" Target="../ink/ink469.xml"/><Relationship Id="rId21" Type="http://schemas.openxmlformats.org/officeDocument/2006/relationships/customXml" Target="../ink/ink478.xml"/><Relationship Id="rId34" Type="http://schemas.openxmlformats.org/officeDocument/2006/relationships/image" Target="../media/image554.png"/><Relationship Id="rId42" Type="http://schemas.openxmlformats.org/officeDocument/2006/relationships/image" Target="../media/image558.png"/><Relationship Id="rId7" Type="http://schemas.openxmlformats.org/officeDocument/2006/relationships/customXml" Target="../ink/ink471.xml"/><Relationship Id="rId12" Type="http://schemas.openxmlformats.org/officeDocument/2006/relationships/image" Target="../media/image543.png"/><Relationship Id="rId17" Type="http://schemas.openxmlformats.org/officeDocument/2006/relationships/customXml" Target="../ink/ink476.xml"/><Relationship Id="rId25" Type="http://schemas.openxmlformats.org/officeDocument/2006/relationships/customXml" Target="../ink/ink480.xml"/><Relationship Id="rId33" Type="http://schemas.openxmlformats.org/officeDocument/2006/relationships/customXml" Target="../ink/ink484.xml"/><Relationship Id="rId38" Type="http://schemas.openxmlformats.org/officeDocument/2006/relationships/image" Target="../media/image556.png"/><Relationship Id="rId2" Type="http://schemas.openxmlformats.org/officeDocument/2006/relationships/image" Target="../media/image254.png"/><Relationship Id="rId16" Type="http://schemas.openxmlformats.org/officeDocument/2006/relationships/image" Target="../media/image545.png"/><Relationship Id="rId20" Type="http://schemas.openxmlformats.org/officeDocument/2006/relationships/image" Target="../media/image547.png"/><Relationship Id="rId29" Type="http://schemas.openxmlformats.org/officeDocument/2006/relationships/customXml" Target="../ink/ink482.xml"/><Relationship Id="rId41" Type="http://schemas.openxmlformats.org/officeDocument/2006/relationships/customXml" Target="../ink/ink48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0.png"/><Relationship Id="rId11" Type="http://schemas.openxmlformats.org/officeDocument/2006/relationships/customXml" Target="../ink/ink473.xml"/><Relationship Id="rId24" Type="http://schemas.openxmlformats.org/officeDocument/2006/relationships/image" Target="../media/image549.png"/><Relationship Id="rId32" Type="http://schemas.openxmlformats.org/officeDocument/2006/relationships/image" Target="../media/image553.png"/><Relationship Id="rId37" Type="http://schemas.openxmlformats.org/officeDocument/2006/relationships/customXml" Target="../ink/ink486.xml"/><Relationship Id="rId40" Type="http://schemas.openxmlformats.org/officeDocument/2006/relationships/image" Target="../media/image557.png"/><Relationship Id="rId5" Type="http://schemas.openxmlformats.org/officeDocument/2006/relationships/customXml" Target="../ink/ink470.xml"/><Relationship Id="rId15" Type="http://schemas.openxmlformats.org/officeDocument/2006/relationships/customXml" Target="../ink/ink475.xml"/><Relationship Id="rId23" Type="http://schemas.openxmlformats.org/officeDocument/2006/relationships/customXml" Target="../ink/ink479.xml"/><Relationship Id="rId28" Type="http://schemas.openxmlformats.org/officeDocument/2006/relationships/image" Target="../media/image551.png"/><Relationship Id="rId36" Type="http://schemas.openxmlformats.org/officeDocument/2006/relationships/image" Target="../media/image555.png"/><Relationship Id="rId10" Type="http://schemas.openxmlformats.org/officeDocument/2006/relationships/image" Target="../media/image542.png"/><Relationship Id="rId19" Type="http://schemas.openxmlformats.org/officeDocument/2006/relationships/customXml" Target="../ink/ink477.xml"/><Relationship Id="rId31" Type="http://schemas.openxmlformats.org/officeDocument/2006/relationships/customXml" Target="../ink/ink483.xml"/><Relationship Id="rId44" Type="http://schemas.openxmlformats.org/officeDocument/2006/relationships/image" Target="../media/image559.png"/><Relationship Id="rId4" Type="http://schemas.openxmlformats.org/officeDocument/2006/relationships/image" Target="../media/image539.png"/><Relationship Id="rId9" Type="http://schemas.openxmlformats.org/officeDocument/2006/relationships/customXml" Target="../ink/ink472.xml"/><Relationship Id="rId14" Type="http://schemas.openxmlformats.org/officeDocument/2006/relationships/image" Target="../media/image544.png"/><Relationship Id="rId22" Type="http://schemas.openxmlformats.org/officeDocument/2006/relationships/image" Target="../media/image548.png"/><Relationship Id="rId27" Type="http://schemas.openxmlformats.org/officeDocument/2006/relationships/customXml" Target="../ink/ink481.xml"/><Relationship Id="rId30" Type="http://schemas.openxmlformats.org/officeDocument/2006/relationships/image" Target="../media/image552.png"/><Relationship Id="rId35" Type="http://schemas.openxmlformats.org/officeDocument/2006/relationships/customXml" Target="../ink/ink485.xml"/><Relationship Id="rId43" Type="http://schemas.openxmlformats.org/officeDocument/2006/relationships/customXml" Target="../ink/ink489.xml"/></Relationships>
</file>

<file path=ppt/slides/_rels/slide138.xml.rels><?xml version="1.0" encoding="UTF-8" standalone="yes"?>
<Relationships xmlns="http://schemas.openxmlformats.org/package/2006/relationships"><Relationship Id="rId13" Type="http://schemas.openxmlformats.org/officeDocument/2006/relationships/customXml" Target="../ink/ink495.xml"/><Relationship Id="rId18" Type="http://schemas.openxmlformats.org/officeDocument/2006/relationships/image" Target="../media/image568.png"/><Relationship Id="rId26" Type="http://schemas.openxmlformats.org/officeDocument/2006/relationships/image" Target="../media/image572.png"/><Relationship Id="rId39" Type="http://schemas.openxmlformats.org/officeDocument/2006/relationships/customXml" Target="../ink/ink508.xml"/><Relationship Id="rId21" Type="http://schemas.openxmlformats.org/officeDocument/2006/relationships/customXml" Target="../ink/ink499.xml"/><Relationship Id="rId34" Type="http://schemas.openxmlformats.org/officeDocument/2006/relationships/image" Target="../media/image576.png"/><Relationship Id="rId42" Type="http://schemas.openxmlformats.org/officeDocument/2006/relationships/image" Target="../media/image580.png"/><Relationship Id="rId47" Type="http://schemas.openxmlformats.org/officeDocument/2006/relationships/image" Target="../media/image280.png"/><Relationship Id="rId50" Type="http://schemas.openxmlformats.org/officeDocument/2006/relationships/customXml" Target="../ink/ink513.xml"/><Relationship Id="rId55" Type="http://schemas.openxmlformats.org/officeDocument/2006/relationships/image" Target="../media/image587.png"/><Relationship Id="rId63" Type="http://schemas.openxmlformats.org/officeDocument/2006/relationships/image" Target="../media/image591.png"/><Relationship Id="rId68" Type="http://schemas.openxmlformats.org/officeDocument/2006/relationships/customXml" Target="../ink/ink522.xml"/><Relationship Id="rId76" Type="http://schemas.openxmlformats.org/officeDocument/2006/relationships/customXml" Target="../ink/ink526.xml"/><Relationship Id="rId84" Type="http://schemas.openxmlformats.org/officeDocument/2006/relationships/customXml" Target="../ink/ink530.xml"/><Relationship Id="rId89" Type="http://schemas.openxmlformats.org/officeDocument/2006/relationships/image" Target="../media/image604.png"/><Relationship Id="rId7" Type="http://schemas.openxmlformats.org/officeDocument/2006/relationships/customXml" Target="../ink/ink492.xml"/><Relationship Id="rId71" Type="http://schemas.openxmlformats.org/officeDocument/2006/relationships/image" Target="../media/image595.png"/><Relationship Id="rId2" Type="http://schemas.openxmlformats.org/officeDocument/2006/relationships/image" Target="../media/image255.png"/><Relationship Id="rId16" Type="http://schemas.openxmlformats.org/officeDocument/2006/relationships/image" Target="../media/image567.png"/><Relationship Id="rId29" Type="http://schemas.openxmlformats.org/officeDocument/2006/relationships/customXml" Target="../ink/ink503.xml"/><Relationship Id="rId11" Type="http://schemas.openxmlformats.org/officeDocument/2006/relationships/customXml" Target="../ink/ink494.xml"/><Relationship Id="rId24" Type="http://schemas.openxmlformats.org/officeDocument/2006/relationships/image" Target="../media/image571.png"/><Relationship Id="rId32" Type="http://schemas.openxmlformats.org/officeDocument/2006/relationships/image" Target="../media/image575.png"/><Relationship Id="rId37" Type="http://schemas.openxmlformats.org/officeDocument/2006/relationships/customXml" Target="../ink/ink507.xml"/><Relationship Id="rId40" Type="http://schemas.openxmlformats.org/officeDocument/2006/relationships/image" Target="../media/image579.png"/><Relationship Id="rId45" Type="http://schemas.openxmlformats.org/officeDocument/2006/relationships/customXml" Target="../ink/ink511.xml"/><Relationship Id="rId53" Type="http://schemas.openxmlformats.org/officeDocument/2006/relationships/image" Target="../media/image586.png"/><Relationship Id="rId58" Type="http://schemas.openxmlformats.org/officeDocument/2006/relationships/customXml" Target="../ink/ink517.xml"/><Relationship Id="rId66" Type="http://schemas.openxmlformats.org/officeDocument/2006/relationships/customXml" Target="../ink/ink521.xml"/><Relationship Id="rId74" Type="http://schemas.openxmlformats.org/officeDocument/2006/relationships/customXml" Target="../ink/ink525.xml"/><Relationship Id="rId79" Type="http://schemas.openxmlformats.org/officeDocument/2006/relationships/image" Target="../media/image599.png"/><Relationship Id="rId87" Type="http://schemas.openxmlformats.org/officeDocument/2006/relationships/image" Target="../media/image603.png"/><Relationship Id="rId5" Type="http://schemas.openxmlformats.org/officeDocument/2006/relationships/customXml" Target="../ink/ink491.xml"/><Relationship Id="rId61" Type="http://schemas.openxmlformats.org/officeDocument/2006/relationships/image" Target="../media/image590.png"/><Relationship Id="rId82" Type="http://schemas.openxmlformats.org/officeDocument/2006/relationships/customXml" Target="../ink/ink529.xml"/><Relationship Id="rId90" Type="http://schemas.openxmlformats.org/officeDocument/2006/relationships/customXml" Target="../ink/ink533.xml"/><Relationship Id="rId19" Type="http://schemas.openxmlformats.org/officeDocument/2006/relationships/customXml" Target="../ink/ink498.xml"/><Relationship Id="rId14" Type="http://schemas.openxmlformats.org/officeDocument/2006/relationships/image" Target="../media/image566.png"/><Relationship Id="rId22" Type="http://schemas.openxmlformats.org/officeDocument/2006/relationships/image" Target="../media/image570.png"/><Relationship Id="rId27" Type="http://schemas.openxmlformats.org/officeDocument/2006/relationships/customXml" Target="../ink/ink502.xml"/><Relationship Id="rId30" Type="http://schemas.openxmlformats.org/officeDocument/2006/relationships/image" Target="../media/image574.png"/><Relationship Id="rId35" Type="http://schemas.openxmlformats.org/officeDocument/2006/relationships/customXml" Target="../ink/ink506.xml"/><Relationship Id="rId43" Type="http://schemas.openxmlformats.org/officeDocument/2006/relationships/customXml" Target="../ink/ink510.xml"/><Relationship Id="rId48" Type="http://schemas.openxmlformats.org/officeDocument/2006/relationships/customXml" Target="../ink/ink512.xml"/><Relationship Id="rId56" Type="http://schemas.openxmlformats.org/officeDocument/2006/relationships/customXml" Target="../ink/ink516.xml"/><Relationship Id="rId64" Type="http://schemas.openxmlformats.org/officeDocument/2006/relationships/customXml" Target="../ink/ink520.xml"/><Relationship Id="rId69" Type="http://schemas.openxmlformats.org/officeDocument/2006/relationships/image" Target="../media/image594.png"/><Relationship Id="rId77" Type="http://schemas.openxmlformats.org/officeDocument/2006/relationships/image" Target="../media/image598.png"/><Relationship Id="rId8" Type="http://schemas.openxmlformats.org/officeDocument/2006/relationships/image" Target="../media/image563.png"/><Relationship Id="rId51" Type="http://schemas.openxmlformats.org/officeDocument/2006/relationships/image" Target="../media/image585.png"/><Relationship Id="rId72" Type="http://schemas.openxmlformats.org/officeDocument/2006/relationships/customXml" Target="../ink/ink524.xml"/><Relationship Id="rId80" Type="http://schemas.openxmlformats.org/officeDocument/2006/relationships/customXml" Target="../ink/ink528.xml"/><Relationship Id="rId85" Type="http://schemas.openxmlformats.org/officeDocument/2006/relationships/image" Target="../media/image602.png"/><Relationship Id="rId3" Type="http://schemas.openxmlformats.org/officeDocument/2006/relationships/customXml" Target="../ink/ink490.xml"/><Relationship Id="rId12" Type="http://schemas.openxmlformats.org/officeDocument/2006/relationships/image" Target="../media/image565.png"/><Relationship Id="rId17" Type="http://schemas.openxmlformats.org/officeDocument/2006/relationships/customXml" Target="../ink/ink497.xml"/><Relationship Id="rId25" Type="http://schemas.openxmlformats.org/officeDocument/2006/relationships/customXml" Target="../ink/ink501.xml"/><Relationship Id="rId33" Type="http://schemas.openxmlformats.org/officeDocument/2006/relationships/customXml" Target="../ink/ink505.xml"/><Relationship Id="rId38" Type="http://schemas.openxmlformats.org/officeDocument/2006/relationships/image" Target="../media/image578.png"/><Relationship Id="rId46" Type="http://schemas.openxmlformats.org/officeDocument/2006/relationships/image" Target="../media/image582.png"/><Relationship Id="rId59" Type="http://schemas.openxmlformats.org/officeDocument/2006/relationships/image" Target="../media/image589.png"/><Relationship Id="rId67" Type="http://schemas.openxmlformats.org/officeDocument/2006/relationships/image" Target="../media/image593.png"/><Relationship Id="rId20" Type="http://schemas.openxmlformats.org/officeDocument/2006/relationships/image" Target="../media/image569.png"/><Relationship Id="rId41" Type="http://schemas.openxmlformats.org/officeDocument/2006/relationships/customXml" Target="../ink/ink509.xml"/><Relationship Id="rId54" Type="http://schemas.openxmlformats.org/officeDocument/2006/relationships/customXml" Target="../ink/ink515.xml"/><Relationship Id="rId62" Type="http://schemas.openxmlformats.org/officeDocument/2006/relationships/customXml" Target="../ink/ink519.xml"/><Relationship Id="rId70" Type="http://schemas.openxmlformats.org/officeDocument/2006/relationships/customXml" Target="../ink/ink523.xml"/><Relationship Id="rId75" Type="http://schemas.openxmlformats.org/officeDocument/2006/relationships/image" Target="../media/image597.png"/><Relationship Id="rId83" Type="http://schemas.openxmlformats.org/officeDocument/2006/relationships/image" Target="../media/image601.png"/><Relationship Id="rId88" Type="http://schemas.openxmlformats.org/officeDocument/2006/relationships/customXml" Target="../ink/ink532.xml"/><Relationship Id="rId91" Type="http://schemas.openxmlformats.org/officeDocument/2006/relationships/image" Target="../media/image60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2.png"/><Relationship Id="rId15" Type="http://schemas.openxmlformats.org/officeDocument/2006/relationships/customXml" Target="../ink/ink496.xml"/><Relationship Id="rId23" Type="http://schemas.openxmlformats.org/officeDocument/2006/relationships/customXml" Target="../ink/ink500.xml"/><Relationship Id="rId28" Type="http://schemas.openxmlformats.org/officeDocument/2006/relationships/image" Target="../media/image573.png"/><Relationship Id="rId36" Type="http://schemas.openxmlformats.org/officeDocument/2006/relationships/image" Target="../media/image577.png"/><Relationship Id="rId49" Type="http://schemas.openxmlformats.org/officeDocument/2006/relationships/image" Target="../media/image584.png"/><Relationship Id="rId57" Type="http://schemas.openxmlformats.org/officeDocument/2006/relationships/image" Target="../media/image588.png"/><Relationship Id="rId10" Type="http://schemas.openxmlformats.org/officeDocument/2006/relationships/image" Target="../media/image564.png"/><Relationship Id="rId31" Type="http://schemas.openxmlformats.org/officeDocument/2006/relationships/customXml" Target="../ink/ink504.xml"/><Relationship Id="rId44" Type="http://schemas.openxmlformats.org/officeDocument/2006/relationships/image" Target="../media/image581.png"/><Relationship Id="rId52" Type="http://schemas.openxmlformats.org/officeDocument/2006/relationships/customXml" Target="../ink/ink514.xml"/><Relationship Id="rId60" Type="http://schemas.openxmlformats.org/officeDocument/2006/relationships/customXml" Target="../ink/ink518.xml"/><Relationship Id="rId65" Type="http://schemas.openxmlformats.org/officeDocument/2006/relationships/image" Target="../media/image592.png"/><Relationship Id="rId73" Type="http://schemas.openxmlformats.org/officeDocument/2006/relationships/image" Target="../media/image596.png"/><Relationship Id="rId78" Type="http://schemas.openxmlformats.org/officeDocument/2006/relationships/customXml" Target="../ink/ink527.xml"/><Relationship Id="rId81" Type="http://schemas.openxmlformats.org/officeDocument/2006/relationships/image" Target="../media/image600.png"/><Relationship Id="rId86" Type="http://schemas.openxmlformats.org/officeDocument/2006/relationships/customXml" Target="../ink/ink531.xml"/><Relationship Id="rId4" Type="http://schemas.openxmlformats.org/officeDocument/2006/relationships/image" Target="../media/image561.png"/><Relationship Id="rId9" Type="http://schemas.openxmlformats.org/officeDocument/2006/relationships/customXml" Target="../ink/ink493.xml"/></Relationships>
</file>

<file path=ppt/slides/_rels/slide139.xml.rels><?xml version="1.0" encoding="UTF-8" standalone="yes"?>
<Relationships xmlns="http://schemas.openxmlformats.org/package/2006/relationships"><Relationship Id="rId13" Type="http://schemas.openxmlformats.org/officeDocument/2006/relationships/customXml" Target="../ink/ink539.xml"/><Relationship Id="rId18" Type="http://schemas.openxmlformats.org/officeDocument/2006/relationships/image" Target="../media/image614.png"/><Relationship Id="rId26" Type="http://schemas.openxmlformats.org/officeDocument/2006/relationships/image" Target="../media/image618.png"/><Relationship Id="rId39" Type="http://schemas.openxmlformats.org/officeDocument/2006/relationships/customXml" Target="../ink/ink552.xml"/><Relationship Id="rId3" Type="http://schemas.openxmlformats.org/officeDocument/2006/relationships/customXml" Target="../ink/ink534.xml"/><Relationship Id="rId21" Type="http://schemas.openxmlformats.org/officeDocument/2006/relationships/customXml" Target="../ink/ink543.xml"/><Relationship Id="rId34" Type="http://schemas.openxmlformats.org/officeDocument/2006/relationships/image" Target="../media/image622.png"/><Relationship Id="rId42" Type="http://schemas.openxmlformats.org/officeDocument/2006/relationships/image" Target="../media/image626.png"/><Relationship Id="rId47" Type="http://schemas.openxmlformats.org/officeDocument/2006/relationships/customXml" Target="../ink/ink556.xml"/><Relationship Id="rId50" Type="http://schemas.openxmlformats.org/officeDocument/2006/relationships/image" Target="../media/image630.png"/><Relationship Id="rId7" Type="http://schemas.openxmlformats.org/officeDocument/2006/relationships/customXml" Target="../ink/ink536.xml"/><Relationship Id="rId12" Type="http://schemas.openxmlformats.org/officeDocument/2006/relationships/image" Target="../media/image611.png"/><Relationship Id="rId17" Type="http://schemas.openxmlformats.org/officeDocument/2006/relationships/customXml" Target="../ink/ink541.xml"/><Relationship Id="rId25" Type="http://schemas.openxmlformats.org/officeDocument/2006/relationships/customXml" Target="../ink/ink545.xml"/><Relationship Id="rId33" Type="http://schemas.openxmlformats.org/officeDocument/2006/relationships/customXml" Target="../ink/ink549.xml"/><Relationship Id="rId38" Type="http://schemas.openxmlformats.org/officeDocument/2006/relationships/image" Target="../media/image624.png"/><Relationship Id="rId46" Type="http://schemas.openxmlformats.org/officeDocument/2006/relationships/image" Target="../media/image628.png"/><Relationship Id="rId2" Type="http://schemas.openxmlformats.org/officeDocument/2006/relationships/image" Target="../media/image346.png"/><Relationship Id="rId16" Type="http://schemas.openxmlformats.org/officeDocument/2006/relationships/image" Target="../media/image613.png"/><Relationship Id="rId20" Type="http://schemas.openxmlformats.org/officeDocument/2006/relationships/image" Target="../media/image615.png"/><Relationship Id="rId29" Type="http://schemas.openxmlformats.org/officeDocument/2006/relationships/customXml" Target="../ink/ink547.xml"/><Relationship Id="rId41" Type="http://schemas.openxmlformats.org/officeDocument/2006/relationships/customXml" Target="../ink/ink55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8.png"/><Relationship Id="rId11" Type="http://schemas.openxmlformats.org/officeDocument/2006/relationships/customXml" Target="../ink/ink538.xml"/><Relationship Id="rId24" Type="http://schemas.openxmlformats.org/officeDocument/2006/relationships/image" Target="../media/image617.png"/><Relationship Id="rId32" Type="http://schemas.openxmlformats.org/officeDocument/2006/relationships/image" Target="../media/image621.png"/><Relationship Id="rId37" Type="http://schemas.openxmlformats.org/officeDocument/2006/relationships/customXml" Target="../ink/ink551.xml"/><Relationship Id="rId40" Type="http://schemas.openxmlformats.org/officeDocument/2006/relationships/image" Target="../media/image625.png"/><Relationship Id="rId45" Type="http://schemas.openxmlformats.org/officeDocument/2006/relationships/customXml" Target="../ink/ink555.xml"/><Relationship Id="rId5" Type="http://schemas.openxmlformats.org/officeDocument/2006/relationships/customXml" Target="../ink/ink535.xml"/><Relationship Id="rId15" Type="http://schemas.openxmlformats.org/officeDocument/2006/relationships/customXml" Target="../ink/ink540.xml"/><Relationship Id="rId23" Type="http://schemas.openxmlformats.org/officeDocument/2006/relationships/customXml" Target="../ink/ink544.xml"/><Relationship Id="rId28" Type="http://schemas.openxmlformats.org/officeDocument/2006/relationships/image" Target="../media/image619.png"/><Relationship Id="rId36" Type="http://schemas.openxmlformats.org/officeDocument/2006/relationships/image" Target="../media/image623.png"/><Relationship Id="rId49" Type="http://schemas.openxmlformats.org/officeDocument/2006/relationships/customXml" Target="../ink/ink557.xml"/><Relationship Id="rId10" Type="http://schemas.openxmlformats.org/officeDocument/2006/relationships/image" Target="../media/image610.png"/><Relationship Id="rId19" Type="http://schemas.openxmlformats.org/officeDocument/2006/relationships/customXml" Target="../ink/ink542.xml"/><Relationship Id="rId31" Type="http://schemas.openxmlformats.org/officeDocument/2006/relationships/customXml" Target="../ink/ink548.xml"/><Relationship Id="rId44" Type="http://schemas.openxmlformats.org/officeDocument/2006/relationships/image" Target="../media/image627.png"/><Relationship Id="rId4" Type="http://schemas.openxmlformats.org/officeDocument/2006/relationships/image" Target="../media/image607.png"/><Relationship Id="rId9" Type="http://schemas.openxmlformats.org/officeDocument/2006/relationships/customXml" Target="../ink/ink537.xml"/><Relationship Id="rId14" Type="http://schemas.openxmlformats.org/officeDocument/2006/relationships/image" Target="../media/image612.png"/><Relationship Id="rId22" Type="http://schemas.openxmlformats.org/officeDocument/2006/relationships/image" Target="../media/image616.png"/><Relationship Id="rId27" Type="http://schemas.openxmlformats.org/officeDocument/2006/relationships/customXml" Target="../ink/ink546.xml"/><Relationship Id="rId30" Type="http://schemas.openxmlformats.org/officeDocument/2006/relationships/image" Target="../media/image620.png"/><Relationship Id="rId35" Type="http://schemas.openxmlformats.org/officeDocument/2006/relationships/customXml" Target="../ink/ink550.xml"/><Relationship Id="rId43" Type="http://schemas.openxmlformats.org/officeDocument/2006/relationships/customXml" Target="../ink/ink554.xml"/><Relationship Id="rId48" Type="http://schemas.openxmlformats.org/officeDocument/2006/relationships/image" Target="../media/image629.png"/><Relationship Id="rId8" Type="http://schemas.openxmlformats.org/officeDocument/2006/relationships/image" Target="../media/image60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9.png"/><Relationship Id="rId2" Type="http://schemas.openxmlformats.org/officeDocument/2006/relationships/image" Target="../media/image34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33.png"/><Relationship Id="rId4" Type="http://schemas.openxmlformats.org/officeDocument/2006/relationships/customXml" Target="../ink/ink558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customXml" Target="../ink/ink559.xml"/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99.png"/><Relationship Id="rId4" Type="http://schemas.openxmlformats.org/officeDocument/2006/relationships/image" Target="../media/image426.png"/></Relationships>
</file>

<file path=ppt/slides/_rels/slide142.xml.rels><?xml version="1.0" encoding="UTF-8" standalone="yes"?>
<Relationships xmlns="http://schemas.openxmlformats.org/package/2006/relationships"><Relationship Id="rId8" Type="http://schemas.openxmlformats.org/officeDocument/2006/relationships/customXml" Target="../ink/ink562.xml"/><Relationship Id="rId13" Type="http://schemas.openxmlformats.org/officeDocument/2006/relationships/image" Target="../media/image643.png"/><Relationship Id="rId18" Type="http://schemas.openxmlformats.org/officeDocument/2006/relationships/customXml" Target="../ink/ink567.xml"/><Relationship Id="rId26" Type="http://schemas.openxmlformats.org/officeDocument/2006/relationships/customXml" Target="../ink/ink571.xml"/><Relationship Id="rId3" Type="http://schemas.openxmlformats.org/officeDocument/2006/relationships/customXml" Target="../ink/ink560.xml"/><Relationship Id="rId21" Type="http://schemas.openxmlformats.org/officeDocument/2006/relationships/image" Target="../media/image647.png"/><Relationship Id="rId34" Type="http://schemas.openxmlformats.org/officeDocument/2006/relationships/customXml" Target="../ink/ink575.xml"/><Relationship Id="rId7" Type="http://schemas.openxmlformats.org/officeDocument/2006/relationships/image" Target="../media/image640.png"/><Relationship Id="rId12" Type="http://schemas.openxmlformats.org/officeDocument/2006/relationships/customXml" Target="../ink/ink564.xml"/><Relationship Id="rId17" Type="http://schemas.openxmlformats.org/officeDocument/2006/relationships/image" Target="../media/image645.png"/><Relationship Id="rId25" Type="http://schemas.openxmlformats.org/officeDocument/2006/relationships/image" Target="../media/image649.png"/><Relationship Id="rId33" Type="http://schemas.openxmlformats.org/officeDocument/2006/relationships/image" Target="../media/image653.png"/><Relationship Id="rId38" Type="http://schemas.openxmlformats.org/officeDocument/2006/relationships/image" Target="../media/image583.png"/><Relationship Id="rId2" Type="http://schemas.openxmlformats.org/officeDocument/2006/relationships/image" Target="../media/image538.png"/><Relationship Id="rId16" Type="http://schemas.openxmlformats.org/officeDocument/2006/relationships/customXml" Target="../ink/ink566.xml"/><Relationship Id="rId20" Type="http://schemas.openxmlformats.org/officeDocument/2006/relationships/customXml" Target="../ink/ink568.xml"/><Relationship Id="rId29" Type="http://schemas.openxmlformats.org/officeDocument/2006/relationships/image" Target="../media/image651.png"/><Relationship Id="rId1" Type="http://schemas.openxmlformats.org/officeDocument/2006/relationships/slideLayout" Target="../slideLayouts/slideLayout7.xml"/><Relationship Id="rId11" Type="http://schemas.openxmlformats.org/officeDocument/2006/relationships/image" Target="../media/image642.png"/><Relationship Id="rId24" Type="http://schemas.openxmlformats.org/officeDocument/2006/relationships/customXml" Target="../ink/ink570.xml"/><Relationship Id="rId32" Type="http://schemas.openxmlformats.org/officeDocument/2006/relationships/customXml" Target="../ink/ink574.xml"/><Relationship Id="rId37" Type="http://schemas.openxmlformats.org/officeDocument/2006/relationships/image" Target="../media/image655.png"/><Relationship Id="rId5" Type="http://schemas.openxmlformats.org/officeDocument/2006/relationships/customXml" Target="../ink/ink561.xml"/><Relationship Id="rId15" Type="http://schemas.openxmlformats.org/officeDocument/2006/relationships/image" Target="../media/image644.png"/><Relationship Id="rId23" Type="http://schemas.openxmlformats.org/officeDocument/2006/relationships/image" Target="../media/image648.png"/><Relationship Id="rId28" Type="http://schemas.openxmlformats.org/officeDocument/2006/relationships/customXml" Target="../ink/ink572.xml"/><Relationship Id="rId36" Type="http://schemas.openxmlformats.org/officeDocument/2006/relationships/customXml" Target="../ink/ink576.xml"/><Relationship Id="rId10" Type="http://schemas.openxmlformats.org/officeDocument/2006/relationships/customXml" Target="../ink/ink563.xml"/><Relationship Id="rId19" Type="http://schemas.openxmlformats.org/officeDocument/2006/relationships/image" Target="../media/image646.png"/><Relationship Id="rId31" Type="http://schemas.openxmlformats.org/officeDocument/2006/relationships/image" Target="../media/image652.png"/><Relationship Id="rId4" Type="http://schemas.openxmlformats.org/officeDocument/2006/relationships/image" Target="../media/image560.png"/><Relationship Id="rId9" Type="http://schemas.openxmlformats.org/officeDocument/2006/relationships/image" Target="../media/image641.png"/><Relationship Id="rId14" Type="http://schemas.openxmlformats.org/officeDocument/2006/relationships/customXml" Target="../ink/ink565.xml"/><Relationship Id="rId22" Type="http://schemas.openxmlformats.org/officeDocument/2006/relationships/customXml" Target="../ink/ink569.xml"/><Relationship Id="rId27" Type="http://schemas.openxmlformats.org/officeDocument/2006/relationships/image" Target="../media/image650.png"/><Relationship Id="rId30" Type="http://schemas.openxmlformats.org/officeDocument/2006/relationships/customXml" Target="../ink/ink573.xml"/><Relationship Id="rId35" Type="http://schemas.openxmlformats.org/officeDocument/2006/relationships/image" Target="../media/image654.png"/></Relationships>
</file>

<file path=ppt/slides/_rels/slide14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713.png"/><Relationship Id="rId21" Type="http://schemas.openxmlformats.org/officeDocument/2006/relationships/image" Target="../media/image665.png"/><Relationship Id="rId42" Type="http://schemas.openxmlformats.org/officeDocument/2006/relationships/customXml" Target="../ink/ink597.xml"/><Relationship Id="rId63" Type="http://schemas.openxmlformats.org/officeDocument/2006/relationships/image" Target="../media/image686.png"/><Relationship Id="rId84" Type="http://schemas.openxmlformats.org/officeDocument/2006/relationships/customXml" Target="../ink/ink618.xml"/><Relationship Id="rId138" Type="http://schemas.openxmlformats.org/officeDocument/2006/relationships/customXml" Target="../ink/ink645.xml"/><Relationship Id="rId159" Type="http://schemas.openxmlformats.org/officeDocument/2006/relationships/image" Target="../media/image734.png"/><Relationship Id="rId170" Type="http://schemas.openxmlformats.org/officeDocument/2006/relationships/customXml" Target="../ink/ink661.xml"/><Relationship Id="rId191" Type="http://schemas.openxmlformats.org/officeDocument/2006/relationships/image" Target="../media/image750.png"/><Relationship Id="rId205" Type="http://schemas.openxmlformats.org/officeDocument/2006/relationships/image" Target="../media/image757.png"/><Relationship Id="rId107" Type="http://schemas.openxmlformats.org/officeDocument/2006/relationships/image" Target="../media/image708.png"/><Relationship Id="rId11" Type="http://schemas.openxmlformats.org/officeDocument/2006/relationships/image" Target="../media/image660.png"/><Relationship Id="rId32" Type="http://schemas.openxmlformats.org/officeDocument/2006/relationships/customXml" Target="../ink/ink592.xml"/><Relationship Id="rId53" Type="http://schemas.openxmlformats.org/officeDocument/2006/relationships/image" Target="../media/image681.png"/><Relationship Id="rId74" Type="http://schemas.openxmlformats.org/officeDocument/2006/relationships/customXml" Target="../ink/ink613.xml"/><Relationship Id="rId128" Type="http://schemas.openxmlformats.org/officeDocument/2006/relationships/customXml" Target="../ink/ink640.xml"/><Relationship Id="rId149" Type="http://schemas.openxmlformats.org/officeDocument/2006/relationships/image" Target="../media/image729.png"/><Relationship Id="rId5" Type="http://schemas.openxmlformats.org/officeDocument/2006/relationships/image" Target="../media/image657.png"/><Relationship Id="rId95" Type="http://schemas.openxmlformats.org/officeDocument/2006/relationships/image" Target="../media/image702.png"/><Relationship Id="rId160" Type="http://schemas.openxmlformats.org/officeDocument/2006/relationships/customXml" Target="../ink/ink656.xml"/><Relationship Id="rId181" Type="http://schemas.openxmlformats.org/officeDocument/2006/relationships/image" Target="../media/image745.png"/><Relationship Id="rId216" Type="http://schemas.openxmlformats.org/officeDocument/2006/relationships/customXml" Target="../ink/ink684.xml"/><Relationship Id="rId211" Type="http://schemas.openxmlformats.org/officeDocument/2006/relationships/image" Target="../media/image760.png"/><Relationship Id="rId22" Type="http://schemas.openxmlformats.org/officeDocument/2006/relationships/customXml" Target="../ink/ink587.xml"/><Relationship Id="rId27" Type="http://schemas.openxmlformats.org/officeDocument/2006/relationships/image" Target="../media/image668.png"/><Relationship Id="rId43" Type="http://schemas.openxmlformats.org/officeDocument/2006/relationships/image" Target="../media/image676.png"/><Relationship Id="rId48" Type="http://schemas.openxmlformats.org/officeDocument/2006/relationships/customXml" Target="../ink/ink600.xml"/><Relationship Id="rId64" Type="http://schemas.openxmlformats.org/officeDocument/2006/relationships/customXml" Target="../ink/ink608.xml"/><Relationship Id="rId69" Type="http://schemas.openxmlformats.org/officeDocument/2006/relationships/image" Target="../media/image689.png"/><Relationship Id="rId113" Type="http://schemas.openxmlformats.org/officeDocument/2006/relationships/image" Target="../media/image711.png"/><Relationship Id="rId118" Type="http://schemas.openxmlformats.org/officeDocument/2006/relationships/customXml" Target="../ink/ink635.xml"/><Relationship Id="rId134" Type="http://schemas.openxmlformats.org/officeDocument/2006/relationships/customXml" Target="../ink/ink643.xml"/><Relationship Id="rId139" Type="http://schemas.openxmlformats.org/officeDocument/2006/relationships/image" Target="../media/image724.png"/><Relationship Id="rId80" Type="http://schemas.openxmlformats.org/officeDocument/2006/relationships/customXml" Target="../ink/ink616.xml"/><Relationship Id="rId85" Type="http://schemas.openxmlformats.org/officeDocument/2006/relationships/image" Target="../media/image697.png"/><Relationship Id="rId150" Type="http://schemas.openxmlformats.org/officeDocument/2006/relationships/customXml" Target="../ink/ink651.xml"/><Relationship Id="rId155" Type="http://schemas.openxmlformats.org/officeDocument/2006/relationships/image" Target="../media/image732.png"/><Relationship Id="rId171" Type="http://schemas.openxmlformats.org/officeDocument/2006/relationships/image" Target="../media/image740.png"/><Relationship Id="rId176" Type="http://schemas.openxmlformats.org/officeDocument/2006/relationships/customXml" Target="../ink/ink664.xml"/><Relationship Id="rId192" Type="http://schemas.openxmlformats.org/officeDocument/2006/relationships/customXml" Target="../ink/ink672.xml"/><Relationship Id="rId197" Type="http://schemas.openxmlformats.org/officeDocument/2006/relationships/image" Target="../media/image753.png"/><Relationship Id="rId206" Type="http://schemas.openxmlformats.org/officeDocument/2006/relationships/customXml" Target="../ink/ink679.xml"/><Relationship Id="rId201" Type="http://schemas.openxmlformats.org/officeDocument/2006/relationships/image" Target="../media/image755.png"/><Relationship Id="rId222" Type="http://schemas.openxmlformats.org/officeDocument/2006/relationships/customXml" Target="../ink/ink687.xml"/><Relationship Id="rId12" Type="http://schemas.openxmlformats.org/officeDocument/2006/relationships/customXml" Target="../ink/ink582.xml"/><Relationship Id="rId17" Type="http://schemas.openxmlformats.org/officeDocument/2006/relationships/image" Target="../media/image663.png"/><Relationship Id="rId33" Type="http://schemas.openxmlformats.org/officeDocument/2006/relationships/image" Target="../media/image671.png"/><Relationship Id="rId38" Type="http://schemas.openxmlformats.org/officeDocument/2006/relationships/customXml" Target="../ink/ink595.xml"/><Relationship Id="rId59" Type="http://schemas.openxmlformats.org/officeDocument/2006/relationships/image" Target="../media/image684.png"/><Relationship Id="rId103" Type="http://schemas.openxmlformats.org/officeDocument/2006/relationships/image" Target="../media/image706.png"/><Relationship Id="rId108" Type="http://schemas.openxmlformats.org/officeDocument/2006/relationships/customXml" Target="../ink/ink630.xml"/><Relationship Id="rId124" Type="http://schemas.openxmlformats.org/officeDocument/2006/relationships/customXml" Target="../ink/ink638.xml"/><Relationship Id="rId129" Type="http://schemas.openxmlformats.org/officeDocument/2006/relationships/image" Target="../media/image719.png"/><Relationship Id="rId54" Type="http://schemas.openxmlformats.org/officeDocument/2006/relationships/customXml" Target="../ink/ink603.xml"/><Relationship Id="rId70" Type="http://schemas.openxmlformats.org/officeDocument/2006/relationships/customXml" Target="../ink/ink611.xml"/><Relationship Id="rId75" Type="http://schemas.openxmlformats.org/officeDocument/2006/relationships/image" Target="../media/image692.png"/><Relationship Id="rId91" Type="http://schemas.openxmlformats.org/officeDocument/2006/relationships/image" Target="../media/image700.png"/><Relationship Id="rId96" Type="http://schemas.openxmlformats.org/officeDocument/2006/relationships/customXml" Target="../ink/ink624.xml"/><Relationship Id="rId140" Type="http://schemas.openxmlformats.org/officeDocument/2006/relationships/customXml" Target="../ink/ink646.xml"/><Relationship Id="rId145" Type="http://schemas.openxmlformats.org/officeDocument/2006/relationships/image" Target="../media/image727.png"/><Relationship Id="rId161" Type="http://schemas.openxmlformats.org/officeDocument/2006/relationships/image" Target="../media/image735.png"/><Relationship Id="rId166" Type="http://schemas.openxmlformats.org/officeDocument/2006/relationships/customXml" Target="../ink/ink659.xml"/><Relationship Id="rId182" Type="http://schemas.openxmlformats.org/officeDocument/2006/relationships/customXml" Target="../ink/ink667.xml"/><Relationship Id="rId187" Type="http://schemas.openxmlformats.org/officeDocument/2006/relationships/image" Target="../media/image748.png"/><Relationship Id="rId217" Type="http://schemas.openxmlformats.org/officeDocument/2006/relationships/image" Target="../media/image763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579.xml"/><Relationship Id="rId212" Type="http://schemas.openxmlformats.org/officeDocument/2006/relationships/customXml" Target="../ink/ink682.xml"/><Relationship Id="rId23" Type="http://schemas.openxmlformats.org/officeDocument/2006/relationships/image" Target="../media/image666.png"/><Relationship Id="rId28" Type="http://schemas.openxmlformats.org/officeDocument/2006/relationships/customXml" Target="../ink/ink590.xml"/><Relationship Id="rId49" Type="http://schemas.openxmlformats.org/officeDocument/2006/relationships/image" Target="../media/image679.png"/><Relationship Id="rId114" Type="http://schemas.openxmlformats.org/officeDocument/2006/relationships/customXml" Target="../ink/ink633.xml"/><Relationship Id="rId119" Type="http://schemas.openxmlformats.org/officeDocument/2006/relationships/image" Target="../media/image714.png"/><Relationship Id="rId44" Type="http://schemas.openxmlformats.org/officeDocument/2006/relationships/customXml" Target="../ink/ink598.xml"/><Relationship Id="rId60" Type="http://schemas.openxmlformats.org/officeDocument/2006/relationships/customXml" Target="../ink/ink606.xml"/><Relationship Id="rId65" Type="http://schemas.openxmlformats.org/officeDocument/2006/relationships/image" Target="../media/image687.png"/><Relationship Id="rId81" Type="http://schemas.openxmlformats.org/officeDocument/2006/relationships/image" Target="../media/image695.png"/><Relationship Id="rId86" Type="http://schemas.openxmlformats.org/officeDocument/2006/relationships/customXml" Target="../ink/ink619.xml"/><Relationship Id="rId130" Type="http://schemas.openxmlformats.org/officeDocument/2006/relationships/customXml" Target="../ink/ink641.xml"/><Relationship Id="rId135" Type="http://schemas.openxmlformats.org/officeDocument/2006/relationships/image" Target="../media/image722.png"/><Relationship Id="rId151" Type="http://schemas.openxmlformats.org/officeDocument/2006/relationships/image" Target="../media/image730.png"/><Relationship Id="rId156" Type="http://schemas.openxmlformats.org/officeDocument/2006/relationships/customXml" Target="../ink/ink654.xml"/><Relationship Id="rId177" Type="http://schemas.openxmlformats.org/officeDocument/2006/relationships/image" Target="../media/image743.png"/><Relationship Id="rId198" Type="http://schemas.openxmlformats.org/officeDocument/2006/relationships/customXml" Target="../ink/ink675.xml"/><Relationship Id="rId172" Type="http://schemas.openxmlformats.org/officeDocument/2006/relationships/customXml" Target="../ink/ink662.xml"/><Relationship Id="rId193" Type="http://schemas.openxmlformats.org/officeDocument/2006/relationships/image" Target="../media/image751.png"/><Relationship Id="rId202" Type="http://schemas.openxmlformats.org/officeDocument/2006/relationships/customXml" Target="../ink/ink677.xml"/><Relationship Id="rId207" Type="http://schemas.openxmlformats.org/officeDocument/2006/relationships/image" Target="../media/image758.png"/><Relationship Id="rId223" Type="http://schemas.openxmlformats.org/officeDocument/2006/relationships/image" Target="../media/image766.png"/><Relationship Id="rId13" Type="http://schemas.openxmlformats.org/officeDocument/2006/relationships/image" Target="../media/image661.png"/><Relationship Id="rId18" Type="http://schemas.openxmlformats.org/officeDocument/2006/relationships/customXml" Target="../ink/ink585.xml"/><Relationship Id="rId39" Type="http://schemas.openxmlformats.org/officeDocument/2006/relationships/image" Target="../media/image674.png"/><Relationship Id="rId109" Type="http://schemas.openxmlformats.org/officeDocument/2006/relationships/image" Target="../media/image709.png"/><Relationship Id="rId34" Type="http://schemas.openxmlformats.org/officeDocument/2006/relationships/customXml" Target="../ink/ink593.xml"/><Relationship Id="rId50" Type="http://schemas.openxmlformats.org/officeDocument/2006/relationships/customXml" Target="../ink/ink601.xml"/><Relationship Id="rId55" Type="http://schemas.openxmlformats.org/officeDocument/2006/relationships/image" Target="../media/image682.png"/><Relationship Id="rId76" Type="http://schemas.openxmlformats.org/officeDocument/2006/relationships/customXml" Target="../ink/ink614.xml"/><Relationship Id="rId97" Type="http://schemas.openxmlformats.org/officeDocument/2006/relationships/image" Target="../media/image703.png"/><Relationship Id="rId104" Type="http://schemas.openxmlformats.org/officeDocument/2006/relationships/customXml" Target="../ink/ink628.xml"/><Relationship Id="rId120" Type="http://schemas.openxmlformats.org/officeDocument/2006/relationships/customXml" Target="../ink/ink636.xml"/><Relationship Id="rId125" Type="http://schemas.openxmlformats.org/officeDocument/2006/relationships/image" Target="../media/image717.png"/><Relationship Id="rId141" Type="http://schemas.openxmlformats.org/officeDocument/2006/relationships/image" Target="../media/image725.png"/><Relationship Id="rId146" Type="http://schemas.openxmlformats.org/officeDocument/2006/relationships/customXml" Target="../ink/ink649.xml"/><Relationship Id="rId167" Type="http://schemas.openxmlformats.org/officeDocument/2006/relationships/image" Target="../media/image738.png"/><Relationship Id="rId188" Type="http://schemas.openxmlformats.org/officeDocument/2006/relationships/customXml" Target="../ink/ink670.xml"/><Relationship Id="rId7" Type="http://schemas.openxmlformats.org/officeDocument/2006/relationships/image" Target="../media/image658.png"/><Relationship Id="rId71" Type="http://schemas.openxmlformats.org/officeDocument/2006/relationships/image" Target="../media/image690.png"/><Relationship Id="rId92" Type="http://schemas.openxmlformats.org/officeDocument/2006/relationships/customXml" Target="../ink/ink622.xml"/><Relationship Id="rId162" Type="http://schemas.openxmlformats.org/officeDocument/2006/relationships/customXml" Target="../ink/ink657.xml"/><Relationship Id="rId183" Type="http://schemas.openxmlformats.org/officeDocument/2006/relationships/image" Target="../media/image746.png"/><Relationship Id="rId213" Type="http://schemas.openxmlformats.org/officeDocument/2006/relationships/image" Target="../media/image761.png"/><Relationship Id="rId218" Type="http://schemas.openxmlformats.org/officeDocument/2006/relationships/customXml" Target="../ink/ink685.xml"/><Relationship Id="rId2" Type="http://schemas.openxmlformats.org/officeDocument/2006/relationships/customXml" Target="../ink/ink577.xml"/><Relationship Id="rId29" Type="http://schemas.openxmlformats.org/officeDocument/2006/relationships/image" Target="../media/image669.png"/><Relationship Id="rId24" Type="http://schemas.openxmlformats.org/officeDocument/2006/relationships/customXml" Target="../ink/ink588.xml"/><Relationship Id="rId40" Type="http://schemas.openxmlformats.org/officeDocument/2006/relationships/customXml" Target="../ink/ink596.xml"/><Relationship Id="rId45" Type="http://schemas.openxmlformats.org/officeDocument/2006/relationships/image" Target="../media/image677.png"/><Relationship Id="rId66" Type="http://schemas.openxmlformats.org/officeDocument/2006/relationships/customXml" Target="../ink/ink609.xml"/><Relationship Id="rId87" Type="http://schemas.openxmlformats.org/officeDocument/2006/relationships/image" Target="../media/image698.png"/><Relationship Id="rId110" Type="http://schemas.openxmlformats.org/officeDocument/2006/relationships/customXml" Target="../ink/ink631.xml"/><Relationship Id="rId115" Type="http://schemas.openxmlformats.org/officeDocument/2006/relationships/image" Target="../media/image712.png"/><Relationship Id="rId131" Type="http://schemas.openxmlformats.org/officeDocument/2006/relationships/image" Target="../media/image720.png"/><Relationship Id="rId136" Type="http://schemas.openxmlformats.org/officeDocument/2006/relationships/customXml" Target="../ink/ink644.xml"/><Relationship Id="rId157" Type="http://schemas.openxmlformats.org/officeDocument/2006/relationships/image" Target="../media/image733.png"/><Relationship Id="rId178" Type="http://schemas.openxmlformats.org/officeDocument/2006/relationships/customXml" Target="../ink/ink665.xml"/><Relationship Id="rId61" Type="http://schemas.openxmlformats.org/officeDocument/2006/relationships/image" Target="../media/image685.png"/><Relationship Id="rId82" Type="http://schemas.openxmlformats.org/officeDocument/2006/relationships/customXml" Target="../ink/ink617.xml"/><Relationship Id="rId152" Type="http://schemas.openxmlformats.org/officeDocument/2006/relationships/customXml" Target="../ink/ink652.xml"/><Relationship Id="rId173" Type="http://schemas.openxmlformats.org/officeDocument/2006/relationships/image" Target="../media/image741.png"/><Relationship Id="rId194" Type="http://schemas.openxmlformats.org/officeDocument/2006/relationships/customXml" Target="../ink/ink673.xml"/><Relationship Id="rId199" Type="http://schemas.openxmlformats.org/officeDocument/2006/relationships/image" Target="../media/image754.png"/><Relationship Id="rId203" Type="http://schemas.openxmlformats.org/officeDocument/2006/relationships/image" Target="../media/image756.png"/><Relationship Id="rId208" Type="http://schemas.openxmlformats.org/officeDocument/2006/relationships/customXml" Target="../ink/ink680.xml"/><Relationship Id="rId19" Type="http://schemas.openxmlformats.org/officeDocument/2006/relationships/image" Target="../media/image664.png"/><Relationship Id="rId224" Type="http://schemas.openxmlformats.org/officeDocument/2006/relationships/customXml" Target="../ink/ink688.xml"/><Relationship Id="rId14" Type="http://schemas.openxmlformats.org/officeDocument/2006/relationships/customXml" Target="../ink/ink583.xml"/><Relationship Id="rId30" Type="http://schemas.openxmlformats.org/officeDocument/2006/relationships/customXml" Target="../ink/ink591.xml"/><Relationship Id="rId35" Type="http://schemas.openxmlformats.org/officeDocument/2006/relationships/image" Target="../media/image672.png"/><Relationship Id="rId56" Type="http://schemas.openxmlformats.org/officeDocument/2006/relationships/customXml" Target="../ink/ink604.xml"/><Relationship Id="rId77" Type="http://schemas.openxmlformats.org/officeDocument/2006/relationships/image" Target="../media/image693.png"/><Relationship Id="rId100" Type="http://schemas.openxmlformats.org/officeDocument/2006/relationships/customXml" Target="../ink/ink626.xml"/><Relationship Id="rId105" Type="http://schemas.openxmlformats.org/officeDocument/2006/relationships/image" Target="../media/image707.png"/><Relationship Id="rId126" Type="http://schemas.openxmlformats.org/officeDocument/2006/relationships/customXml" Target="../ink/ink639.xml"/><Relationship Id="rId147" Type="http://schemas.openxmlformats.org/officeDocument/2006/relationships/image" Target="../media/image728.png"/><Relationship Id="rId168" Type="http://schemas.openxmlformats.org/officeDocument/2006/relationships/customXml" Target="../ink/ink660.xml"/><Relationship Id="rId8" Type="http://schemas.openxmlformats.org/officeDocument/2006/relationships/customXml" Target="../ink/ink580.xml"/><Relationship Id="rId51" Type="http://schemas.openxmlformats.org/officeDocument/2006/relationships/image" Target="../media/image680.png"/><Relationship Id="rId72" Type="http://schemas.openxmlformats.org/officeDocument/2006/relationships/customXml" Target="../ink/ink612.xml"/><Relationship Id="rId93" Type="http://schemas.openxmlformats.org/officeDocument/2006/relationships/image" Target="../media/image701.png"/><Relationship Id="rId98" Type="http://schemas.openxmlformats.org/officeDocument/2006/relationships/customXml" Target="../ink/ink625.xml"/><Relationship Id="rId121" Type="http://schemas.openxmlformats.org/officeDocument/2006/relationships/image" Target="../media/image715.png"/><Relationship Id="rId142" Type="http://schemas.openxmlformats.org/officeDocument/2006/relationships/customXml" Target="../ink/ink647.xml"/><Relationship Id="rId163" Type="http://schemas.openxmlformats.org/officeDocument/2006/relationships/image" Target="../media/image736.png"/><Relationship Id="rId184" Type="http://schemas.openxmlformats.org/officeDocument/2006/relationships/customXml" Target="../ink/ink668.xml"/><Relationship Id="rId189" Type="http://schemas.openxmlformats.org/officeDocument/2006/relationships/image" Target="../media/image749.png"/><Relationship Id="rId219" Type="http://schemas.openxmlformats.org/officeDocument/2006/relationships/image" Target="../media/image764.png"/><Relationship Id="rId3" Type="http://schemas.openxmlformats.org/officeDocument/2006/relationships/image" Target="../media/image656.png"/><Relationship Id="rId214" Type="http://schemas.openxmlformats.org/officeDocument/2006/relationships/customXml" Target="../ink/ink683.xml"/><Relationship Id="rId25" Type="http://schemas.openxmlformats.org/officeDocument/2006/relationships/image" Target="../media/image667.png"/><Relationship Id="rId46" Type="http://schemas.openxmlformats.org/officeDocument/2006/relationships/customXml" Target="../ink/ink599.xml"/><Relationship Id="rId67" Type="http://schemas.openxmlformats.org/officeDocument/2006/relationships/image" Target="../media/image688.png"/><Relationship Id="rId116" Type="http://schemas.openxmlformats.org/officeDocument/2006/relationships/customXml" Target="../ink/ink634.xml"/><Relationship Id="rId137" Type="http://schemas.openxmlformats.org/officeDocument/2006/relationships/image" Target="../media/image723.png"/><Relationship Id="rId158" Type="http://schemas.openxmlformats.org/officeDocument/2006/relationships/customXml" Target="../ink/ink655.xml"/><Relationship Id="rId20" Type="http://schemas.openxmlformats.org/officeDocument/2006/relationships/customXml" Target="../ink/ink586.xml"/><Relationship Id="rId41" Type="http://schemas.openxmlformats.org/officeDocument/2006/relationships/image" Target="../media/image675.png"/><Relationship Id="rId62" Type="http://schemas.openxmlformats.org/officeDocument/2006/relationships/customXml" Target="../ink/ink607.xml"/><Relationship Id="rId83" Type="http://schemas.openxmlformats.org/officeDocument/2006/relationships/image" Target="../media/image696.png"/><Relationship Id="rId88" Type="http://schemas.openxmlformats.org/officeDocument/2006/relationships/customXml" Target="../ink/ink620.xml"/><Relationship Id="rId111" Type="http://schemas.openxmlformats.org/officeDocument/2006/relationships/image" Target="../media/image710.png"/><Relationship Id="rId132" Type="http://schemas.openxmlformats.org/officeDocument/2006/relationships/customXml" Target="../ink/ink642.xml"/><Relationship Id="rId153" Type="http://schemas.openxmlformats.org/officeDocument/2006/relationships/image" Target="../media/image731.png"/><Relationship Id="rId174" Type="http://schemas.openxmlformats.org/officeDocument/2006/relationships/customXml" Target="../ink/ink663.xml"/><Relationship Id="rId179" Type="http://schemas.openxmlformats.org/officeDocument/2006/relationships/image" Target="../media/image744.png"/><Relationship Id="rId195" Type="http://schemas.openxmlformats.org/officeDocument/2006/relationships/image" Target="../media/image752.png"/><Relationship Id="rId209" Type="http://schemas.openxmlformats.org/officeDocument/2006/relationships/image" Target="../media/image759.png"/><Relationship Id="rId190" Type="http://schemas.openxmlformats.org/officeDocument/2006/relationships/customXml" Target="../ink/ink671.xml"/><Relationship Id="rId204" Type="http://schemas.openxmlformats.org/officeDocument/2006/relationships/customXml" Target="../ink/ink678.xml"/><Relationship Id="rId220" Type="http://schemas.openxmlformats.org/officeDocument/2006/relationships/customXml" Target="../ink/ink686.xml"/><Relationship Id="rId225" Type="http://schemas.openxmlformats.org/officeDocument/2006/relationships/image" Target="../media/image767.png"/><Relationship Id="rId15" Type="http://schemas.openxmlformats.org/officeDocument/2006/relationships/image" Target="../media/image662.png"/><Relationship Id="rId36" Type="http://schemas.openxmlformats.org/officeDocument/2006/relationships/customXml" Target="../ink/ink594.xml"/><Relationship Id="rId57" Type="http://schemas.openxmlformats.org/officeDocument/2006/relationships/image" Target="../media/image683.png"/><Relationship Id="rId106" Type="http://schemas.openxmlformats.org/officeDocument/2006/relationships/customXml" Target="../ink/ink629.xml"/><Relationship Id="rId127" Type="http://schemas.openxmlformats.org/officeDocument/2006/relationships/image" Target="../media/image718.png"/><Relationship Id="rId10" Type="http://schemas.openxmlformats.org/officeDocument/2006/relationships/customXml" Target="../ink/ink581.xml"/><Relationship Id="rId31" Type="http://schemas.openxmlformats.org/officeDocument/2006/relationships/image" Target="../media/image670.png"/><Relationship Id="rId52" Type="http://schemas.openxmlformats.org/officeDocument/2006/relationships/customXml" Target="../ink/ink602.xml"/><Relationship Id="rId73" Type="http://schemas.openxmlformats.org/officeDocument/2006/relationships/image" Target="../media/image691.png"/><Relationship Id="rId78" Type="http://schemas.openxmlformats.org/officeDocument/2006/relationships/customXml" Target="../ink/ink615.xml"/><Relationship Id="rId94" Type="http://schemas.openxmlformats.org/officeDocument/2006/relationships/customXml" Target="../ink/ink623.xml"/><Relationship Id="rId99" Type="http://schemas.openxmlformats.org/officeDocument/2006/relationships/image" Target="../media/image704.png"/><Relationship Id="rId101" Type="http://schemas.openxmlformats.org/officeDocument/2006/relationships/image" Target="../media/image705.png"/><Relationship Id="rId122" Type="http://schemas.openxmlformats.org/officeDocument/2006/relationships/customXml" Target="../ink/ink637.xml"/><Relationship Id="rId143" Type="http://schemas.openxmlformats.org/officeDocument/2006/relationships/image" Target="../media/image726.png"/><Relationship Id="rId148" Type="http://schemas.openxmlformats.org/officeDocument/2006/relationships/customXml" Target="../ink/ink650.xml"/><Relationship Id="rId164" Type="http://schemas.openxmlformats.org/officeDocument/2006/relationships/customXml" Target="../ink/ink658.xml"/><Relationship Id="rId169" Type="http://schemas.openxmlformats.org/officeDocument/2006/relationships/image" Target="../media/image739.png"/><Relationship Id="rId185" Type="http://schemas.openxmlformats.org/officeDocument/2006/relationships/image" Target="../media/image747.png"/><Relationship Id="rId4" Type="http://schemas.openxmlformats.org/officeDocument/2006/relationships/customXml" Target="../ink/ink578.xml"/><Relationship Id="rId9" Type="http://schemas.openxmlformats.org/officeDocument/2006/relationships/image" Target="../media/image659.png"/><Relationship Id="rId180" Type="http://schemas.openxmlformats.org/officeDocument/2006/relationships/customXml" Target="../ink/ink666.xml"/><Relationship Id="rId210" Type="http://schemas.openxmlformats.org/officeDocument/2006/relationships/customXml" Target="../ink/ink681.xml"/><Relationship Id="rId215" Type="http://schemas.openxmlformats.org/officeDocument/2006/relationships/image" Target="../media/image762.png"/><Relationship Id="rId26" Type="http://schemas.openxmlformats.org/officeDocument/2006/relationships/customXml" Target="../ink/ink589.xml"/><Relationship Id="rId47" Type="http://schemas.openxmlformats.org/officeDocument/2006/relationships/image" Target="../media/image678.png"/><Relationship Id="rId68" Type="http://schemas.openxmlformats.org/officeDocument/2006/relationships/customXml" Target="../ink/ink610.xml"/><Relationship Id="rId89" Type="http://schemas.openxmlformats.org/officeDocument/2006/relationships/image" Target="../media/image699.png"/><Relationship Id="rId112" Type="http://schemas.openxmlformats.org/officeDocument/2006/relationships/customXml" Target="../ink/ink632.xml"/><Relationship Id="rId133" Type="http://schemas.openxmlformats.org/officeDocument/2006/relationships/image" Target="../media/image721.png"/><Relationship Id="rId154" Type="http://schemas.openxmlformats.org/officeDocument/2006/relationships/customXml" Target="../ink/ink653.xml"/><Relationship Id="rId175" Type="http://schemas.openxmlformats.org/officeDocument/2006/relationships/image" Target="../media/image742.png"/><Relationship Id="rId196" Type="http://schemas.openxmlformats.org/officeDocument/2006/relationships/customXml" Target="../ink/ink674.xml"/><Relationship Id="rId200" Type="http://schemas.openxmlformats.org/officeDocument/2006/relationships/customXml" Target="../ink/ink676.xml"/><Relationship Id="rId16" Type="http://schemas.openxmlformats.org/officeDocument/2006/relationships/customXml" Target="../ink/ink584.xml"/><Relationship Id="rId221" Type="http://schemas.openxmlformats.org/officeDocument/2006/relationships/image" Target="../media/image765.png"/><Relationship Id="rId37" Type="http://schemas.openxmlformats.org/officeDocument/2006/relationships/image" Target="../media/image673.png"/><Relationship Id="rId58" Type="http://schemas.openxmlformats.org/officeDocument/2006/relationships/customXml" Target="../ink/ink605.xml"/><Relationship Id="rId79" Type="http://schemas.openxmlformats.org/officeDocument/2006/relationships/image" Target="../media/image694.png"/><Relationship Id="rId102" Type="http://schemas.openxmlformats.org/officeDocument/2006/relationships/customXml" Target="../ink/ink627.xml"/><Relationship Id="rId123" Type="http://schemas.openxmlformats.org/officeDocument/2006/relationships/image" Target="../media/image716.png"/><Relationship Id="rId144" Type="http://schemas.openxmlformats.org/officeDocument/2006/relationships/customXml" Target="../ink/ink648.xml"/><Relationship Id="rId90" Type="http://schemas.openxmlformats.org/officeDocument/2006/relationships/customXml" Target="../ink/ink621.xml"/><Relationship Id="rId165" Type="http://schemas.openxmlformats.org/officeDocument/2006/relationships/image" Target="../media/image737.png"/><Relationship Id="rId186" Type="http://schemas.openxmlformats.org/officeDocument/2006/relationships/customXml" Target="../ink/ink669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1.png"/><Relationship Id="rId2" Type="http://schemas.openxmlformats.org/officeDocument/2006/relationships/image" Target="../media/image606.png"/><Relationship Id="rId1" Type="http://schemas.openxmlformats.org/officeDocument/2006/relationships/slideLayout" Target="../slideLayouts/slideLayout7.xml"/></Relationships>
</file>

<file path=ppt/slides/_rels/slide145.xml.rels><?xml version="1.0" encoding="UTF-8" standalone="yes"?>
<Relationships xmlns="http://schemas.openxmlformats.org/package/2006/relationships"><Relationship Id="rId13" Type="http://schemas.openxmlformats.org/officeDocument/2006/relationships/customXml" Target="../ink/ink694.xml"/><Relationship Id="rId18" Type="http://schemas.openxmlformats.org/officeDocument/2006/relationships/image" Target="../media/image778.png"/><Relationship Id="rId26" Type="http://schemas.openxmlformats.org/officeDocument/2006/relationships/image" Target="../media/image782.png"/><Relationship Id="rId39" Type="http://schemas.openxmlformats.org/officeDocument/2006/relationships/customXml" Target="../ink/ink707.xml"/><Relationship Id="rId21" Type="http://schemas.openxmlformats.org/officeDocument/2006/relationships/customXml" Target="../ink/ink698.xml"/><Relationship Id="rId34" Type="http://schemas.openxmlformats.org/officeDocument/2006/relationships/image" Target="../media/image786.png"/><Relationship Id="rId42" Type="http://schemas.openxmlformats.org/officeDocument/2006/relationships/image" Target="../media/image790.png"/><Relationship Id="rId47" Type="http://schemas.openxmlformats.org/officeDocument/2006/relationships/customXml" Target="../ink/ink711.xml"/><Relationship Id="rId50" Type="http://schemas.openxmlformats.org/officeDocument/2006/relationships/image" Target="../media/image794.png"/><Relationship Id="rId55" Type="http://schemas.openxmlformats.org/officeDocument/2006/relationships/customXml" Target="../ink/ink715.xml"/><Relationship Id="rId63" Type="http://schemas.openxmlformats.org/officeDocument/2006/relationships/customXml" Target="../ink/ink719.xml"/><Relationship Id="rId68" Type="http://schemas.openxmlformats.org/officeDocument/2006/relationships/image" Target="../media/image803.png"/><Relationship Id="rId7" Type="http://schemas.openxmlformats.org/officeDocument/2006/relationships/customXml" Target="../ink/ink691.xml"/><Relationship Id="rId2" Type="http://schemas.openxmlformats.org/officeDocument/2006/relationships/image" Target="../media/image632.png"/><Relationship Id="rId16" Type="http://schemas.openxmlformats.org/officeDocument/2006/relationships/image" Target="../media/image777.png"/><Relationship Id="rId29" Type="http://schemas.openxmlformats.org/officeDocument/2006/relationships/customXml" Target="../ink/ink70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2.png"/><Relationship Id="rId11" Type="http://schemas.openxmlformats.org/officeDocument/2006/relationships/customXml" Target="../ink/ink693.xml"/><Relationship Id="rId24" Type="http://schemas.openxmlformats.org/officeDocument/2006/relationships/image" Target="../media/image781.png"/><Relationship Id="rId32" Type="http://schemas.openxmlformats.org/officeDocument/2006/relationships/image" Target="../media/image785.png"/><Relationship Id="rId37" Type="http://schemas.openxmlformats.org/officeDocument/2006/relationships/customXml" Target="../ink/ink706.xml"/><Relationship Id="rId40" Type="http://schemas.openxmlformats.org/officeDocument/2006/relationships/image" Target="../media/image789.png"/><Relationship Id="rId45" Type="http://schemas.openxmlformats.org/officeDocument/2006/relationships/customXml" Target="../ink/ink710.xml"/><Relationship Id="rId53" Type="http://schemas.openxmlformats.org/officeDocument/2006/relationships/customXml" Target="../ink/ink714.xml"/><Relationship Id="rId58" Type="http://schemas.openxmlformats.org/officeDocument/2006/relationships/image" Target="../media/image798.png"/><Relationship Id="rId66" Type="http://schemas.openxmlformats.org/officeDocument/2006/relationships/image" Target="../media/image802.png"/><Relationship Id="rId5" Type="http://schemas.openxmlformats.org/officeDocument/2006/relationships/customXml" Target="../ink/ink690.xml"/><Relationship Id="rId15" Type="http://schemas.openxmlformats.org/officeDocument/2006/relationships/customXml" Target="../ink/ink695.xml"/><Relationship Id="rId23" Type="http://schemas.openxmlformats.org/officeDocument/2006/relationships/customXml" Target="../ink/ink699.xml"/><Relationship Id="rId28" Type="http://schemas.openxmlformats.org/officeDocument/2006/relationships/image" Target="../media/image783.png"/><Relationship Id="rId36" Type="http://schemas.openxmlformats.org/officeDocument/2006/relationships/image" Target="../media/image787.png"/><Relationship Id="rId49" Type="http://schemas.openxmlformats.org/officeDocument/2006/relationships/customXml" Target="../ink/ink712.xml"/><Relationship Id="rId57" Type="http://schemas.openxmlformats.org/officeDocument/2006/relationships/customXml" Target="../ink/ink716.xml"/><Relationship Id="rId61" Type="http://schemas.openxmlformats.org/officeDocument/2006/relationships/customXml" Target="../ink/ink718.xml"/><Relationship Id="rId10" Type="http://schemas.openxmlformats.org/officeDocument/2006/relationships/image" Target="../media/image774.png"/><Relationship Id="rId19" Type="http://schemas.openxmlformats.org/officeDocument/2006/relationships/customXml" Target="../ink/ink697.xml"/><Relationship Id="rId31" Type="http://schemas.openxmlformats.org/officeDocument/2006/relationships/customXml" Target="../ink/ink703.xml"/><Relationship Id="rId44" Type="http://schemas.openxmlformats.org/officeDocument/2006/relationships/image" Target="../media/image791.png"/><Relationship Id="rId52" Type="http://schemas.openxmlformats.org/officeDocument/2006/relationships/image" Target="../media/image795.png"/><Relationship Id="rId60" Type="http://schemas.openxmlformats.org/officeDocument/2006/relationships/image" Target="../media/image799.png"/><Relationship Id="rId65" Type="http://schemas.openxmlformats.org/officeDocument/2006/relationships/customXml" Target="../ink/ink720.xml"/><Relationship Id="rId4" Type="http://schemas.openxmlformats.org/officeDocument/2006/relationships/image" Target="../media/image771.png"/><Relationship Id="rId9" Type="http://schemas.openxmlformats.org/officeDocument/2006/relationships/customXml" Target="../ink/ink692.xml"/><Relationship Id="rId14" Type="http://schemas.openxmlformats.org/officeDocument/2006/relationships/image" Target="../media/image776.png"/><Relationship Id="rId22" Type="http://schemas.openxmlformats.org/officeDocument/2006/relationships/image" Target="../media/image780.png"/><Relationship Id="rId27" Type="http://schemas.openxmlformats.org/officeDocument/2006/relationships/customXml" Target="../ink/ink701.xml"/><Relationship Id="rId30" Type="http://schemas.openxmlformats.org/officeDocument/2006/relationships/image" Target="../media/image784.png"/><Relationship Id="rId35" Type="http://schemas.openxmlformats.org/officeDocument/2006/relationships/customXml" Target="../ink/ink705.xml"/><Relationship Id="rId43" Type="http://schemas.openxmlformats.org/officeDocument/2006/relationships/customXml" Target="../ink/ink709.xml"/><Relationship Id="rId48" Type="http://schemas.openxmlformats.org/officeDocument/2006/relationships/image" Target="../media/image793.png"/><Relationship Id="rId56" Type="http://schemas.openxmlformats.org/officeDocument/2006/relationships/image" Target="../media/image797.png"/><Relationship Id="rId64" Type="http://schemas.openxmlformats.org/officeDocument/2006/relationships/image" Target="../media/image801.png"/><Relationship Id="rId8" Type="http://schemas.openxmlformats.org/officeDocument/2006/relationships/image" Target="../media/image773.png"/><Relationship Id="rId51" Type="http://schemas.openxmlformats.org/officeDocument/2006/relationships/customXml" Target="../ink/ink713.xml"/><Relationship Id="rId3" Type="http://schemas.openxmlformats.org/officeDocument/2006/relationships/customXml" Target="../ink/ink689.xml"/><Relationship Id="rId12" Type="http://schemas.openxmlformats.org/officeDocument/2006/relationships/image" Target="../media/image775.png"/><Relationship Id="rId17" Type="http://schemas.openxmlformats.org/officeDocument/2006/relationships/customXml" Target="../ink/ink696.xml"/><Relationship Id="rId25" Type="http://schemas.openxmlformats.org/officeDocument/2006/relationships/customXml" Target="../ink/ink700.xml"/><Relationship Id="rId33" Type="http://schemas.openxmlformats.org/officeDocument/2006/relationships/customXml" Target="../ink/ink704.xml"/><Relationship Id="rId38" Type="http://schemas.openxmlformats.org/officeDocument/2006/relationships/image" Target="../media/image788.png"/><Relationship Id="rId46" Type="http://schemas.openxmlformats.org/officeDocument/2006/relationships/image" Target="../media/image792.png"/><Relationship Id="rId59" Type="http://schemas.openxmlformats.org/officeDocument/2006/relationships/customXml" Target="../ink/ink717.xml"/><Relationship Id="rId67" Type="http://schemas.openxmlformats.org/officeDocument/2006/relationships/customXml" Target="../ink/ink721.xml"/><Relationship Id="rId20" Type="http://schemas.openxmlformats.org/officeDocument/2006/relationships/image" Target="../media/image779.png"/><Relationship Id="rId41" Type="http://schemas.openxmlformats.org/officeDocument/2006/relationships/customXml" Target="../ink/ink708.xml"/><Relationship Id="rId54" Type="http://schemas.openxmlformats.org/officeDocument/2006/relationships/image" Target="../media/image796.png"/><Relationship Id="rId62" Type="http://schemas.openxmlformats.org/officeDocument/2006/relationships/image" Target="../media/image800.png"/></Relationships>
</file>

<file path=ppt/slides/_rels/slide146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779.xml"/><Relationship Id="rId21" Type="http://schemas.openxmlformats.org/officeDocument/2006/relationships/customXml" Target="../ink/ink731.xml"/><Relationship Id="rId42" Type="http://schemas.openxmlformats.org/officeDocument/2006/relationships/image" Target="../media/image824.png"/><Relationship Id="rId63" Type="http://schemas.openxmlformats.org/officeDocument/2006/relationships/customXml" Target="../ink/ink752.xml"/><Relationship Id="rId84" Type="http://schemas.openxmlformats.org/officeDocument/2006/relationships/image" Target="../media/image845.png"/><Relationship Id="rId138" Type="http://schemas.openxmlformats.org/officeDocument/2006/relationships/image" Target="../media/image872.png"/><Relationship Id="rId159" Type="http://schemas.openxmlformats.org/officeDocument/2006/relationships/customXml" Target="../ink/ink800.xml"/><Relationship Id="rId170" Type="http://schemas.openxmlformats.org/officeDocument/2006/relationships/image" Target="../media/image888.png"/><Relationship Id="rId191" Type="http://schemas.openxmlformats.org/officeDocument/2006/relationships/customXml" Target="../ink/ink816.xml"/><Relationship Id="rId205" Type="http://schemas.openxmlformats.org/officeDocument/2006/relationships/customXml" Target="../ink/ink823.xml"/><Relationship Id="rId107" Type="http://schemas.openxmlformats.org/officeDocument/2006/relationships/customXml" Target="../ink/ink774.xml"/><Relationship Id="rId11" Type="http://schemas.openxmlformats.org/officeDocument/2006/relationships/customXml" Target="../ink/ink726.xml"/><Relationship Id="rId32" Type="http://schemas.openxmlformats.org/officeDocument/2006/relationships/image" Target="../media/image819.png"/><Relationship Id="rId37" Type="http://schemas.openxmlformats.org/officeDocument/2006/relationships/customXml" Target="../ink/ink739.xml"/><Relationship Id="rId53" Type="http://schemas.openxmlformats.org/officeDocument/2006/relationships/customXml" Target="../ink/ink747.xml"/><Relationship Id="rId58" Type="http://schemas.openxmlformats.org/officeDocument/2006/relationships/image" Target="../media/image832.png"/><Relationship Id="rId74" Type="http://schemas.openxmlformats.org/officeDocument/2006/relationships/image" Target="../media/image840.png"/><Relationship Id="rId79" Type="http://schemas.openxmlformats.org/officeDocument/2006/relationships/customXml" Target="../ink/ink760.xml"/><Relationship Id="rId102" Type="http://schemas.openxmlformats.org/officeDocument/2006/relationships/image" Target="../media/image854.png"/><Relationship Id="rId123" Type="http://schemas.openxmlformats.org/officeDocument/2006/relationships/customXml" Target="../ink/ink782.xml"/><Relationship Id="rId128" Type="http://schemas.openxmlformats.org/officeDocument/2006/relationships/image" Target="../media/image867.png"/><Relationship Id="rId144" Type="http://schemas.openxmlformats.org/officeDocument/2006/relationships/image" Target="../media/image875.png"/><Relationship Id="rId149" Type="http://schemas.openxmlformats.org/officeDocument/2006/relationships/customXml" Target="../ink/ink795.xml"/><Relationship Id="rId5" Type="http://schemas.openxmlformats.org/officeDocument/2006/relationships/customXml" Target="../ink/ink723.xml"/><Relationship Id="rId90" Type="http://schemas.openxmlformats.org/officeDocument/2006/relationships/image" Target="../media/image848.png"/><Relationship Id="rId95" Type="http://schemas.openxmlformats.org/officeDocument/2006/relationships/customXml" Target="../ink/ink768.xml"/><Relationship Id="rId160" Type="http://schemas.openxmlformats.org/officeDocument/2006/relationships/image" Target="../media/image883.png"/><Relationship Id="rId165" Type="http://schemas.openxmlformats.org/officeDocument/2006/relationships/customXml" Target="../ink/ink803.xml"/><Relationship Id="rId181" Type="http://schemas.openxmlformats.org/officeDocument/2006/relationships/customXml" Target="../ink/ink811.xml"/><Relationship Id="rId186" Type="http://schemas.openxmlformats.org/officeDocument/2006/relationships/image" Target="../media/image896.png"/><Relationship Id="rId211" Type="http://schemas.openxmlformats.org/officeDocument/2006/relationships/customXml" Target="../ink/ink826.xml"/><Relationship Id="rId22" Type="http://schemas.openxmlformats.org/officeDocument/2006/relationships/image" Target="../media/image814.png"/><Relationship Id="rId27" Type="http://schemas.openxmlformats.org/officeDocument/2006/relationships/customXml" Target="../ink/ink734.xml"/><Relationship Id="rId43" Type="http://schemas.openxmlformats.org/officeDocument/2006/relationships/customXml" Target="../ink/ink742.xml"/><Relationship Id="rId48" Type="http://schemas.openxmlformats.org/officeDocument/2006/relationships/image" Target="../media/image827.png"/><Relationship Id="rId64" Type="http://schemas.openxmlformats.org/officeDocument/2006/relationships/image" Target="../media/image835.png"/><Relationship Id="rId69" Type="http://schemas.openxmlformats.org/officeDocument/2006/relationships/customXml" Target="../ink/ink755.xml"/><Relationship Id="rId113" Type="http://schemas.openxmlformats.org/officeDocument/2006/relationships/customXml" Target="../ink/ink777.xml"/><Relationship Id="rId118" Type="http://schemas.openxmlformats.org/officeDocument/2006/relationships/image" Target="../media/image862.png"/><Relationship Id="rId134" Type="http://schemas.openxmlformats.org/officeDocument/2006/relationships/image" Target="../media/image870.png"/><Relationship Id="rId139" Type="http://schemas.openxmlformats.org/officeDocument/2006/relationships/customXml" Target="../ink/ink790.xml"/><Relationship Id="rId80" Type="http://schemas.openxmlformats.org/officeDocument/2006/relationships/image" Target="../media/image843.png"/><Relationship Id="rId85" Type="http://schemas.openxmlformats.org/officeDocument/2006/relationships/customXml" Target="../ink/ink763.xml"/><Relationship Id="rId150" Type="http://schemas.openxmlformats.org/officeDocument/2006/relationships/image" Target="../media/image878.png"/><Relationship Id="rId155" Type="http://schemas.openxmlformats.org/officeDocument/2006/relationships/customXml" Target="../ink/ink798.xml"/><Relationship Id="rId171" Type="http://schemas.openxmlformats.org/officeDocument/2006/relationships/customXml" Target="../ink/ink806.xml"/><Relationship Id="rId176" Type="http://schemas.openxmlformats.org/officeDocument/2006/relationships/image" Target="../media/image891.png"/><Relationship Id="rId192" Type="http://schemas.openxmlformats.org/officeDocument/2006/relationships/image" Target="../media/image899.png"/><Relationship Id="rId197" Type="http://schemas.openxmlformats.org/officeDocument/2006/relationships/customXml" Target="../ink/ink819.xml"/><Relationship Id="rId206" Type="http://schemas.openxmlformats.org/officeDocument/2006/relationships/image" Target="../media/image906.png"/><Relationship Id="rId201" Type="http://schemas.openxmlformats.org/officeDocument/2006/relationships/customXml" Target="../ink/ink821.xml"/><Relationship Id="rId12" Type="http://schemas.openxmlformats.org/officeDocument/2006/relationships/image" Target="../media/image809.png"/><Relationship Id="rId17" Type="http://schemas.openxmlformats.org/officeDocument/2006/relationships/customXml" Target="../ink/ink729.xml"/><Relationship Id="rId33" Type="http://schemas.openxmlformats.org/officeDocument/2006/relationships/customXml" Target="../ink/ink737.xml"/><Relationship Id="rId38" Type="http://schemas.openxmlformats.org/officeDocument/2006/relationships/image" Target="../media/image822.png"/><Relationship Id="rId59" Type="http://schemas.openxmlformats.org/officeDocument/2006/relationships/customXml" Target="../ink/ink750.xml"/><Relationship Id="rId103" Type="http://schemas.openxmlformats.org/officeDocument/2006/relationships/customXml" Target="../ink/ink772.xml"/><Relationship Id="rId108" Type="http://schemas.openxmlformats.org/officeDocument/2006/relationships/image" Target="../media/image857.png"/><Relationship Id="rId124" Type="http://schemas.openxmlformats.org/officeDocument/2006/relationships/image" Target="../media/image865.png"/><Relationship Id="rId129" Type="http://schemas.openxmlformats.org/officeDocument/2006/relationships/customXml" Target="../ink/ink785.xml"/><Relationship Id="rId54" Type="http://schemas.openxmlformats.org/officeDocument/2006/relationships/image" Target="../media/image830.png"/><Relationship Id="rId70" Type="http://schemas.openxmlformats.org/officeDocument/2006/relationships/image" Target="../media/image838.png"/><Relationship Id="rId75" Type="http://schemas.openxmlformats.org/officeDocument/2006/relationships/customXml" Target="../ink/ink758.xml"/><Relationship Id="rId91" Type="http://schemas.openxmlformats.org/officeDocument/2006/relationships/customXml" Target="../ink/ink766.xml"/><Relationship Id="rId96" Type="http://schemas.openxmlformats.org/officeDocument/2006/relationships/image" Target="../media/image851.png"/><Relationship Id="rId140" Type="http://schemas.openxmlformats.org/officeDocument/2006/relationships/image" Target="../media/image873.png"/><Relationship Id="rId145" Type="http://schemas.openxmlformats.org/officeDocument/2006/relationships/customXml" Target="../ink/ink793.xml"/><Relationship Id="rId161" Type="http://schemas.openxmlformats.org/officeDocument/2006/relationships/customXml" Target="../ink/ink801.xml"/><Relationship Id="rId166" Type="http://schemas.openxmlformats.org/officeDocument/2006/relationships/image" Target="../media/image886.png"/><Relationship Id="rId182" Type="http://schemas.openxmlformats.org/officeDocument/2006/relationships/image" Target="../media/image894.png"/><Relationship Id="rId187" Type="http://schemas.openxmlformats.org/officeDocument/2006/relationships/customXml" Target="../ink/ink8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06.png"/><Relationship Id="rId212" Type="http://schemas.openxmlformats.org/officeDocument/2006/relationships/image" Target="../media/image909.png"/><Relationship Id="rId23" Type="http://schemas.openxmlformats.org/officeDocument/2006/relationships/customXml" Target="../ink/ink732.xml"/><Relationship Id="rId28" Type="http://schemas.openxmlformats.org/officeDocument/2006/relationships/image" Target="../media/image817.png"/><Relationship Id="rId49" Type="http://schemas.openxmlformats.org/officeDocument/2006/relationships/customXml" Target="../ink/ink745.xml"/><Relationship Id="rId114" Type="http://schemas.openxmlformats.org/officeDocument/2006/relationships/image" Target="../media/image860.png"/><Relationship Id="rId119" Type="http://schemas.openxmlformats.org/officeDocument/2006/relationships/customXml" Target="../ink/ink780.xml"/><Relationship Id="rId44" Type="http://schemas.openxmlformats.org/officeDocument/2006/relationships/image" Target="../media/image825.png"/><Relationship Id="rId60" Type="http://schemas.openxmlformats.org/officeDocument/2006/relationships/image" Target="../media/image833.png"/><Relationship Id="rId65" Type="http://schemas.openxmlformats.org/officeDocument/2006/relationships/customXml" Target="../ink/ink753.xml"/><Relationship Id="rId81" Type="http://schemas.openxmlformats.org/officeDocument/2006/relationships/customXml" Target="../ink/ink761.xml"/><Relationship Id="rId86" Type="http://schemas.openxmlformats.org/officeDocument/2006/relationships/image" Target="../media/image846.png"/><Relationship Id="rId130" Type="http://schemas.openxmlformats.org/officeDocument/2006/relationships/image" Target="../media/image868.png"/><Relationship Id="rId135" Type="http://schemas.openxmlformats.org/officeDocument/2006/relationships/customXml" Target="../ink/ink788.xml"/><Relationship Id="rId151" Type="http://schemas.openxmlformats.org/officeDocument/2006/relationships/customXml" Target="../ink/ink796.xml"/><Relationship Id="rId156" Type="http://schemas.openxmlformats.org/officeDocument/2006/relationships/image" Target="../media/image881.png"/><Relationship Id="rId177" Type="http://schemas.openxmlformats.org/officeDocument/2006/relationships/customXml" Target="../ink/ink809.xml"/><Relationship Id="rId198" Type="http://schemas.openxmlformats.org/officeDocument/2006/relationships/image" Target="../media/image902.png"/><Relationship Id="rId172" Type="http://schemas.openxmlformats.org/officeDocument/2006/relationships/image" Target="../media/image889.png"/><Relationship Id="rId193" Type="http://schemas.openxmlformats.org/officeDocument/2006/relationships/customXml" Target="../ink/ink817.xml"/><Relationship Id="rId202" Type="http://schemas.openxmlformats.org/officeDocument/2006/relationships/image" Target="../media/image904.png"/><Relationship Id="rId207" Type="http://schemas.openxmlformats.org/officeDocument/2006/relationships/customXml" Target="../ink/ink824.xml"/><Relationship Id="rId13" Type="http://schemas.openxmlformats.org/officeDocument/2006/relationships/customXml" Target="../ink/ink727.xml"/><Relationship Id="rId18" Type="http://schemas.openxmlformats.org/officeDocument/2006/relationships/image" Target="../media/image812.png"/><Relationship Id="rId39" Type="http://schemas.openxmlformats.org/officeDocument/2006/relationships/customXml" Target="../ink/ink740.xml"/><Relationship Id="rId109" Type="http://schemas.openxmlformats.org/officeDocument/2006/relationships/customXml" Target="../ink/ink775.xml"/><Relationship Id="rId34" Type="http://schemas.openxmlformats.org/officeDocument/2006/relationships/image" Target="../media/image820.png"/><Relationship Id="rId50" Type="http://schemas.openxmlformats.org/officeDocument/2006/relationships/image" Target="../media/image828.png"/><Relationship Id="rId55" Type="http://schemas.openxmlformats.org/officeDocument/2006/relationships/customXml" Target="../ink/ink748.xml"/><Relationship Id="rId76" Type="http://schemas.openxmlformats.org/officeDocument/2006/relationships/image" Target="../media/image841.png"/><Relationship Id="rId97" Type="http://schemas.openxmlformats.org/officeDocument/2006/relationships/customXml" Target="../ink/ink769.xml"/><Relationship Id="rId104" Type="http://schemas.openxmlformats.org/officeDocument/2006/relationships/image" Target="../media/image855.png"/><Relationship Id="rId120" Type="http://schemas.openxmlformats.org/officeDocument/2006/relationships/image" Target="../media/image863.png"/><Relationship Id="rId125" Type="http://schemas.openxmlformats.org/officeDocument/2006/relationships/customXml" Target="../ink/ink783.xml"/><Relationship Id="rId141" Type="http://schemas.openxmlformats.org/officeDocument/2006/relationships/customXml" Target="../ink/ink791.xml"/><Relationship Id="rId146" Type="http://schemas.openxmlformats.org/officeDocument/2006/relationships/image" Target="../media/image876.png"/><Relationship Id="rId167" Type="http://schemas.openxmlformats.org/officeDocument/2006/relationships/customXml" Target="../ink/ink804.xml"/><Relationship Id="rId188" Type="http://schemas.openxmlformats.org/officeDocument/2006/relationships/image" Target="../media/image897.png"/><Relationship Id="rId7" Type="http://schemas.openxmlformats.org/officeDocument/2006/relationships/customXml" Target="../ink/ink724.xml"/><Relationship Id="rId71" Type="http://schemas.openxmlformats.org/officeDocument/2006/relationships/customXml" Target="../ink/ink756.xml"/><Relationship Id="rId92" Type="http://schemas.openxmlformats.org/officeDocument/2006/relationships/image" Target="../media/image849.png"/><Relationship Id="rId162" Type="http://schemas.openxmlformats.org/officeDocument/2006/relationships/image" Target="../media/image884.png"/><Relationship Id="rId183" Type="http://schemas.openxmlformats.org/officeDocument/2006/relationships/customXml" Target="../ink/ink812.xml"/><Relationship Id="rId213" Type="http://schemas.openxmlformats.org/officeDocument/2006/relationships/image" Target="../media/image635.png"/><Relationship Id="rId2" Type="http://schemas.openxmlformats.org/officeDocument/2006/relationships/image" Target="../media/image634.png"/><Relationship Id="rId29" Type="http://schemas.openxmlformats.org/officeDocument/2006/relationships/customXml" Target="../ink/ink735.xml"/><Relationship Id="rId24" Type="http://schemas.openxmlformats.org/officeDocument/2006/relationships/image" Target="../media/image815.png"/><Relationship Id="rId40" Type="http://schemas.openxmlformats.org/officeDocument/2006/relationships/image" Target="../media/image823.png"/><Relationship Id="rId45" Type="http://schemas.openxmlformats.org/officeDocument/2006/relationships/customXml" Target="../ink/ink743.xml"/><Relationship Id="rId66" Type="http://schemas.openxmlformats.org/officeDocument/2006/relationships/image" Target="../media/image836.png"/><Relationship Id="rId87" Type="http://schemas.openxmlformats.org/officeDocument/2006/relationships/customXml" Target="../ink/ink764.xml"/><Relationship Id="rId110" Type="http://schemas.openxmlformats.org/officeDocument/2006/relationships/image" Target="../media/image858.png"/><Relationship Id="rId115" Type="http://schemas.openxmlformats.org/officeDocument/2006/relationships/customXml" Target="../ink/ink778.xml"/><Relationship Id="rId131" Type="http://schemas.openxmlformats.org/officeDocument/2006/relationships/customXml" Target="../ink/ink786.xml"/><Relationship Id="rId136" Type="http://schemas.openxmlformats.org/officeDocument/2006/relationships/image" Target="../media/image871.png"/><Relationship Id="rId157" Type="http://schemas.openxmlformats.org/officeDocument/2006/relationships/customXml" Target="../ink/ink799.xml"/><Relationship Id="rId178" Type="http://schemas.openxmlformats.org/officeDocument/2006/relationships/image" Target="../media/image892.png"/><Relationship Id="rId61" Type="http://schemas.openxmlformats.org/officeDocument/2006/relationships/customXml" Target="../ink/ink751.xml"/><Relationship Id="rId82" Type="http://schemas.openxmlformats.org/officeDocument/2006/relationships/image" Target="../media/image844.png"/><Relationship Id="rId152" Type="http://schemas.openxmlformats.org/officeDocument/2006/relationships/image" Target="../media/image879.png"/><Relationship Id="rId173" Type="http://schemas.openxmlformats.org/officeDocument/2006/relationships/customXml" Target="../ink/ink807.xml"/><Relationship Id="rId194" Type="http://schemas.openxmlformats.org/officeDocument/2006/relationships/image" Target="../media/image900.png"/><Relationship Id="rId199" Type="http://schemas.openxmlformats.org/officeDocument/2006/relationships/customXml" Target="../ink/ink820.xml"/><Relationship Id="rId203" Type="http://schemas.openxmlformats.org/officeDocument/2006/relationships/customXml" Target="../ink/ink822.xml"/><Relationship Id="rId208" Type="http://schemas.openxmlformats.org/officeDocument/2006/relationships/image" Target="../media/image907.png"/><Relationship Id="rId19" Type="http://schemas.openxmlformats.org/officeDocument/2006/relationships/customXml" Target="../ink/ink730.xml"/><Relationship Id="rId14" Type="http://schemas.openxmlformats.org/officeDocument/2006/relationships/image" Target="../media/image810.png"/><Relationship Id="rId30" Type="http://schemas.openxmlformats.org/officeDocument/2006/relationships/image" Target="../media/image818.png"/><Relationship Id="rId35" Type="http://schemas.openxmlformats.org/officeDocument/2006/relationships/customXml" Target="../ink/ink738.xml"/><Relationship Id="rId56" Type="http://schemas.openxmlformats.org/officeDocument/2006/relationships/image" Target="../media/image831.png"/><Relationship Id="rId77" Type="http://schemas.openxmlformats.org/officeDocument/2006/relationships/customXml" Target="../ink/ink759.xml"/><Relationship Id="rId100" Type="http://schemas.openxmlformats.org/officeDocument/2006/relationships/image" Target="../media/image853.png"/><Relationship Id="rId105" Type="http://schemas.openxmlformats.org/officeDocument/2006/relationships/customXml" Target="../ink/ink773.xml"/><Relationship Id="rId126" Type="http://schemas.openxmlformats.org/officeDocument/2006/relationships/image" Target="../media/image866.png"/><Relationship Id="rId147" Type="http://schemas.openxmlformats.org/officeDocument/2006/relationships/customXml" Target="../ink/ink794.xml"/><Relationship Id="rId168" Type="http://schemas.openxmlformats.org/officeDocument/2006/relationships/image" Target="../media/image887.png"/><Relationship Id="rId8" Type="http://schemas.openxmlformats.org/officeDocument/2006/relationships/image" Target="../media/image807.png"/><Relationship Id="rId51" Type="http://schemas.openxmlformats.org/officeDocument/2006/relationships/customXml" Target="../ink/ink746.xml"/><Relationship Id="rId72" Type="http://schemas.openxmlformats.org/officeDocument/2006/relationships/image" Target="../media/image839.png"/><Relationship Id="rId93" Type="http://schemas.openxmlformats.org/officeDocument/2006/relationships/customXml" Target="../ink/ink767.xml"/><Relationship Id="rId98" Type="http://schemas.openxmlformats.org/officeDocument/2006/relationships/image" Target="../media/image852.png"/><Relationship Id="rId121" Type="http://schemas.openxmlformats.org/officeDocument/2006/relationships/customXml" Target="../ink/ink781.xml"/><Relationship Id="rId142" Type="http://schemas.openxmlformats.org/officeDocument/2006/relationships/image" Target="../media/image874.png"/><Relationship Id="rId163" Type="http://schemas.openxmlformats.org/officeDocument/2006/relationships/customXml" Target="../ink/ink802.xml"/><Relationship Id="rId184" Type="http://schemas.openxmlformats.org/officeDocument/2006/relationships/image" Target="../media/image895.png"/><Relationship Id="rId189" Type="http://schemas.openxmlformats.org/officeDocument/2006/relationships/customXml" Target="../ink/ink815.xml"/><Relationship Id="rId3" Type="http://schemas.openxmlformats.org/officeDocument/2006/relationships/customXml" Target="../ink/ink722.xml"/><Relationship Id="rId25" Type="http://schemas.openxmlformats.org/officeDocument/2006/relationships/customXml" Target="../ink/ink733.xml"/><Relationship Id="rId46" Type="http://schemas.openxmlformats.org/officeDocument/2006/relationships/image" Target="../media/image826.png"/><Relationship Id="rId67" Type="http://schemas.openxmlformats.org/officeDocument/2006/relationships/customXml" Target="../ink/ink754.xml"/><Relationship Id="rId116" Type="http://schemas.openxmlformats.org/officeDocument/2006/relationships/image" Target="../media/image861.png"/><Relationship Id="rId137" Type="http://schemas.openxmlformats.org/officeDocument/2006/relationships/customXml" Target="../ink/ink789.xml"/><Relationship Id="rId158" Type="http://schemas.openxmlformats.org/officeDocument/2006/relationships/image" Target="../media/image882.png"/><Relationship Id="rId20" Type="http://schemas.openxmlformats.org/officeDocument/2006/relationships/image" Target="../media/image813.png"/><Relationship Id="rId41" Type="http://schemas.openxmlformats.org/officeDocument/2006/relationships/customXml" Target="../ink/ink741.xml"/><Relationship Id="rId62" Type="http://schemas.openxmlformats.org/officeDocument/2006/relationships/image" Target="../media/image834.png"/><Relationship Id="rId83" Type="http://schemas.openxmlformats.org/officeDocument/2006/relationships/customXml" Target="../ink/ink762.xml"/><Relationship Id="rId88" Type="http://schemas.openxmlformats.org/officeDocument/2006/relationships/image" Target="../media/image847.png"/><Relationship Id="rId111" Type="http://schemas.openxmlformats.org/officeDocument/2006/relationships/customXml" Target="../ink/ink776.xml"/><Relationship Id="rId132" Type="http://schemas.openxmlformats.org/officeDocument/2006/relationships/image" Target="../media/image869.png"/><Relationship Id="rId153" Type="http://schemas.openxmlformats.org/officeDocument/2006/relationships/customXml" Target="../ink/ink797.xml"/><Relationship Id="rId174" Type="http://schemas.openxmlformats.org/officeDocument/2006/relationships/image" Target="../media/image890.png"/><Relationship Id="rId179" Type="http://schemas.openxmlformats.org/officeDocument/2006/relationships/customXml" Target="../ink/ink810.xml"/><Relationship Id="rId195" Type="http://schemas.openxmlformats.org/officeDocument/2006/relationships/customXml" Target="../ink/ink818.xml"/><Relationship Id="rId209" Type="http://schemas.openxmlformats.org/officeDocument/2006/relationships/customXml" Target="../ink/ink825.xml"/><Relationship Id="rId190" Type="http://schemas.openxmlformats.org/officeDocument/2006/relationships/image" Target="../media/image898.png"/><Relationship Id="rId204" Type="http://schemas.openxmlformats.org/officeDocument/2006/relationships/image" Target="../media/image905.png"/><Relationship Id="rId15" Type="http://schemas.openxmlformats.org/officeDocument/2006/relationships/customXml" Target="../ink/ink728.xml"/><Relationship Id="rId36" Type="http://schemas.openxmlformats.org/officeDocument/2006/relationships/image" Target="../media/image821.png"/><Relationship Id="rId57" Type="http://schemas.openxmlformats.org/officeDocument/2006/relationships/customXml" Target="../ink/ink749.xml"/><Relationship Id="rId106" Type="http://schemas.openxmlformats.org/officeDocument/2006/relationships/image" Target="../media/image856.png"/><Relationship Id="rId127" Type="http://schemas.openxmlformats.org/officeDocument/2006/relationships/customXml" Target="../ink/ink784.xml"/><Relationship Id="rId10" Type="http://schemas.openxmlformats.org/officeDocument/2006/relationships/image" Target="../media/image808.png"/><Relationship Id="rId31" Type="http://schemas.openxmlformats.org/officeDocument/2006/relationships/customXml" Target="../ink/ink736.xml"/><Relationship Id="rId52" Type="http://schemas.openxmlformats.org/officeDocument/2006/relationships/image" Target="../media/image829.png"/><Relationship Id="rId73" Type="http://schemas.openxmlformats.org/officeDocument/2006/relationships/customXml" Target="../ink/ink757.xml"/><Relationship Id="rId78" Type="http://schemas.openxmlformats.org/officeDocument/2006/relationships/image" Target="../media/image842.png"/><Relationship Id="rId94" Type="http://schemas.openxmlformats.org/officeDocument/2006/relationships/image" Target="../media/image850.png"/><Relationship Id="rId99" Type="http://schemas.openxmlformats.org/officeDocument/2006/relationships/customXml" Target="../ink/ink770.xml"/><Relationship Id="rId101" Type="http://schemas.openxmlformats.org/officeDocument/2006/relationships/customXml" Target="../ink/ink771.xml"/><Relationship Id="rId122" Type="http://schemas.openxmlformats.org/officeDocument/2006/relationships/image" Target="../media/image864.png"/><Relationship Id="rId143" Type="http://schemas.openxmlformats.org/officeDocument/2006/relationships/customXml" Target="../ink/ink792.xml"/><Relationship Id="rId148" Type="http://schemas.openxmlformats.org/officeDocument/2006/relationships/image" Target="../media/image877.png"/><Relationship Id="rId164" Type="http://schemas.openxmlformats.org/officeDocument/2006/relationships/image" Target="../media/image885.png"/><Relationship Id="rId169" Type="http://schemas.openxmlformats.org/officeDocument/2006/relationships/customXml" Target="../ink/ink805.xml"/><Relationship Id="rId185" Type="http://schemas.openxmlformats.org/officeDocument/2006/relationships/customXml" Target="../ink/ink813.xml"/><Relationship Id="rId4" Type="http://schemas.openxmlformats.org/officeDocument/2006/relationships/image" Target="../media/image805.png"/><Relationship Id="rId9" Type="http://schemas.openxmlformats.org/officeDocument/2006/relationships/customXml" Target="../ink/ink725.xml"/><Relationship Id="rId180" Type="http://schemas.openxmlformats.org/officeDocument/2006/relationships/image" Target="../media/image893.png"/><Relationship Id="rId210" Type="http://schemas.openxmlformats.org/officeDocument/2006/relationships/image" Target="../media/image908.png"/><Relationship Id="rId26" Type="http://schemas.openxmlformats.org/officeDocument/2006/relationships/image" Target="../media/image816.png"/><Relationship Id="rId47" Type="http://schemas.openxmlformats.org/officeDocument/2006/relationships/customXml" Target="../ink/ink744.xml"/><Relationship Id="rId68" Type="http://schemas.openxmlformats.org/officeDocument/2006/relationships/image" Target="../media/image837.png"/><Relationship Id="rId89" Type="http://schemas.openxmlformats.org/officeDocument/2006/relationships/customXml" Target="../ink/ink765.xml"/><Relationship Id="rId112" Type="http://schemas.openxmlformats.org/officeDocument/2006/relationships/image" Target="../media/image859.png"/><Relationship Id="rId133" Type="http://schemas.openxmlformats.org/officeDocument/2006/relationships/customXml" Target="../ink/ink787.xml"/><Relationship Id="rId154" Type="http://schemas.openxmlformats.org/officeDocument/2006/relationships/image" Target="../media/image880.png"/><Relationship Id="rId175" Type="http://schemas.openxmlformats.org/officeDocument/2006/relationships/customXml" Target="../ink/ink808.xml"/><Relationship Id="rId196" Type="http://schemas.openxmlformats.org/officeDocument/2006/relationships/image" Target="../media/image901.png"/><Relationship Id="rId200" Type="http://schemas.openxmlformats.org/officeDocument/2006/relationships/image" Target="../media/image903.png"/><Relationship Id="rId16" Type="http://schemas.openxmlformats.org/officeDocument/2006/relationships/image" Target="../media/image811.png"/></Relationships>
</file>

<file path=ppt/slides/_rels/slide147.xml.rels><?xml version="1.0" encoding="UTF-8" standalone="yes"?>
<Relationships xmlns="http://schemas.openxmlformats.org/package/2006/relationships"><Relationship Id="rId26" Type="http://schemas.openxmlformats.org/officeDocument/2006/relationships/customXml" Target="../ink/ink838.xml"/><Relationship Id="rId117" Type="http://schemas.openxmlformats.org/officeDocument/2006/relationships/image" Target="../media/image969.png"/><Relationship Id="rId21" Type="http://schemas.openxmlformats.org/officeDocument/2006/relationships/image" Target="../media/image921.png"/><Relationship Id="rId42" Type="http://schemas.openxmlformats.org/officeDocument/2006/relationships/customXml" Target="../ink/ink846.xml"/><Relationship Id="rId47" Type="http://schemas.openxmlformats.org/officeDocument/2006/relationships/image" Target="../media/image934.png"/><Relationship Id="rId63" Type="http://schemas.openxmlformats.org/officeDocument/2006/relationships/image" Target="../media/image942.png"/><Relationship Id="rId68" Type="http://schemas.openxmlformats.org/officeDocument/2006/relationships/customXml" Target="../ink/ink859.xml"/><Relationship Id="rId84" Type="http://schemas.openxmlformats.org/officeDocument/2006/relationships/customXml" Target="../ink/ink867.xml"/><Relationship Id="rId89" Type="http://schemas.openxmlformats.org/officeDocument/2006/relationships/image" Target="../media/image955.png"/><Relationship Id="rId112" Type="http://schemas.openxmlformats.org/officeDocument/2006/relationships/customXml" Target="../ink/ink881.xml"/><Relationship Id="rId133" Type="http://schemas.openxmlformats.org/officeDocument/2006/relationships/image" Target="../media/image977.png"/><Relationship Id="rId138" Type="http://schemas.openxmlformats.org/officeDocument/2006/relationships/customXml" Target="../ink/ink894.xml"/><Relationship Id="rId154" Type="http://schemas.openxmlformats.org/officeDocument/2006/relationships/customXml" Target="../ink/ink902.xml"/><Relationship Id="rId159" Type="http://schemas.openxmlformats.org/officeDocument/2006/relationships/image" Target="../media/image990.png"/><Relationship Id="rId175" Type="http://schemas.openxmlformats.org/officeDocument/2006/relationships/image" Target="../media/image998.png"/><Relationship Id="rId170" Type="http://schemas.openxmlformats.org/officeDocument/2006/relationships/customXml" Target="../ink/ink910.xml"/><Relationship Id="rId16" Type="http://schemas.openxmlformats.org/officeDocument/2006/relationships/customXml" Target="../ink/ink833.xml"/><Relationship Id="rId107" Type="http://schemas.openxmlformats.org/officeDocument/2006/relationships/image" Target="../media/image964.png"/><Relationship Id="rId11" Type="http://schemas.openxmlformats.org/officeDocument/2006/relationships/image" Target="../media/image916.png"/><Relationship Id="rId32" Type="http://schemas.openxmlformats.org/officeDocument/2006/relationships/customXml" Target="../ink/ink841.xml"/><Relationship Id="rId37" Type="http://schemas.openxmlformats.org/officeDocument/2006/relationships/image" Target="../media/image929.png"/><Relationship Id="rId53" Type="http://schemas.openxmlformats.org/officeDocument/2006/relationships/image" Target="../media/image937.png"/><Relationship Id="rId58" Type="http://schemas.openxmlformats.org/officeDocument/2006/relationships/customXml" Target="../ink/ink854.xml"/><Relationship Id="rId74" Type="http://schemas.openxmlformats.org/officeDocument/2006/relationships/customXml" Target="../ink/ink862.xml"/><Relationship Id="rId79" Type="http://schemas.openxmlformats.org/officeDocument/2006/relationships/image" Target="../media/image950.png"/><Relationship Id="rId102" Type="http://schemas.openxmlformats.org/officeDocument/2006/relationships/customXml" Target="../ink/ink876.xml"/><Relationship Id="rId123" Type="http://schemas.openxmlformats.org/officeDocument/2006/relationships/image" Target="../media/image972.png"/><Relationship Id="rId128" Type="http://schemas.openxmlformats.org/officeDocument/2006/relationships/customXml" Target="../ink/ink889.xml"/><Relationship Id="rId144" Type="http://schemas.openxmlformats.org/officeDocument/2006/relationships/customXml" Target="../ink/ink897.xml"/><Relationship Id="rId149" Type="http://schemas.openxmlformats.org/officeDocument/2006/relationships/image" Target="../media/image985.png"/><Relationship Id="rId5" Type="http://schemas.openxmlformats.org/officeDocument/2006/relationships/customXml" Target="../ink/ink828.xml"/><Relationship Id="rId90" Type="http://schemas.openxmlformats.org/officeDocument/2006/relationships/customXml" Target="../ink/ink870.xml"/><Relationship Id="rId95" Type="http://schemas.openxmlformats.org/officeDocument/2006/relationships/image" Target="../media/image958.png"/><Relationship Id="rId160" Type="http://schemas.openxmlformats.org/officeDocument/2006/relationships/customXml" Target="../ink/ink905.xml"/><Relationship Id="rId165" Type="http://schemas.openxmlformats.org/officeDocument/2006/relationships/image" Target="../media/image993.png"/><Relationship Id="rId22" Type="http://schemas.openxmlformats.org/officeDocument/2006/relationships/customXml" Target="../ink/ink836.xml"/><Relationship Id="rId27" Type="http://schemas.openxmlformats.org/officeDocument/2006/relationships/image" Target="../media/image924.png"/><Relationship Id="rId43" Type="http://schemas.openxmlformats.org/officeDocument/2006/relationships/image" Target="../media/image932.png"/><Relationship Id="rId48" Type="http://schemas.openxmlformats.org/officeDocument/2006/relationships/customXml" Target="../ink/ink849.xml"/><Relationship Id="rId64" Type="http://schemas.openxmlformats.org/officeDocument/2006/relationships/customXml" Target="../ink/ink857.xml"/><Relationship Id="rId69" Type="http://schemas.openxmlformats.org/officeDocument/2006/relationships/image" Target="../media/image945.png"/><Relationship Id="rId113" Type="http://schemas.openxmlformats.org/officeDocument/2006/relationships/image" Target="../media/image967.png"/><Relationship Id="rId118" Type="http://schemas.openxmlformats.org/officeDocument/2006/relationships/customXml" Target="../ink/ink884.xml"/><Relationship Id="rId134" Type="http://schemas.openxmlformats.org/officeDocument/2006/relationships/customXml" Target="../ink/ink892.xml"/><Relationship Id="rId139" Type="http://schemas.openxmlformats.org/officeDocument/2006/relationships/image" Target="../media/image980.png"/><Relationship Id="rId80" Type="http://schemas.openxmlformats.org/officeDocument/2006/relationships/customXml" Target="../ink/ink865.xml"/><Relationship Id="rId85" Type="http://schemas.openxmlformats.org/officeDocument/2006/relationships/image" Target="../media/image953.png"/><Relationship Id="rId150" Type="http://schemas.openxmlformats.org/officeDocument/2006/relationships/customXml" Target="../ink/ink900.xml"/><Relationship Id="rId155" Type="http://schemas.openxmlformats.org/officeDocument/2006/relationships/image" Target="../media/image988.png"/><Relationship Id="rId171" Type="http://schemas.openxmlformats.org/officeDocument/2006/relationships/image" Target="../media/image996.png"/><Relationship Id="rId176" Type="http://schemas.openxmlformats.org/officeDocument/2006/relationships/customXml" Target="../ink/ink913.xml"/><Relationship Id="rId12" Type="http://schemas.openxmlformats.org/officeDocument/2006/relationships/customXml" Target="../ink/ink831.xml"/><Relationship Id="rId17" Type="http://schemas.openxmlformats.org/officeDocument/2006/relationships/image" Target="../media/image919.png"/><Relationship Id="rId33" Type="http://schemas.openxmlformats.org/officeDocument/2006/relationships/image" Target="../media/image927.png"/><Relationship Id="rId38" Type="http://schemas.openxmlformats.org/officeDocument/2006/relationships/customXml" Target="../ink/ink844.xml"/><Relationship Id="rId59" Type="http://schemas.openxmlformats.org/officeDocument/2006/relationships/image" Target="../media/image940.png"/><Relationship Id="rId103" Type="http://schemas.openxmlformats.org/officeDocument/2006/relationships/image" Target="../media/image962.png"/><Relationship Id="rId108" Type="http://schemas.openxmlformats.org/officeDocument/2006/relationships/customXml" Target="../ink/ink879.xml"/><Relationship Id="rId124" Type="http://schemas.openxmlformats.org/officeDocument/2006/relationships/customXml" Target="../ink/ink887.xml"/><Relationship Id="rId129" Type="http://schemas.openxmlformats.org/officeDocument/2006/relationships/image" Target="../media/image975.png"/><Relationship Id="rId54" Type="http://schemas.openxmlformats.org/officeDocument/2006/relationships/customXml" Target="../ink/ink852.xml"/><Relationship Id="rId70" Type="http://schemas.openxmlformats.org/officeDocument/2006/relationships/customXml" Target="../ink/ink860.xml"/><Relationship Id="rId75" Type="http://schemas.openxmlformats.org/officeDocument/2006/relationships/image" Target="../media/image948.png"/><Relationship Id="rId91" Type="http://schemas.openxmlformats.org/officeDocument/2006/relationships/image" Target="../media/image956.png"/><Relationship Id="rId96" Type="http://schemas.openxmlformats.org/officeDocument/2006/relationships/customXml" Target="../ink/ink873.xml"/><Relationship Id="rId140" Type="http://schemas.openxmlformats.org/officeDocument/2006/relationships/customXml" Target="../ink/ink895.xml"/><Relationship Id="rId145" Type="http://schemas.openxmlformats.org/officeDocument/2006/relationships/image" Target="../media/image983.png"/><Relationship Id="rId161" Type="http://schemas.openxmlformats.org/officeDocument/2006/relationships/image" Target="../media/image991.png"/><Relationship Id="rId166" Type="http://schemas.openxmlformats.org/officeDocument/2006/relationships/customXml" Target="../ink/ink90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8.png"/><Relationship Id="rId23" Type="http://schemas.openxmlformats.org/officeDocument/2006/relationships/image" Target="../media/image922.png"/><Relationship Id="rId28" Type="http://schemas.openxmlformats.org/officeDocument/2006/relationships/customXml" Target="../ink/ink839.xml"/><Relationship Id="rId49" Type="http://schemas.openxmlformats.org/officeDocument/2006/relationships/image" Target="../media/image935.png"/><Relationship Id="rId114" Type="http://schemas.openxmlformats.org/officeDocument/2006/relationships/customXml" Target="../ink/ink882.xml"/><Relationship Id="rId119" Type="http://schemas.openxmlformats.org/officeDocument/2006/relationships/image" Target="../media/image970.png"/><Relationship Id="rId10" Type="http://schemas.openxmlformats.org/officeDocument/2006/relationships/customXml" Target="../ink/ink830.xml"/><Relationship Id="rId31" Type="http://schemas.openxmlformats.org/officeDocument/2006/relationships/image" Target="../media/image926.png"/><Relationship Id="rId44" Type="http://schemas.openxmlformats.org/officeDocument/2006/relationships/customXml" Target="../ink/ink847.xml"/><Relationship Id="rId52" Type="http://schemas.openxmlformats.org/officeDocument/2006/relationships/customXml" Target="../ink/ink851.xml"/><Relationship Id="rId60" Type="http://schemas.openxmlformats.org/officeDocument/2006/relationships/customXml" Target="../ink/ink855.xml"/><Relationship Id="rId65" Type="http://schemas.openxmlformats.org/officeDocument/2006/relationships/image" Target="../media/image943.png"/><Relationship Id="rId73" Type="http://schemas.openxmlformats.org/officeDocument/2006/relationships/image" Target="../media/image947.png"/><Relationship Id="rId78" Type="http://schemas.openxmlformats.org/officeDocument/2006/relationships/customXml" Target="../ink/ink864.xml"/><Relationship Id="rId81" Type="http://schemas.openxmlformats.org/officeDocument/2006/relationships/image" Target="../media/image951.png"/><Relationship Id="rId86" Type="http://schemas.openxmlformats.org/officeDocument/2006/relationships/customXml" Target="../ink/ink868.xml"/><Relationship Id="rId94" Type="http://schemas.openxmlformats.org/officeDocument/2006/relationships/customXml" Target="../ink/ink872.xml"/><Relationship Id="rId99" Type="http://schemas.openxmlformats.org/officeDocument/2006/relationships/image" Target="../media/image960.png"/><Relationship Id="rId101" Type="http://schemas.openxmlformats.org/officeDocument/2006/relationships/image" Target="../media/image961.png"/><Relationship Id="rId122" Type="http://schemas.openxmlformats.org/officeDocument/2006/relationships/customXml" Target="../ink/ink886.xml"/><Relationship Id="rId130" Type="http://schemas.openxmlformats.org/officeDocument/2006/relationships/customXml" Target="../ink/ink890.xml"/><Relationship Id="rId135" Type="http://schemas.openxmlformats.org/officeDocument/2006/relationships/image" Target="../media/image978.png"/><Relationship Id="rId143" Type="http://schemas.openxmlformats.org/officeDocument/2006/relationships/image" Target="../media/image982.png"/><Relationship Id="rId148" Type="http://schemas.openxmlformats.org/officeDocument/2006/relationships/customXml" Target="../ink/ink899.xml"/><Relationship Id="rId151" Type="http://schemas.openxmlformats.org/officeDocument/2006/relationships/image" Target="../media/image986.png"/><Relationship Id="rId156" Type="http://schemas.openxmlformats.org/officeDocument/2006/relationships/customXml" Target="../ink/ink903.xml"/><Relationship Id="rId164" Type="http://schemas.openxmlformats.org/officeDocument/2006/relationships/customXml" Target="../ink/ink907.xml"/><Relationship Id="rId169" Type="http://schemas.openxmlformats.org/officeDocument/2006/relationships/image" Target="../media/image995.png"/><Relationship Id="rId177" Type="http://schemas.openxmlformats.org/officeDocument/2006/relationships/image" Target="../media/image999.png"/><Relationship Id="rId4" Type="http://schemas.openxmlformats.org/officeDocument/2006/relationships/image" Target="../media/image637.png"/><Relationship Id="rId9" Type="http://schemas.openxmlformats.org/officeDocument/2006/relationships/image" Target="../media/image768.png"/><Relationship Id="rId172" Type="http://schemas.openxmlformats.org/officeDocument/2006/relationships/customXml" Target="../ink/ink911.xml"/><Relationship Id="rId13" Type="http://schemas.openxmlformats.org/officeDocument/2006/relationships/image" Target="../media/image917.png"/><Relationship Id="rId18" Type="http://schemas.openxmlformats.org/officeDocument/2006/relationships/customXml" Target="../ink/ink834.xml"/><Relationship Id="rId39" Type="http://schemas.openxmlformats.org/officeDocument/2006/relationships/image" Target="../media/image930.png"/><Relationship Id="rId109" Type="http://schemas.openxmlformats.org/officeDocument/2006/relationships/image" Target="../media/image965.png"/><Relationship Id="rId34" Type="http://schemas.openxmlformats.org/officeDocument/2006/relationships/customXml" Target="../ink/ink842.xml"/><Relationship Id="rId50" Type="http://schemas.openxmlformats.org/officeDocument/2006/relationships/customXml" Target="../ink/ink850.xml"/><Relationship Id="rId55" Type="http://schemas.openxmlformats.org/officeDocument/2006/relationships/image" Target="../media/image938.png"/><Relationship Id="rId76" Type="http://schemas.openxmlformats.org/officeDocument/2006/relationships/customXml" Target="../ink/ink863.xml"/><Relationship Id="rId97" Type="http://schemas.openxmlformats.org/officeDocument/2006/relationships/image" Target="../media/image959.png"/><Relationship Id="rId104" Type="http://schemas.openxmlformats.org/officeDocument/2006/relationships/customXml" Target="../ink/ink877.xml"/><Relationship Id="rId120" Type="http://schemas.openxmlformats.org/officeDocument/2006/relationships/customXml" Target="../ink/ink885.xml"/><Relationship Id="rId125" Type="http://schemas.openxmlformats.org/officeDocument/2006/relationships/image" Target="../media/image973.png"/><Relationship Id="rId141" Type="http://schemas.openxmlformats.org/officeDocument/2006/relationships/image" Target="../media/image981.png"/><Relationship Id="rId146" Type="http://schemas.openxmlformats.org/officeDocument/2006/relationships/customXml" Target="../ink/ink898.xml"/><Relationship Id="rId167" Type="http://schemas.openxmlformats.org/officeDocument/2006/relationships/image" Target="../media/image994.png"/><Relationship Id="rId7" Type="http://schemas.openxmlformats.org/officeDocument/2006/relationships/customXml" Target="../ink/ink829.xml"/><Relationship Id="rId71" Type="http://schemas.openxmlformats.org/officeDocument/2006/relationships/image" Target="../media/image946.png"/><Relationship Id="rId92" Type="http://schemas.openxmlformats.org/officeDocument/2006/relationships/customXml" Target="../ink/ink871.xml"/><Relationship Id="rId162" Type="http://schemas.openxmlformats.org/officeDocument/2006/relationships/customXml" Target="../ink/ink906.xml"/><Relationship Id="rId2" Type="http://schemas.openxmlformats.org/officeDocument/2006/relationships/image" Target="../media/image636.png"/><Relationship Id="rId29" Type="http://schemas.openxmlformats.org/officeDocument/2006/relationships/image" Target="../media/image925.png"/><Relationship Id="rId24" Type="http://schemas.openxmlformats.org/officeDocument/2006/relationships/customXml" Target="../ink/ink837.xml"/><Relationship Id="rId40" Type="http://schemas.openxmlformats.org/officeDocument/2006/relationships/customXml" Target="../ink/ink845.xml"/><Relationship Id="rId45" Type="http://schemas.openxmlformats.org/officeDocument/2006/relationships/image" Target="../media/image933.png"/><Relationship Id="rId66" Type="http://schemas.openxmlformats.org/officeDocument/2006/relationships/customXml" Target="../ink/ink858.xml"/><Relationship Id="rId87" Type="http://schemas.openxmlformats.org/officeDocument/2006/relationships/image" Target="../media/image954.png"/><Relationship Id="rId110" Type="http://schemas.openxmlformats.org/officeDocument/2006/relationships/customXml" Target="../ink/ink880.xml"/><Relationship Id="rId115" Type="http://schemas.openxmlformats.org/officeDocument/2006/relationships/image" Target="../media/image968.png"/><Relationship Id="rId131" Type="http://schemas.openxmlformats.org/officeDocument/2006/relationships/image" Target="../media/image976.png"/><Relationship Id="rId136" Type="http://schemas.openxmlformats.org/officeDocument/2006/relationships/customXml" Target="../ink/ink893.xml"/><Relationship Id="rId157" Type="http://schemas.openxmlformats.org/officeDocument/2006/relationships/image" Target="../media/image989.png"/><Relationship Id="rId61" Type="http://schemas.openxmlformats.org/officeDocument/2006/relationships/image" Target="../media/image941.png"/><Relationship Id="rId82" Type="http://schemas.openxmlformats.org/officeDocument/2006/relationships/customXml" Target="../ink/ink866.xml"/><Relationship Id="rId152" Type="http://schemas.openxmlformats.org/officeDocument/2006/relationships/customXml" Target="../ink/ink901.xml"/><Relationship Id="rId173" Type="http://schemas.openxmlformats.org/officeDocument/2006/relationships/image" Target="../media/image997.png"/><Relationship Id="rId19" Type="http://schemas.openxmlformats.org/officeDocument/2006/relationships/image" Target="../media/image920.png"/><Relationship Id="rId14" Type="http://schemas.openxmlformats.org/officeDocument/2006/relationships/customXml" Target="../ink/ink832.xml"/><Relationship Id="rId30" Type="http://schemas.openxmlformats.org/officeDocument/2006/relationships/customXml" Target="../ink/ink840.xml"/><Relationship Id="rId35" Type="http://schemas.openxmlformats.org/officeDocument/2006/relationships/image" Target="../media/image928.png"/><Relationship Id="rId56" Type="http://schemas.openxmlformats.org/officeDocument/2006/relationships/customXml" Target="../ink/ink853.xml"/><Relationship Id="rId77" Type="http://schemas.openxmlformats.org/officeDocument/2006/relationships/image" Target="../media/image949.png"/><Relationship Id="rId100" Type="http://schemas.openxmlformats.org/officeDocument/2006/relationships/customXml" Target="../ink/ink875.xml"/><Relationship Id="rId105" Type="http://schemas.openxmlformats.org/officeDocument/2006/relationships/image" Target="../media/image963.png"/><Relationship Id="rId126" Type="http://schemas.openxmlformats.org/officeDocument/2006/relationships/customXml" Target="../ink/ink888.xml"/><Relationship Id="rId147" Type="http://schemas.openxmlformats.org/officeDocument/2006/relationships/image" Target="../media/image984.png"/><Relationship Id="rId168" Type="http://schemas.openxmlformats.org/officeDocument/2006/relationships/customXml" Target="../ink/ink909.xml"/><Relationship Id="rId8" Type="http://schemas.openxmlformats.org/officeDocument/2006/relationships/image" Target="../media/image639.png"/><Relationship Id="rId51" Type="http://schemas.openxmlformats.org/officeDocument/2006/relationships/image" Target="../media/image936.png"/><Relationship Id="rId72" Type="http://schemas.openxmlformats.org/officeDocument/2006/relationships/customXml" Target="../ink/ink861.xml"/><Relationship Id="rId93" Type="http://schemas.openxmlformats.org/officeDocument/2006/relationships/image" Target="../media/image957.png"/><Relationship Id="rId98" Type="http://schemas.openxmlformats.org/officeDocument/2006/relationships/customXml" Target="../ink/ink874.xml"/><Relationship Id="rId121" Type="http://schemas.openxmlformats.org/officeDocument/2006/relationships/image" Target="../media/image971.png"/><Relationship Id="rId142" Type="http://schemas.openxmlformats.org/officeDocument/2006/relationships/customXml" Target="../ink/ink896.xml"/><Relationship Id="rId163" Type="http://schemas.openxmlformats.org/officeDocument/2006/relationships/image" Target="../media/image992.png"/><Relationship Id="rId3" Type="http://schemas.openxmlformats.org/officeDocument/2006/relationships/customXml" Target="../ink/ink827.xml"/><Relationship Id="rId25" Type="http://schemas.openxmlformats.org/officeDocument/2006/relationships/image" Target="../media/image923.png"/><Relationship Id="rId46" Type="http://schemas.openxmlformats.org/officeDocument/2006/relationships/customXml" Target="../ink/ink848.xml"/><Relationship Id="rId67" Type="http://schemas.openxmlformats.org/officeDocument/2006/relationships/image" Target="../media/image944.png"/><Relationship Id="rId116" Type="http://schemas.openxmlformats.org/officeDocument/2006/relationships/customXml" Target="../ink/ink883.xml"/><Relationship Id="rId137" Type="http://schemas.openxmlformats.org/officeDocument/2006/relationships/image" Target="../media/image979.png"/><Relationship Id="rId158" Type="http://schemas.openxmlformats.org/officeDocument/2006/relationships/customXml" Target="../ink/ink904.xml"/><Relationship Id="rId20" Type="http://schemas.openxmlformats.org/officeDocument/2006/relationships/customXml" Target="../ink/ink835.xml"/><Relationship Id="rId41" Type="http://schemas.openxmlformats.org/officeDocument/2006/relationships/image" Target="../media/image931.png"/><Relationship Id="rId62" Type="http://schemas.openxmlformats.org/officeDocument/2006/relationships/customXml" Target="../ink/ink856.xml"/><Relationship Id="rId83" Type="http://schemas.openxmlformats.org/officeDocument/2006/relationships/image" Target="../media/image952.png"/><Relationship Id="rId88" Type="http://schemas.openxmlformats.org/officeDocument/2006/relationships/customXml" Target="../ink/ink869.xml"/><Relationship Id="rId111" Type="http://schemas.openxmlformats.org/officeDocument/2006/relationships/image" Target="../media/image966.png"/><Relationship Id="rId132" Type="http://schemas.openxmlformats.org/officeDocument/2006/relationships/customXml" Target="../ink/ink891.xml"/><Relationship Id="rId153" Type="http://schemas.openxmlformats.org/officeDocument/2006/relationships/image" Target="../media/image987.png"/><Relationship Id="rId174" Type="http://schemas.openxmlformats.org/officeDocument/2006/relationships/customXml" Target="../ink/ink912.xml"/><Relationship Id="rId15" Type="http://schemas.openxmlformats.org/officeDocument/2006/relationships/image" Target="../media/image918.png"/><Relationship Id="rId36" Type="http://schemas.openxmlformats.org/officeDocument/2006/relationships/customXml" Target="../ink/ink843.xml"/><Relationship Id="rId57" Type="http://schemas.openxmlformats.org/officeDocument/2006/relationships/image" Target="../media/image939.png"/><Relationship Id="rId106" Type="http://schemas.openxmlformats.org/officeDocument/2006/relationships/customXml" Target="../ink/ink878.xml"/><Relationship Id="rId127" Type="http://schemas.openxmlformats.org/officeDocument/2006/relationships/image" Target="../media/image974.png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9.png"/><Relationship Id="rId1" Type="http://schemas.openxmlformats.org/officeDocument/2006/relationships/slideLayout" Target="../slideLayouts/slideLayout7.xml"/></Relationships>
</file>

<file path=ppt/slides/_rels/slide149.xml.rels><?xml version="1.0" encoding="UTF-8" standalone="yes"?>
<Relationships xmlns="http://schemas.openxmlformats.org/package/2006/relationships"><Relationship Id="rId8" Type="http://schemas.openxmlformats.org/officeDocument/2006/relationships/customXml" Target="../ink/ink916.xml"/><Relationship Id="rId13" Type="http://schemas.openxmlformats.org/officeDocument/2006/relationships/image" Target="../media/image43.png"/><Relationship Id="rId18" Type="http://schemas.openxmlformats.org/officeDocument/2006/relationships/customXml" Target="../ink/ink921.xml"/><Relationship Id="rId26" Type="http://schemas.openxmlformats.org/officeDocument/2006/relationships/customXml" Target="../ink/ink925.xml"/><Relationship Id="rId39" Type="http://schemas.openxmlformats.org/officeDocument/2006/relationships/image" Target="../media/image5610.png"/><Relationship Id="rId3" Type="http://schemas.openxmlformats.org/officeDocument/2006/relationships/customXml" Target="../ink/ink914.xml"/><Relationship Id="rId21" Type="http://schemas.openxmlformats.org/officeDocument/2006/relationships/image" Target="../media/image4710.png"/><Relationship Id="rId34" Type="http://schemas.openxmlformats.org/officeDocument/2006/relationships/customXml" Target="../ink/ink929.xml"/><Relationship Id="rId7" Type="http://schemas.openxmlformats.org/officeDocument/2006/relationships/image" Target="../media/image4010.png"/><Relationship Id="rId12" Type="http://schemas.openxmlformats.org/officeDocument/2006/relationships/customXml" Target="../ink/ink918.xml"/><Relationship Id="rId17" Type="http://schemas.openxmlformats.org/officeDocument/2006/relationships/image" Target="../media/image4510.png"/><Relationship Id="rId25" Type="http://schemas.openxmlformats.org/officeDocument/2006/relationships/image" Target="../media/image4910.png"/><Relationship Id="rId33" Type="http://schemas.openxmlformats.org/officeDocument/2006/relationships/image" Target="../media/image5310.png"/><Relationship Id="rId38" Type="http://schemas.openxmlformats.org/officeDocument/2006/relationships/customXml" Target="../ink/ink931.xml"/><Relationship Id="rId2" Type="http://schemas.openxmlformats.org/officeDocument/2006/relationships/image" Target="../media/image770.png"/><Relationship Id="rId16" Type="http://schemas.openxmlformats.org/officeDocument/2006/relationships/customXml" Target="../ink/ink920.xml"/><Relationship Id="rId20" Type="http://schemas.openxmlformats.org/officeDocument/2006/relationships/customXml" Target="../ink/ink922.xml"/><Relationship Id="rId29" Type="http://schemas.openxmlformats.org/officeDocument/2006/relationships/image" Target="../media/image5110.png"/><Relationship Id="rId41" Type="http://schemas.openxmlformats.org/officeDocument/2006/relationships/image" Target="../media/image7110.png"/><Relationship Id="rId1" Type="http://schemas.openxmlformats.org/officeDocument/2006/relationships/slideLayout" Target="../slideLayouts/slideLayout7.xml"/><Relationship Id="rId11" Type="http://schemas.openxmlformats.org/officeDocument/2006/relationships/image" Target="../media/image42.png"/><Relationship Id="rId24" Type="http://schemas.openxmlformats.org/officeDocument/2006/relationships/customXml" Target="../ink/ink924.xml"/><Relationship Id="rId32" Type="http://schemas.openxmlformats.org/officeDocument/2006/relationships/customXml" Target="../ink/ink928.xml"/><Relationship Id="rId37" Type="http://schemas.openxmlformats.org/officeDocument/2006/relationships/image" Target="../media/image5510.png"/><Relationship Id="rId40" Type="http://schemas.openxmlformats.org/officeDocument/2006/relationships/customXml" Target="../ink/ink932.xml"/><Relationship Id="rId5" Type="http://schemas.openxmlformats.org/officeDocument/2006/relationships/customXml" Target="../ink/ink915.xml"/><Relationship Id="rId15" Type="http://schemas.openxmlformats.org/officeDocument/2006/relationships/image" Target="../media/image4410.png"/><Relationship Id="rId23" Type="http://schemas.openxmlformats.org/officeDocument/2006/relationships/image" Target="../media/image4810.png"/><Relationship Id="rId28" Type="http://schemas.openxmlformats.org/officeDocument/2006/relationships/customXml" Target="../ink/ink926.xml"/><Relationship Id="rId36" Type="http://schemas.openxmlformats.org/officeDocument/2006/relationships/customXml" Target="../ink/ink930.xml"/><Relationship Id="rId10" Type="http://schemas.openxmlformats.org/officeDocument/2006/relationships/customXml" Target="../ink/ink917.xml"/><Relationship Id="rId19" Type="http://schemas.openxmlformats.org/officeDocument/2006/relationships/image" Target="../media/image4610.png"/><Relationship Id="rId31" Type="http://schemas.openxmlformats.org/officeDocument/2006/relationships/image" Target="../media/image5210.png"/><Relationship Id="rId4" Type="http://schemas.openxmlformats.org/officeDocument/2006/relationships/image" Target="../media/image804.png"/><Relationship Id="rId9" Type="http://schemas.openxmlformats.org/officeDocument/2006/relationships/image" Target="../media/image4110.png"/><Relationship Id="rId14" Type="http://schemas.openxmlformats.org/officeDocument/2006/relationships/customXml" Target="../ink/ink919.xml"/><Relationship Id="rId22" Type="http://schemas.openxmlformats.org/officeDocument/2006/relationships/customXml" Target="../ink/ink923.xml"/><Relationship Id="rId27" Type="http://schemas.openxmlformats.org/officeDocument/2006/relationships/image" Target="../media/image5010.png"/><Relationship Id="rId30" Type="http://schemas.openxmlformats.org/officeDocument/2006/relationships/customXml" Target="../ink/ink927.xml"/><Relationship Id="rId35" Type="http://schemas.openxmlformats.org/officeDocument/2006/relationships/image" Target="../media/image541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13" Type="http://schemas.openxmlformats.org/officeDocument/2006/relationships/customXml" Target="../ink/ink938.xml"/><Relationship Id="rId18" Type="http://schemas.openxmlformats.org/officeDocument/2006/relationships/image" Target="../media/image3690.png"/><Relationship Id="rId26" Type="http://schemas.openxmlformats.org/officeDocument/2006/relationships/image" Target="../media/image5380.png"/><Relationship Id="rId39" Type="http://schemas.openxmlformats.org/officeDocument/2006/relationships/customXml" Target="../ink/ink951.xml"/><Relationship Id="rId21" Type="http://schemas.openxmlformats.org/officeDocument/2006/relationships/customXml" Target="../ink/ink942.xml"/><Relationship Id="rId34" Type="http://schemas.openxmlformats.org/officeDocument/2006/relationships/image" Target="../media/image6310.png"/><Relationship Id="rId42" Type="http://schemas.openxmlformats.org/officeDocument/2006/relationships/image" Target="../media/image6370.png"/><Relationship Id="rId47" Type="http://schemas.openxmlformats.org/officeDocument/2006/relationships/customXml" Target="../ink/ink955.xml"/><Relationship Id="rId50" Type="http://schemas.openxmlformats.org/officeDocument/2006/relationships/image" Target="../media/image7700.png"/><Relationship Id="rId55" Type="http://schemas.openxmlformats.org/officeDocument/2006/relationships/customXml" Target="../ink/ink959.xml"/><Relationship Id="rId63" Type="http://schemas.openxmlformats.org/officeDocument/2006/relationships/customXml" Target="../ink/ink963.xml"/><Relationship Id="rId68" Type="http://schemas.openxmlformats.org/officeDocument/2006/relationships/image" Target="../media/image1004.png"/><Relationship Id="rId7" Type="http://schemas.openxmlformats.org/officeDocument/2006/relationships/customXml" Target="../ink/ink935.xml"/><Relationship Id="rId2" Type="http://schemas.openxmlformats.org/officeDocument/2006/relationships/image" Target="../media/image910.png"/><Relationship Id="rId16" Type="http://schemas.openxmlformats.org/officeDocument/2006/relationships/image" Target="../media/image3470.png"/><Relationship Id="rId29" Type="http://schemas.openxmlformats.org/officeDocument/2006/relationships/customXml" Target="../ink/ink94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80.png"/><Relationship Id="rId11" Type="http://schemas.openxmlformats.org/officeDocument/2006/relationships/customXml" Target="../ink/ink937.xml"/><Relationship Id="rId24" Type="http://schemas.openxmlformats.org/officeDocument/2006/relationships/image" Target="../media/image4990.png"/><Relationship Id="rId32" Type="http://schemas.openxmlformats.org/officeDocument/2006/relationships/image" Target="../media/image6060.png"/><Relationship Id="rId37" Type="http://schemas.openxmlformats.org/officeDocument/2006/relationships/customXml" Target="../ink/ink950.xml"/><Relationship Id="rId40" Type="http://schemas.openxmlformats.org/officeDocument/2006/relationships/image" Target="../media/image6350.png"/><Relationship Id="rId45" Type="http://schemas.openxmlformats.org/officeDocument/2006/relationships/customXml" Target="../ink/ink954.xml"/><Relationship Id="rId53" Type="http://schemas.openxmlformats.org/officeDocument/2006/relationships/customXml" Target="../ink/ink958.xml"/><Relationship Id="rId58" Type="http://schemas.openxmlformats.org/officeDocument/2006/relationships/image" Target="../media/image915.png"/><Relationship Id="rId66" Type="http://schemas.openxmlformats.org/officeDocument/2006/relationships/image" Target="../media/image1003.png"/><Relationship Id="rId5" Type="http://schemas.openxmlformats.org/officeDocument/2006/relationships/customXml" Target="../ink/ink934.xml"/><Relationship Id="rId15" Type="http://schemas.openxmlformats.org/officeDocument/2006/relationships/customXml" Target="../ink/ink939.xml"/><Relationship Id="rId23" Type="http://schemas.openxmlformats.org/officeDocument/2006/relationships/customXml" Target="../ink/ink943.xml"/><Relationship Id="rId28" Type="http://schemas.openxmlformats.org/officeDocument/2006/relationships/image" Target="../media/image5600.png"/><Relationship Id="rId36" Type="http://schemas.openxmlformats.org/officeDocument/2006/relationships/image" Target="../media/image6320.png"/><Relationship Id="rId49" Type="http://schemas.openxmlformats.org/officeDocument/2006/relationships/customXml" Target="../ink/ink956.xml"/><Relationship Id="rId57" Type="http://schemas.openxmlformats.org/officeDocument/2006/relationships/customXml" Target="../ink/ink960.xml"/><Relationship Id="rId61" Type="http://schemas.openxmlformats.org/officeDocument/2006/relationships/customXml" Target="../ink/ink962.xml"/><Relationship Id="rId10" Type="http://schemas.openxmlformats.org/officeDocument/2006/relationships/image" Target="../media/image2550.png"/><Relationship Id="rId19" Type="http://schemas.openxmlformats.org/officeDocument/2006/relationships/customXml" Target="../ink/ink941.xml"/><Relationship Id="rId31" Type="http://schemas.openxmlformats.org/officeDocument/2006/relationships/customXml" Target="../ink/ink947.xml"/><Relationship Id="rId44" Type="http://schemas.openxmlformats.org/officeDocument/2006/relationships/image" Target="../media/image6380.png"/><Relationship Id="rId52" Type="http://schemas.openxmlformats.org/officeDocument/2006/relationships/image" Target="../media/image8040.png"/><Relationship Id="rId60" Type="http://schemas.openxmlformats.org/officeDocument/2006/relationships/image" Target="../media/image1000.png"/><Relationship Id="rId65" Type="http://schemas.openxmlformats.org/officeDocument/2006/relationships/customXml" Target="../ink/ink964.xml"/><Relationship Id="rId4" Type="http://schemas.openxmlformats.org/officeDocument/2006/relationships/image" Target="../media/image10410.png"/><Relationship Id="rId9" Type="http://schemas.openxmlformats.org/officeDocument/2006/relationships/customXml" Target="../ink/ink936.xml"/><Relationship Id="rId14" Type="http://schemas.openxmlformats.org/officeDocument/2006/relationships/image" Target="../media/image3460.png"/><Relationship Id="rId22" Type="http://schemas.openxmlformats.org/officeDocument/2006/relationships/image" Target="../media/image4260.png"/><Relationship Id="rId27" Type="http://schemas.openxmlformats.org/officeDocument/2006/relationships/customXml" Target="../ink/ink945.xml"/><Relationship Id="rId30" Type="http://schemas.openxmlformats.org/officeDocument/2006/relationships/image" Target="../media/image5830.png"/><Relationship Id="rId35" Type="http://schemas.openxmlformats.org/officeDocument/2006/relationships/customXml" Target="../ink/ink949.xml"/><Relationship Id="rId43" Type="http://schemas.openxmlformats.org/officeDocument/2006/relationships/customXml" Target="../ink/ink953.xml"/><Relationship Id="rId48" Type="http://schemas.openxmlformats.org/officeDocument/2006/relationships/image" Target="../media/image7690.png"/><Relationship Id="rId56" Type="http://schemas.openxmlformats.org/officeDocument/2006/relationships/image" Target="../media/image911.png"/><Relationship Id="rId64" Type="http://schemas.openxmlformats.org/officeDocument/2006/relationships/image" Target="../media/image1002.png"/><Relationship Id="rId8" Type="http://schemas.openxmlformats.org/officeDocument/2006/relationships/image" Target="../media/image2540.png"/><Relationship Id="rId51" Type="http://schemas.openxmlformats.org/officeDocument/2006/relationships/customXml" Target="../ink/ink957.xml"/><Relationship Id="rId3" Type="http://schemas.openxmlformats.org/officeDocument/2006/relationships/customXml" Target="../ink/ink933.xml"/><Relationship Id="rId12" Type="http://schemas.openxmlformats.org/officeDocument/2006/relationships/image" Target="../media/image2800.png"/><Relationship Id="rId17" Type="http://schemas.openxmlformats.org/officeDocument/2006/relationships/customXml" Target="../ink/ink940.xml"/><Relationship Id="rId25" Type="http://schemas.openxmlformats.org/officeDocument/2006/relationships/customXml" Target="../ink/ink944.xml"/><Relationship Id="rId33" Type="http://schemas.openxmlformats.org/officeDocument/2006/relationships/customXml" Target="../ink/ink948.xml"/><Relationship Id="rId38" Type="http://schemas.openxmlformats.org/officeDocument/2006/relationships/image" Target="../media/image6340.png"/><Relationship Id="rId46" Type="http://schemas.openxmlformats.org/officeDocument/2006/relationships/image" Target="../media/image7680.png"/><Relationship Id="rId59" Type="http://schemas.openxmlformats.org/officeDocument/2006/relationships/customXml" Target="../ink/ink961.xml"/><Relationship Id="rId67" Type="http://schemas.openxmlformats.org/officeDocument/2006/relationships/customXml" Target="../ink/ink965.xml"/><Relationship Id="rId20" Type="http://schemas.openxmlformats.org/officeDocument/2006/relationships/image" Target="../media/image3700.png"/><Relationship Id="rId41" Type="http://schemas.openxmlformats.org/officeDocument/2006/relationships/customXml" Target="../ink/ink952.xml"/><Relationship Id="rId54" Type="http://schemas.openxmlformats.org/officeDocument/2006/relationships/image" Target="../media/image9100.png"/><Relationship Id="rId62" Type="http://schemas.openxmlformats.org/officeDocument/2006/relationships/image" Target="../media/image1001.png"/></Relationships>
</file>

<file path=ppt/slides/_rels/slide151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017.png"/><Relationship Id="rId21" Type="http://schemas.openxmlformats.org/officeDocument/2006/relationships/customXml" Target="../ink/ink975.xml"/><Relationship Id="rId42" Type="http://schemas.openxmlformats.org/officeDocument/2006/relationships/image" Target="../media/image1026.png"/><Relationship Id="rId47" Type="http://schemas.openxmlformats.org/officeDocument/2006/relationships/customXml" Target="../ink/ink987.xml"/><Relationship Id="rId63" Type="http://schemas.openxmlformats.org/officeDocument/2006/relationships/customXml" Target="../ink/ink995.xml"/><Relationship Id="rId68" Type="http://schemas.openxmlformats.org/officeDocument/2006/relationships/image" Target="../media/image1039.png"/><Relationship Id="rId84" Type="http://schemas.openxmlformats.org/officeDocument/2006/relationships/image" Target="../media/image1047.png"/><Relationship Id="rId89" Type="http://schemas.openxmlformats.org/officeDocument/2006/relationships/customXml" Target="../ink/ink1008.xml"/><Relationship Id="rId2" Type="http://schemas.openxmlformats.org/officeDocument/2006/relationships/image" Target="../media/image912.png"/><Relationship Id="rId16" Type="http://schemas.openxmlformats.org/officeDocument/2006/relationships/image" Target="../media/image1012.png"/><Relationship Id="rId29" Type="http://schemas.openxmlformats.org/officeDocument/2006/relationships/customXml" Target="../ink/ink979.xml"/><Relationship Id="rId107" Type="http://schemas.openxmlformats.org/officeDocument/2006/relationships/customXml" Target="../ink/ink1017.xml"/><Relationship Id="rId11" Type="http://schemas.openxmlformats.org/officeDocument/2006/relationships/customXml" Target="../ink/ink970.xml"/><Relationship Id="rId24" Type="http://schemas.openxmlformats.org/officeDocument/2006/relationships/image" Target="../media/image1016.png"/><Relationship Id="rId32" Type="http://schemas.openxmlformats.org/officeDocument/2006/relationships/image" Target="../media/image1020.png"/><Relationship Id="rId37" Type="http://schemas.openxmlformats.org/officeDocument/2006/relationships/image" Target="../media/image914.png"/><Relationship Id="rId40" Type="http://schemas.openxmlformats.org/officeDocument/2006/relationships/image" Target="../media/image1025.png"/><Relationship Id="rId45" Type="http://schemas.openxmlformats.org/officeDocument/2006/relationships/customXml" Target="../ink/ink986.xml"/><Relationship Id="rId53" Type="http://schemas.openxmlformats.org/officeDocument/2006/relationships/customXml" Target="../ink/ink990.xml"/><Relationship Id="rId58" Type="http://schemas.openxmlformats.org/officeDocument/2006/relationships/image" Target="../media/image1034.png"/><Relationship Id="rId66" Type="http://schemas.openxmlformats.org/officeDocument/2006/relationships/image" Target="../media/image1038.png"/><Relationship Id="rId74" Type="http://schemas.openxmlformats.org/officeDocument/2006/relationships/image" Target="../media/image1042.png"/><Relationship Id="rId79" Type="http://schemas.openxmlformats.org/officeDocument/2006/relationships/customXml" Target="../ink/ink1003.xml"/><Relationship Id="rId87" Type="http://schemas.openxmlformats.org/officeDocument/2006/relationships/customXml" Target="../ink/ink1007.xml"/><Relationship Id="rId102" Type="http://schemas.openxmlformats.org/officeDocument/2006/relationships/image" Target="../media/image1056.png"/><Relationship Id="rId110" Type="http://schemas.openxmlformats.org/officeDocument/2006/relationships/image" Target="../media/image1060.png"/><Relationship Id="rId5" Type="http://schemas.openxmlformats.org/officeDocument/2006/relationships/customXml" Target="../ink/ink967.xml"/><Relationship Id="rId61" Type="http://schemas.openxmlformats.org/officeDocument/2006/relationships/customXml" Target="../ink/ink994.xml"/><Relationship Id="rId82" Type="http://schemas.openxmlformats.org/officeDocument/2006/relationships/image" Target="../media/image1046.png"/><Relationship Id="rId90" Type="http://schemas.openxmlformats.org/officeDocument/2006/relationships/image" Target="../media/image1050.png"/><Relationship Id="rId95" Type="http://schemas.openxmlformats.org/officeDocument/2006/relationships/customXml" Target="../ink/ink1011.xml"/><Relationship Id="rId19" Type="http://schemas.openxmlformats.org/officeDocument/2006/relationships/customXml" Target="../ink/ink974.xml"/><Relationship Id="rId14" Type="http://schemas.openxmlformats.org/officeDocument/2006/relationships/image" Target="../media/image1011.png"/><Relationship Id="rId22" Type="http://schemas.openxmlformats.org/officeDocument/2006/relationships/image" Target="../media/image1015.png"/><Relationship Id="rId27" Type="http://schemas.openxmlformats.org/officeDocument/2006/relationships/customXml" Target="../ink/ink978.xml"/><Relationship Id="rId30" Type="http://schemas.openxmlformats.org/officeDocument/2006/relationships/image" Target="../media/image1019.png"/><Relationship Id="rId35" Type="http://schemas.openxmlformats.org/officeDocument/2006/relationships/customXml" Target="../ink/ink982.xml"/><Relationship Id="rId43" Type="http://schemas.openxmlformats.org/officeDocument/2006/relationships/customXml" Target="../ink/ink985.xml"/><Relationship Id="rId48" Type="http://schemas.openxmlformats.org/officeDocument/2006/relationships/image" Target="../media/image1029.png"/><Relationship Id="rId56" Type="http://schemas.openxmlformats.org/officeDocument/2006/relationships/image" Target="../media/image1033.png"/><Relationship Id="rId64" Type="http://schemas.openxmlformats.org/officeDocument/2006/relationships/image" Target="../media/image1037.png"/><Relationship Id="rId69" Type="http://schemas.openxmlformats.org/officeDocument/2006/relationships/customXml" Target="../ink/ink998.xml"/><Relationship Id="rId77" Type="http://schemas.openxmlformats.org/officeDocument/2006/relationships/customXml" Target="../ink/ink1002.xml"/><Relationship Id="rId100" Type="http://schemas.openxmlformats.org/officeDocument/2006/relationships/image" Target="../media/image1055.png"/><Relationship Id="rId105" Type="http://schemas.openxmlformats.org/officeDocument/2006/relationships/customXml" Target="../ink/ink1016.xml"/><Relationship Id="rId8" Type="http://schemas.openxmlformats.org/officeDocument/2006/relationships/image" Target="../media/image1008.png"/><Relationship Id="rId51" Type="http://schemas.openxmlformats.org/officeDocument/2006/relationships/customXml" Target="../ink/ink989.xml"/><Relationship Id="rId72" Type="http://schemas.openxmlformats.org/officeDocument/2006/relationships/image" Target="../media/image1041.png"/><Relationship Id="rId80" Type="http://schemas.openxmlformats.org/officeDocument/2006/relationships/image" Target="../media/image1045.png"/><Relationship Id="rId85" Type="http://schemas.openxmlformats.org/officeDocument/2006/relationships/customXml" Target="../ink/ink1006.xml"/><Relationship Id="rId93" Type="http://schemas.openxmlformats.org/officeDocument/2006/relationships/customXml" Target="../ink/ink1010.xml"/><Relationship Id="rId98" Type="http://schemas.openxmlformats.org/officeDocument/2006/relationships/image" Target="../media/image1054.png"/><Relationship Id="rId3" Type="http://schemas.openxmlformats.org/officeDocument/2006/relationships/customXml" Target="../ink/ink966.xml"/><Relationship Id="rId12" Type="http://schemas.openxmlformats.org/officeDocument/2006/relationships/image" Target="../media/image1010.png"/><Relationship Id="rId17" Type="http://schemas.openxmlformats.org/officeDocument/2006/relationships/customXml" Target="../ink/ink973.xml"/><Relationship Id="rId25" Type="http://schemas.openxmlformats.org/officeDocument/2006/relationships/customXml" Target="../ink/ink977.xml"/><Relationship Id="rId33" Type="http://schemas.openxmlformats.org/officeDocument/2006/relationships/customXml" Target="../ink/ink981.xml"/><Relationship Id="rId38" Type="http://schemas.openxmlformats.org/officeDocument/2006/relationships/image" Target="../media/image1005.png"/><Relationship Id="rId46" Type="http://schemas.openxmlformats.org/officeDocument/2006/relationships/image" Target="../media/image1028.png"/><Relationship Id="rId59" Type="http://schemas.openxmlformats.org/officeDocument/2006/relationships/customXml" Target="../ink/ink993.xml"/><Relationship Id="rId67" Type="http://schemas.openxmlformats.org/officeDocument/2006/relationships/customXml" Target="../ink/ink997.xml"/><Relationship Id="rId103" Type="http://schemas.openxmlformats.org/officeDocument/2006/relationships/customXml" Target="../ink/ink1015.xml"/><Relationship Id="rId108" Type="http://schemas.openxmlformats.org/officeDocument/2006/relationships/image" Target="../media/image1059.png"/><Relationship Id="rId20" Type="http://schemas.openxmlformats.org/officeDocument/2006/relationships/image" Target="../media/image1014.png"/><Relationship Id="rId41" Type="http://schemas.openxmlformats.org/officeDocument/2006/relationships/customXml" Target="../ink/ink984.xml"/><Relationship Id="rId54" Type="http://schemas.openxmlformats.org/officeDocument/2006/relationships/image" Target="../media/image1032.png"/><Relationship Id="rId62" Type="http://schemas.openxmlformats.org/officeDocument/2006/relationships/image" Target="../media/image1036.png"/><Relationship Id="rId70" Type="http://schemas.openxmlformats.org/officeDocument/2006/relationships/image" Target="../media/image1040.png"/><Relationship Id="rId75" Type="http://schemas.openxmlformats.org/officeDocument/2006/relationships/customXml" Target="../ink/ink1001.xml"/><Relationship Id="rId83" Type="http://schemas.openxmlformats.org/officeDocument/2006/relationships/customXml" Target="../ink/ink1005.xml"/><Relationship Id="rId88" Type="http://schemas.openxmlformats.org/officeDocument/2006/relationships/image" Target="../media/image1049.png"/><Relationship Id="rId91" Type="http://schemas.openxmlformats.org/officeDocument/2006/relationships/customXml" Target="../ink/ink1009.xml"/><Relationship Id="rId96" Type="http://schemas.openxmlformats.org/officeDocument/2006/relationships/image" Target="../media/image10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07.png"/><Relationship Id="rId15" Type="http://schemas.openxmlformats.org/officeDocument/2006/relationships/customXml" Target="../ink/ink972.xml"/><Relationship Id="rId23" Type="http://schemas.openxmlformats.org/officeDocument/2006/relationships/customXml" Target="../ink/ink976.xml"/><Relationship Id="rId28" Type="http://schemas.openxmlformats.org/officeDocument/2006/relationships/image" Target="../media/image1018.png"/><Relationship Id="rId36" Type="http://schemas.openxmlformats.org/officeDocument/2006/relationships/image" Target="../media/image1022.png"/><Relationship Id="rId49" Type="http://schemas.openxmlformats.org/officeDocument/2006/relationships/customXml" Target="../ink/ink988.xml"/><Relationship Id="rId57" Type="http://schemas.openxmlformats.org/officeDocument/2006/relationships/customXml" Target="../ink/ink992.xml"/><Relationship Id="rId106" Type="http://schemas.openxmlformats.org/officeDocument/2006/relationships/image" Target="../media/image1058.png"/><Relationship Id="rId10" Type="http://schemas.openxmlformats.org/officeDocument/2006/relationships/image" Target="../media/image1009.png"/><Relationship Id="rId31" Type="http://schemas.openxmlformats.org/officeDocument/2006/relationships/customXml" Target="../ink/ink980.xml"/><Relationship Id="rId44" Type="http://schemas.openxmlformats.org/officeDocument/2006/relationships/image" Target="../media/image1027.png"/><Relationship Id="rId52" Type="http://schemas.openxmlformats.org/officeDocument/2006/relationships/image" Target="../media/image1031.png"/><Relationship Id="rId60" Type="http://schemas.openxmlformats.org/officeDocument/2006/relationships/image" Target="../media/image1035.png"/><Relationship Id="rId65" Type="http://schemas.openxmlformats.org/officeDocument/2006/relationships/customXml" Target="../ink/ink996.xml"/><Relationship Id="rId73" Type="http://schemas.openxmlformats.org/officeDocument/2006/relationships/customXml" Target="../ink/ink1000.xml"/><Relationship Id="rId78" Type="http://schemas.openxmlformats.org/officeDocument/2006/relationships/image" Target="../media/image1044.png"/><Relationship Id="rId81" Type="http://schemas.openxmlformats.org/officeDocument/2006/relationships/customXml" Target="../ink/ink1004.xml"/><Relationship Id="rId86" Type="http://schemas.openxmlformats.org/officeDocument/2006/relationships/image" Target="../media/image1048.png"/><Relationship Id="rId94" Type="http://schemas.openxmlformats.org/officeDocument/2006/relationships/image" Target="../media/image1052.png"/><Relationship Id="rId99" Type="http://schemas.openxmlformats.org/officeDocument/2006/relationships/customXml" Target="../ink/ink1013.xml"/><Relationship Id="rId101" Type="http://schemas.openxmlformats.org/officeDocument/2006/relationships/customXml" Target="../ink/ink1014.xml"/><Relationship Id="rId4" Type="http://schemas.openxmlformats.org/officeDocument/2006/relationships/image" Target="../media/image913.png"/><Relationship Id="rId9" Type="http://schemas.openxmlformats.org/officeDocument/2006/relationships/customXml" Target="../ink/ink969.xml"/><Relationship Id="rId13" Type="http://schemas.openxmlformats.org/officeDocument/2006/relationships/customXml" Target="../ink/ink971.xml"/><Relationship Id="rId18" Type="http://schemas.openxmlformats.org/officeDocument/2006/relationships/image" Target="../media/image1013.png"/><Relationship Id="rId39" Type="http://schemas.openxmlformats.org/officeDocument/2006/relationships/customXml" Target="../ink/ink983.xml"/><Relationship Id="rId109" Type="http://schemas.openxmlformats.org/officeDocument/2006/relationships/customXml" Target="../ink/ink1018.xml"/><Relationship Id="rId34" Type="http://schemas.openxmlformats.org/officeDocument/2006/relationships/image" Target="../media/image1021.png"/><Relationship Id="rId50" Type="http://schemas.openxmlformats.org/officeDocument/2006/relationships/image" Target="../media/image1030.png"/><Relationship Id="rId55" Type="http://schemas.openxmlformats.org/officeDocument/2006/relationships/customXml" Target="../ink/ink991.xml"/><Relationship Id="rId76" Type="http://schemas.openxmlformats.org/officeDocument/2006/relationships/image" Target="../media/image1043.png"/><Relationship Id="rId97" Type="http://schemas.openxmlformats.org/officeDocument/2006/relationships/customXml" Target="../ink/ink1012.xml"/><Relationship Id="rId104" Type="http://schemas.openxmlformats.org/officeDocument/2006/relationships/image" Target="../media/image1057.png"/><Relationship Id="rId7" Type="http://schemas.openxmlformats.org/officeDocument/2006/relationships/customXml" Target="../ink/ink968.xml"/><Relationship Id="rId71" Type="http://schemas.openxmlformats.org/officeDocument/2006/relationships/customXml" Target="../ink/ink999.xml"/><Relationship Id="rId92" Type="http://schemas.openxmlformats.org/officeDocument/2006/relationships/image" Target="../media/image1051.png"/></Relationships>
</file>

<file path=ppt/slides/_rels/slide152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1076.xml"/><Relationship Id="rId21" Type="http://schemas.openxmlformats.org/officeDocument/2006/relationships/customXml" Target="../ink/ink1028.xml"/><Relationship Id="rId42" Type="http://schemas.openxmlformats.org/officeDocument/2006/relationships/image" Target="../media/image1081.png"/><Relationship Id="rId63" Type="http://schemas.openxmlformats.org/officeDocument/2006/relationships/customXml" Target="../ink/ink1049.xml"/><Relationship Id="rId84" Type="http://schemas.openxmlformats.org/officeDocument/2006/relationships/image" Target="../media/image1102.png"/><Relationship Id="rId138" Type="http://schemas.openxmlformats.org/officeDocument/2006/relationships/image" Target="../media/image1129.png"/><Relationship Id="rId159" Type="http://schemas.openxmlformats.org/officeDocument/2006/relationships/customXml" Target="../ink/ink1097.xml"/><Relationship Id="rId170" Type="http://schemas.openxmlformats.org/officeDocument/2006/relationships/image" Target="../media/image1145.png"/><Relationship Id="rId191" Type="http://schemas.openxmlformats.org/officeDocument/2006/relationships/customXml" Target="../ink/ink1113.xml"/><Relationship Id="rId205" Type="http://schemas.openxmlformats.org/officeDocument/2006/relationships/customXml" Target="../ink/ink1120.xml"/><Relationship Id="rId226" Type="http://schemas.openxmlformats.org/officeDocument/2006/relationships/image" Target="../media/image1173.png"/><Relationship Id="rId247" Type="http://schemas.openxmlformats.org/officeDocument/2006/relationships/customXml" Target="../ink/ink1141.xml"/><Relationship Id="rId107" Type="http://schemas.openxmlformats.org/officeDocument/2006/relationships/customXml" Target="../ink/ink1071.xml"/><Relationship Id="rId11" Type="http://schemas.openxmlformats.org/officeDocument/2006/relationships/customXml" Target="../ink/ink1023.xml"/><Relationship Id="rId32" Type="http://schemas.openxmlformats.org/officeDocument/2006/relationships/image" Target="../media/image1076.png"/><Relationship Id="rId53" Type="http://schemas.openxmlformats.org/officeDocument/2006/relationships/customXml" Target="../ink/ink1044.xml"/><Relationship Id="rId74" Type="http://schemas.openxmlformats.org/officeDocument/2006/relationships/image" Target="../media/image1097.png"/><Relationship Id="rId128" Type="http://schemas.openxmlformats.org/officeDocument/2006/relationships/image" Target="../media/image1124.png"/><Relationship Id="rId149" Type="http://schemas.openxmlformats.org/officeDocument/2006/relationships/customXml" Target="../ink/ink1092.xml"/><Relationship Id="rId5" Type="http://schemas.openxmlformats.org/officeDocument/2006/relationships/customXml" Target="../ink/ink1020.xml"/><Relationship Id="rId95" Type="http://schemas.openxmlformats.org/officeDocument/2006/relationships/customXml" Target="../ink/ink1065.xml"/><Relationship Id="rId160" Type="http://schemas.openxmlformats.org/officeDocument/2006/relationships/image" Target="../media/image1140.png"/><Relationship Id="rId181" Type="http://schemas.openxmlformats.org/officeDocument/2006/relationships/customXml" Target="../ink/ink1108.xml"/><Relationship Id="rId216" Type="http://schemas.openxmlformats.org/officeDocument/2006/relationships/image" Target="../media/image1168.png"/><Relationship Id="rId237" Type="http://schemas.openxmlformats.org/officeDocument/2006/relationships/customXml" Target="../ink/ink1136.xml"/><Relationship Id="rId258" Type="http://schemas.openxmlformats.org/officeDocument/2006/relationships/image" Target="../media/image1189.png"/><Relationship Id="rId22" Type="http://schemas.openxmlformats.org/officeDocument/2006/relationships/image" Target="../media/image1071.png"/><Relationship Id="rId43" Type="http://schemas.openxmlformats.org/officeDocument/2006/relationships/customXml" Target="../ink/ink1039.xml"/><Relationship Id="rId64" Type="http://schemas.openxmlformats.org/officeDocument/2006/relationships/image" Target="../media/image1092.png"/><Relationship Id="rId118" Type="http://schemas.openxmlformats.org/officeDocument/2006/relationships/image" Target="../media/image1119.png"/><Relationship Id="rId139" Type="http://schemas.openxmlformats.org/officeDocument/2006/relationships/customXml" Target="../ink/ink1087.xml"/><Relationship Id="rId85" Type="http://schemas.openxmlformats.org/officeDocument/2006/relationships/customXml" Target="../ink/ink1060.xml"/><Relationship Id="rId150" Type="http://schemas.openxmlformats.org/officeDocument/2006/relationships/image" Target="../media/image1135.png"/><Relationship Id="rId171" Type="http://schemas.openxmlformats.org/officeDocument/2006/relationships/customXml" Target="../ink/ink1103.xml"/><Relationship Id="rId192" Type="http://schemas.openxmlformats.org/officeDocument/2006/relationships/image" Target="../media/image1156.png"/><Relationship Id="rId206" Type="http://schemas.openxmlformats.org/officeDocument/2006/relationships/image" Target="../media/image1163.png"/><Relationship Id="rId227" Type="http://schemas.openxmlformats.org/officeDocument/2006/relationships/customXml" Target="../ink/ink1131.xml"/><Relationship Id="rId248" Type="http://schemas.openxmlformats.org/officeDocument/2006/relationships/image" Target="../media/image1184.png"/><Relationship Id="rId12" Type="http://schemas.openxmlformats.org/officeDocument/2006/relationships/image" Target="../media/image1066.png"/><Relationship Id="rId33" Type="http://schemas.openxmlformats.org/officeDocument/2006/relationships/customXml" Target="../ink/ink1034.xml"/><Relationship Id="rId108" Type="http://schemas.openxmlformats.org/officeDocument/2006/relationships/image" Target="../media/image1114.png"/><Relationship Id="rId129" Type="http://schemas.openxmlformats.org/officeDocument/2006/relationships/customXml" Target="../ink/ink1082.xml"/><Relationship Id="rId54" Type="http://schemas.openxmlformats.org/officeDocument/2006/relationships/image" Target="../media/image1087.png"/><Relationship Id="rId75" Type="http://schemas.openxmlformats.org/officeDocument/2006/relationships/customXml" Target="../ink/ink1055.xml"/><Relationship Id="rId96" Type="http://schemas.openxmlformats.org/officeDocument/2006/relationships/image" Target="../media/image1108.png"/><Relationship Id="rId140" Type="http://schemas.openxmlformats.org/officeDocument/2006/relationships/image" Target="../media/image1130.png"/><Relationship Id="rId161" Type="http://schemas.openxmlformats.org/officeDocument/2006/relationships/customXml" Target="../ink/ink1098.xml"/><Relationship Id="rId182" Type="http://schemas.openxmlformats.org/officeDocument/2006/relationships/image" Target="../media/image1151.png"/><Relationship Id="rId217" Type="http://schemas.openxmlformats.org/officeDocument/2006/relationships/customXml" Target="../ink/ink112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63.png"/><Relationship Id="rId212" Type="http://schemas.openxmlformats.org/officeDocument/2006/relationships/image" Target="../media/image1166.png"/><Relationship Id="rId233" Type="http://schemas.openxmlformats.org/officeDocument/2006/relationships/customXml" Target="../ink/ink1134.xml"/><Relationship Id="rId238" Type="http://schemas.openxmlformats.org/officeDocument/2006/relationships/image" Target="../media/image1179.png"/><Relationship Id="rId254" Type="http://schemas.openxmlformats.org/officeDocument/2006/relationships/image" Target="../media/image1187.png"/><Relationship Id="rId259" Type="http://schemas.openxmlformats.org/officeDocument/2006/relationships/customXml" Target="../ink/ink1147.xml"/><Relationship Id="rId23" Type="http://schemas.openxmlformats.org/officeDocument/2006/relationships/customXml" Target="../ink/ink1029.xml"/><Relationship Id="rId28" Type="http://schemas.openxmlformats.org/officeDocument/2006/relationships/image" Target="../media/image1074.png"/><Relationship Id="rId49" Type="http://schemas.openxmlformats.org/officeDocument/2006/relationships/customXml" Target="../ink/ink1042.xml"/><Relationship Id="rId114" Type="http://schemas.openxmlformats.org/officeDocument/2006/relationships/image" Target="../media/image1117.png"/><Relationship Id="rId119" Type="http://schemas.openxmlformats.org/officeDocument/2006/relationships/customXml" Target="../ink/ink1077.xml"/><Relationship Id="rId44" Type="http://schemas.openxmlformats.org/officeDocument/2006/relationships/image" Target="../media/image1082.png"/><Relationship Id="rId60" Type="http://schemas.openxmlformats.org/officeDocument/2006/relationships/image" Target="../media/image1090.png"/><Relationship Id="rId65" Type="http://schemas.openxmlformats.org/officeDocument/2006/relationships/customXml" Target="../ink/ink1050.xml"/><Relationship Id="rId81" Type="http://schemas.openxmlformats.org/officeDocument/2006/relationships/customXml" Target="../ink/ink1058.xml"/><Relationship Id="rId86" Type="http://schemas.openxmlformats.org/officeDocument/2006/relationships/image" Target="../media/image1103.png"/><Relationship Id="rId130" Type="http://schemas.openxmlformats.org/officeDocument/2006/relationships/image" Target="../media/image1125.png"/><Relationship Id="rId135" Type="http://schemas.openxmlformats.org/officeDocument/2006/relationships/customXml" Target="../ink/ink1085.xml"/><Relationship Id="rId151" Type="http://schemas.openxmlformats.org/officeDocument/2006/relationships/customXml" Target="../ink/ink1093.xml"/><Relationship Id="rId156" Type="http://schemas.openxmlformats.org/officeDocument/2006/relationships/image" Target="../media/image1138.png"/><Relationship Id="rId177" Type="http://schemas.openxmlformats.org/officeDocument/2006/relationships/customXml" Target="../ink/ink1106.xml"/><Relationship Id="rId198" Type="http://schemas.openxmlformats.org/officeDocument/2006/relationships/image" Target="../media/image1159.png"/><Relationship Id="rId172" Type="http://schemas.openxmlformats.org/officeDocument/2006/relationships/image" Target="../media/image1146.png"/><Relationship Id="rId193" Type="http://schemas.openxmlformats.org/officeDocument/2006/relationships/customXml" Target="../ink/ink1114.xml"/><Relationship Id="rId202" Type="http://schemas.openxmlformats.org/officeDocument/2006/relationships/image" Target="../media/image1161.png"/><Relationship Id="rId207" Type="http://schemas.openxmlformats.org/officeDocument/2006/relationships/customXml" Target="../ink/ink1121.xml"/><Relationship Id="rId223" Type="http://schemas.openxmlformats.org/officeDocument/2006/relationships/customXml" Target="../ink/ink1129.xml"/><Relationship Id="rId228" Type="http://schemas.openxmlformats.org/officeDocument/2006/relationships/image" Target="../media/image1174.png"/><Relationship Id="rId244" Type="http://schemas.openxmlformats.org/officeDocument/2006/relationships/image" Target="../media/image1182.png"/><Relationship Id="rId249" Type="http://schemas.openxmlformats.org/officeDocument/2006/relationships/customXml" Target="../ink/ink1142.xml"/><Relationship Id="rId13" Type="http://schemas.openxmlformats.org/officeDocument/2006/relationships/customXml" Target="../ink/ink1024.xml"/><Relationship Id="rId18" Type="http://schemas.openxmlformats.org/officeDocument/2006/relationships/image" Target="../media/image1069.png"/><Relationship Id="rId39" Type="http://schemas.openxmlformats.org/officeDocument/2006/relationships/customXml" Target="../ink/ink1037.xml"/><Relationship Id="rId109" Type="http://schemas.openxmlformats.org/officeDocument/2006/relationships/customXml" Target="../ink/ink1072.xml"/><Relationship Id="rId260" Type="http://schemas.openxmlformats.org/officeDocument/2006/relationships/image" Target="../media/image1190.png"/><Relationship Id="rId34" Type="http://schemas.openxmlformats.org/officeDocument/2006/relationships/image" Target="../media/image1077.png"/><Relationship Id="rId50" Type="http://schemas.openxmlformats.org/officeDocument/2006/relationships/image" Target="../media/image1085.png"/><Relationship Id="rId55" Type="http://schemas.openxmlformats.org/officeDocument/2006/relationships/customXml" Target="../ink/ink1045.xml"/><Relationship Id="rId76" Type="http://schemas.openxmlformats.org/officeDocument/2006/relationships/image" Target="../media/image1098.png"/><Relationship Id="rId97" Type="http://schemas.openxmlformats.org/officeDocument/2006/relationships/customXml" Target="../ink/ink1066.xml"/><Relationship Id="rId104" Type="http://schemas.openxmlformats.org/officeDocument/2006/relationships/image" Target="../media/image1112.png"/><Relationship Id="rId120" Type="http://schemas.openxmlformats.org/officeDocument/2006/relationships/image" Target="../media/image1120.png"/><Relationship Id="rId125" Type="http://schemas.openxmlformats.org/officeDocument/2006/relationships/customXml" Target="../ink/ink1080.xml"/><Relationship Id="rId141" Type="http://schemas.openxmlformats.org/officeDocument/2006/relationships/customXml" Target="../ink/ink1088.xml"/><Relationship Id="rId146" Type="http://schemas.openxmlformats.org/officeDocument/2006/relationships/image" Target="../media/image1133.png"/><Relationship Id="rId167" Type="http://schemas.openxmlformats.org/officeDocument/2006/relationships/customXml" Target="../ink/ink1101.xml"/><Relationship Id="rId188" Type="http://schemas.openxmlformats.org/officeDocument/2006/relationships/image" Target="../media/image1154.png"/><Relationship Id="rId7" Type="http://schemas.openxmlformats.org/officeDocument/2006/relationships/customXml" Target="../ink/ink1021.xml"/><Relationship Id="rId71" Type="http://schemas.openxmlformats.org/officeDocument/2006/relationships/customXml" Target="../ink/ink1053.xml"/><Relationship Id="rId92" Type="http://schemas.openxmlformats.org/officeDocument/2006/relationships/image" Target="../media/image1106.png"/><Relationship Id="rId162" Type="http://schemas.openxmlformats.org/officeDocument/2006/relationships/image" Target="../media/image1141.png"/><Relationship Id="rId183" Type="http://schemas.openxmlformats.org/officeDocument/2006/relationships/customXml" Target="../ink/ink1109.xml"/><Relationship Id="rId213" Type="http://schemas.openxmlformats.org/officeDocument/2006/relationships/customXml" Target="../ink/ink1124.xml"/><Relationship Id="rId218" Type="http://schemas.openxmlformats.org/officeDocument/2006/relationships/image" Target="../media/image1169.png"/><Relationship Id="rId234" Type="http://schemas.openxmlformats.org/officeDocument/2006/relationships/image" Target="../media/image1177.png"/><Relationship Id="rId239" Type="http://schemas.openxmlformats.org/officeDocument/2006/relationships/customXml" Target="../ink/ink1137.xml"/><Relationship Id="rId2" Type="http://schemas.openxmlformats.org/officeDocument/2006/relationships/image" Target="../media/image1006.png"/><Relationship Id="rId29" Type="http://schemas.openxmlformats.org/officeDocument/2006/relationships/customXml" Target="../ink/ink1032.xml"/><Relationship Id="rId250" Type="http://schemas.openxmlformats.org/officeDocument/2006/relationships/image" Target="../media/image1185.png"/><Relationship Id="rId255" Type="http://schemas.openxmlformats.org/officeDocument/2006/relationships/customXml" Target="../ink/ink1145.xml"/><Relationship Id="rId24" Type="http://schemas.openxmlformats.org/officeDocument/2006/relationships/image" Target="../media/image1072.png"/><Relationship Id="rId40" Type="http://schemas.openxmlformats.org/officeDocument/2006/relationships/image" Target="../media/image1080.png"/><Relationship Id="rId45" Type="http://schemas.openxmlformats.org/officeDocument/2006/relationships/customXml" Target="../ink/ink1040.xml"/><Relationship Id="rId66" Type="http://schemas.openxmlformats.org/officeDocument/2006/relationships/image" Target="../media/image1093.png"/><Relationship Id="rId87" Type="http://schemas.openxmlformats.org/officeDocument/2006/relationships/customXml" Target="../ink/ink1061.xml"/><Relationship Id="rId110" Type="http://schemas.openxmlformats.org/officeDocument/2006/relationships/image" Target="../media/image1115.png"/><Relationship Id="rId115" Type="http://schemas.openxmlformats.org/officeDocument/2006/relationships/customXml" Target="../ink/ink1075.xml"/><Relationship Id="rId131" Type="http://schemas.openxmlformats.org/officeDocument/2006/relationships/customXml" Target="../ink/ink1083.xml"/><Relationship Id="rId136" Type="http://schemas.openxmlformats.org/officeDocument/2006/relationships/image" Target="../media/image1128.png"/><Relationship Id="rId157" Type="http://schemas.openxmlformats.org/officeDocument/2006/relationships/customXml" Target="../ink/ink1096.xml"/><Relationship Id="rId178" Type="http://schemas.openxmlformats.org/officeDocument/2006/relationships/image" Target="../media/image1149.png"/><Relationship Id="rId61" Type="http://schemas.openxmlformats.org/officeDocument/2006/relationships/customXml" Target="../ink/ink1048.xml"/><Relationship Id="rId82" Type="http://schemas.openxmlformats.org/officeDocument/2006/relationships/image" Target="../media/image1101.png"/><Relationship Id="rId152" Type="http://schemas.openxmlformats.org/officeDocument/2006/relationships/image" Target="../media/image1136.png"/><Relationship Id="rId173" Type="http://schemas.openxmlformats.org/officeDocument/2006/relationships/customXml" Target="../ink/ink1104.xml"/><Relationship Id="rId194" Type="http://schemas.openxmlformats.org/officeDocument/2006/relationships/image" Target="../media/image1157.png"/><Relationship Id="rId199" Type="http://schemas.openxmlformats.org/officeDocument/2006/relationships/customXml" Target="../ink/ink1117.xml"/><Relationship Id="rId203" Type="http://schemas.openxmlformats.org/officeDocument/2006/relationships/customXml" Target="../ink/ink1119.xml"/><Relationship Id="rId208" Type="http://schemas.openxmlformats.org/officeDocument/2006/relationships/image" Target="../media/image1164.png"/><Relationship Id="rId229" Type="http://schemas.openxmlformats.org/officeDocument/2006/relationships/customXml" Target="../ink/ink1132.xml"/><Relationship Id="rId19" Type="http://schemas.openxmlformats.org/officeDocument/2006/relationships/customXml" Target="../ink/ink1027.xml"/><Relationship Id="rId224" Type="http://schemas.openxmlformats.org/officeDocument/2006/relationships/image" Target="../media/image1172.png"/><Relationship Id="rId240" Type="http://schemas.openxmlformats.org/officeDocument/2006/relationships/image" Target="../media/image1180.png"/><Relationship Id="rId245" Type="http://schemas.openxmlformats.org/officeDocument/2006/relationships/customXml" Target="../ink/ink1140.xml"/><Relationship Id="rId261" Type="http://schemas.openxmlformats.org/officeDocument/2006/relationships/customXml" Target="../ink/ink1148.xml"/><Relationship Id="rId14" Type="http://schemas.openxmlformats.org/officeDocument/2006/relationships/image" Target="../media/image1067.png"/><Relationship Id="rId30" Type="http://schemas.openxmlformats.org/officeDocument/2006/relationships/image" Target="../media/image1075.png"/><Relationship Id="rId35" Type="http://schemas.openxmlformats.org/officeDocument/2006/relationships/customXml" Target="../ink/ink1035.xml"/><Relationship Id="rId56" Type="http://schemas.openxmlformats.org/officeDocument/2006/relationships/image" Target="../media/image1088.png"/><Relationship Id="rId77" Type="http://schemas.openxmlformats.org/officeDocument/2006/relationships/customXml" Target="../ink/ink1056.xml"/><Relationship Id="rId100" Type="http://schemas.openxmlformats.org/officeDocument/2006/relationships/image" Target="../media/image1110.png"/><Relationship Id="rId105" Type="http://schemas.openxmlformats.org/officeDocument/2006/relationships/customXml" Target="../ink/ink1070.xml"/><Relationship Id="rId126" Type="http://schemas.openxmlformats.org/officeDocument/2006/relationships/image" Target="../media/image1123.png"/><Relationship Id="rId147" Type="http://schemas.openxmlformats.org/officeDocument/2006/relationships/customXml" Target="../ink/ink1091.xml"/><Relationship Id="rId168" Type="http://schemas.openxmlformats.org/officeDocument/2006/relationships/image" Target="../media/image1144.png"/><Relationship Id="rId8" Type="http://schemas.openxmlformats.org/officeDocument/2006/relationships/image" Target="../media/image1064.png"/><Relationship Id="rId51" Type="http://schemas.openxmlformats.org/officeDocument/2006/relationships/customXml" Target="../ink/ink1043.xml"/><Relationship Id="rId72" Type="http://schemas.openxmlformats.org/officeDocument/2006/relationships/image" Target="../media/image1096.png"/><Relationship Id="rId93" Type="http://schemas.openxmlformats.org/officeDocument/2006/relationships/customXml" Target="../ink/ink1064.xml"/><Relationship Id="rId98" Type="http://schemas.openxmlformats.org/officeDocument/2006/relationships/image" Target="../media/image1109.png"/><Relationship Id="rId121" Type="http://schemas.openxmlformats.org/officeDocument/2006/relationships/customXml" Target="../ink/ink1078.xml"/><Relationship Id="rId142" Type="http://schemas.openxmlformats.org/officeDocument/2006/relationships/image" Target="../media/image1131.png"/><Relationship Id="rId163" Type="http://schemas.openxmlformats.org/officeDocument/2006/relationships/customXml" Target="../ink/ink1099.xml"/><Relationship Id="rId184" Type="http://schemas.openxmlformats.org/officeDocument/2006/relationships/image" Target="../media/image1152.png"/><Relationship Id="rId189" Type="http://schemas.openxmlformats.org/officeDocument/2006/relationships/customXml" Target="../ink/ink1112.xml"/><Relationship Id="rId219" Type="http://schemas.openxmlformats.org/officeDocument/2006/relationships/customXml" Target="../ink/ink1127.xml"/><Relationship Id="rId3" Type="http://schemas.openxmlformats.org/officeDocument/2006/relationships/customXml" Target="../ink/ink1019.xml"/><Relationship Id="rId214" Type="http://schemas.openxmlformats.org/officeDocument/2006/relationships/image" Target="../media/image1167.png"/><Relationship Id="rId230" Type="http://schemas.openxmlformats.org/officeDocument/2006/relationships/image" Target="../media/image1175.png"/><Relationship Id="rId235" Type="http://schemas.openxmlformats.org/officeDocument/2006/relationships/customXml" Target="../ink/ink1135.xml"/><Relationship Id="rId251" Type="http://schemas.openxmlformats.org/officeDocument/2006/relationships/customXml" Target="../ink/ink1143.xml"/><Relationship Id="rId256" Type="http://schemas.openxmlformats.org/officeDocument/2006/relationships/image" Target="../media/image1188.png"/><Relationship Id="rId25" Type="http://schemas.openxmlformats.org/officeDocument/2006/relationships/customXml" Target="../ink/ink1030.xml"/><Relationship Id="rId46" Type="http://schemas.openxmlformats.org/officeDocument/2006/relationships/image" Target="../media/image1083.png"/><Relationship Id="rId67" Type="http://schemas.openxmlformats.org/officeDocument/2006/relationships/customXml" Target="../ink/ink1051.xml"/><Relationship Id="rId116" Type="http://schemas.openxmlformats.org/officeDocument/2006/relationships/image" Target="../media/image1118.png"/><Relationship Id="rId137" Type="http://schemas.openxmlformats.org/officeDocument/2006/relationships/customXml" Target="../ink/ink1086.xml"/><Relationship Id="rId158" Type="http://schemas.openxmlformats.org/officeDocument/2006/relationships/image" Target="../media/image1139.png"/><Relationship Id="rId20" Type="http://schemas.openxmlformats.org/officeDocument/2006/relationships/image" Target="../media/image1070.png"/><Relationship Id="rId41" Type="http://schemas.openxmlformats.org/officeDocument/2006/relationships/customXml" Target="../ink/ink1038.xml"/><Relationship Id="rId62" Type="http://schemas.openxmlformats.org/officeDocument/2006/relationships/image" Target="../media/image1091.png"/><Relationship Id="rId83" Type="http://schemas.openxmlformats.org/officeDocument/2006/relationships/customXml" Target="../ink/ink1059.xml"/><Relationship Id="rId88" Type="http://schemas.openxmlformats.org/officeDocument/2006/relationships/image" Target="../media/image1104.png"/><Relationship Id="rId111" Type="http://schemas.openxmlformats.org/officeDocument/2006/relationships/customXml" Target="../ink/ink1073.xml"/><Relationship Id="rId132" Type="http://schemas.openxmlformats.org/officeDocument/2006/relationships/image" Target="../media/image1126.png"/><Relationship Id="rId153" Type="http://schemas.openxmlformats.org/officeDocument/2006/relationships/customXml" Target="../ink/ink1094.xml"/><Relationship Id="rId174" Type="http://schemas.openxmlformats.org/officeDocument/2006/relationships/image" Target="../media/image1147.png"/><Relationship Id="rId179" Type="http://schemas.openxmlformats.org/officeDocument/2006/relationships/customXml" Target="../ink/ink1107.xml"/><Relationship Id="rId195" Type="http://schemas.openxmlformats.org/officeDocument/2006/relationships/customXml" Target="../ink/ink1115.xml"/><Relationship Id="rId209" Type="http://schemas.openxmlformats.org/officeDocument/2006/relationships/customXml" Target="../ink/ink1122.xml"/><Relationship Id="rId190" Type="http://schemas.openxmlformats.org/officeDocument/2006/relationships/image" Target="../media/image1155.png"/><Relationship Id="rId204" Type="http://schemas.openxmlformats.org/officeDocument/2006/relationships/image" Target="../media/image1162.png"/><Relationship Id="rId220" Type="http://schemas.openxmlformats.org/officeDocument/2006/relationships/image" Target="../media/image1170.png"/><Relationship Id="rId225" Type="http://schemas.openxmlformats.org/officeDocument/2006/relationships/customXml" Target="../ink/ink1130.xml"/><Relationship Id="rId241" Type="http://schemas.openxmlformats.org/officeDocument/2006/relationships/customXml" Target="../ink/ink1138.xml"/><Relationship Id="rId246" Type="http://schemas.openxmlformats.org/officeDocument/2006/relationships/image" Target="../media/image1183.png"/><Relationship Id="rId15" Type="http://schemas.openxmlformats.org/officeDocument/2006/relationships/customXml" Target="../ink/ink1025.xml"/><Relationship Id="rId36" Type="http://schemas.openxmlformats.org/officeDocument/2006/relationships/image" Target="../media/image1078.png"/><Relationship Id="rId57" Type="http://schemas.openxmlformats.org/officeDocument/2006/relationships/customXml" Target="../ink/ink1046.xml"/><Relationship Id="rId106" Type="http://schemas.openxmlformats.org/officeDocument/2006/relationships/image" Target="../media/image1113.png"/><Relationship Id="rId127" Type="http://schemas.openxmlformats.org/officeDocument/2006/relationships/customXml" Target="../ink/ink1081.xml"/><Relationship Id="rId262" Type="http://schemas.openxmlformats.org/officeDocument/2006/relationships/image" Target="../media/image1191.png"/><Relationship Id="rId10" Type="http://schemas.openxmlformats.org/officeDocument/2006/relationships/image" Target="../media/image1065.png"/><Relationship Id="rId31" Type="http://schemas.openxmlformats.org/officeDocument/2006/relationships/customXml" Target="../ink/ink1033.xml"/><Relationship Id="rId52" Type="http://schemas.openxmlformats.org/officeDocument/2006/relationships/image" Target="../media/image1086.png"/><Relationship Id="rId73" Type="http://schemas.openxmlformats.org/officeDocument/2006/relationships/customXml" Target="../ink/ink1054.xml"/><Relationship Id="rId78" Type="http://schemas.openxmlformats.org/officeDocument/2006/relationships/image" Target="../media/image1099.png"/><Relationship Id="rId94" Type="http://schemas.openxmlformats.org/officeDocument/2006/relationships/image" Target="../media/image1107.png"/><Relationship Id="rId99" Type="http://schemas.openxmlformats.org/officeDocument/2006/relationships/customXml" Target="../ink/ink1067.xml"/><Relationship Id="rId101" Type="http://schemas.openxmlformats.org/officeDocument/2006/relationships/customXml" Target="../ink/ink1068.xml"/><Relationship Id="rId122" Type="http://schemas.openxmlformats.org/officeDocument/2006/relationships/image" Target="../media/image1121.png"/><Relationship Id="rId143" Type="http://schemas.openxmlformats.org/officeDocument/2006/relationships/customXml" Target="../ink/ink1089.xml"/><Relationship Id="rId148" Type="http://schemas.openxmlformats.org/officeDocument/2006/relationships/image" Target="../media/image1134.png"/><Relationship Id="rId164" Type="http://schemas.openxmlformats.org/officeDocument/2006/relationships/image" Target="../media/image1142.png"/><Relationship Id="rId169" Type="http://schemas.openxmlformats.org/officeDocument/2006/relationships/customXml" Target="../ink/ink1102.xml"/><Relationship Id="rId185" Type="http://schemas.openxmlformats.org/officeDocument/2006/relationships/customXml" Target="../ink/ink1110.xml"/><Relationship Id="rId4" Type="http://schemas.openxmlformats.org/officeDocument/2006/relationships/image" Target="../media/image1062.png"/><Relationship Id="rId9" Type="http://schemas.openxmlformats.org/officeDocument/2006/relationships/customXml" Target="../ink/ink1022.xml"/><Relationship Id="rId180" Type="http://schemas.openxmlformats.org/officeDocument/2006/relationships/image" Target="../media/image1150.png"/><Relationship Id="rId210" Type="http://schemas.openxmlformats.org/officeDocument/2006/relationships/image" Target="../media/image1165.png"/><Relationship Id="rId215" Type="http://schemas.openxmlformats.org/officeDocument/2006/relationships/customXml" Target="../ink/ink1125.xml"/><Relationship Id="rId236" Type="http://schemas.openxmlformats.org/officeDocument/2006/relationships/image" Target="../media/image1178.png"/><Relationship Id="rId257" Type="http://schemas.openxmlformats.org/officeDocument/2006/relationships/customXml" Target="../ink/ink1146.xml"/><Relationship Id="rId26" Type="http://schemas.openxmlformats.org/officeDocument/2006/relationships/image" Target="../media/image1073.png"/><Relationship Id="rId231" Type="http://schemas.openxmlformats.org/officeDocument/2006/relationships/customXml" Target="../ink/ink1133.xml"/><Relationship Id="rId252" Type="http://schemas.openxmlformats.org/officeDocument/2006/relationships/image" Target="../media/image1186.png"/><Relationship Id="rId47" Type="http://schemas.openxmlformats.org/officeDocument/2006/relationships/customXml" Target="../ink/ink1041.xml"/><Relationship Id="rId68" Type="http://schemas.openxmlformats.org/officeDocument/2006/relationships/image" Target="../media/image1094.png"/><Relationship Id="rId89" Type="http://schemas.openxmlformats.org/officeDocument/2006/relationships/customXml" Target="../ink/ink1062.xml"/><Relationship Id="rId112" Type="http://schemas.openxmlformats.org/officeDocument/2006/relationships/image" Target="../media/image1116.png"/><Relationship Id="rId133" Type="http://schemas.openxmlformats.org/officeDocument/2006/relationships/customXml" Target="../ink/ink1084.xml"/><Relationship Id="rId154" Type="http://schemas.openxmlformats.org/officeDocument/2006/relationships/image" Target="../media/image1137.png"/><Relationship Id="rId175" Type="http://schemas.openxmlformats.org/officeDocument/2006/relationships/customXml" Target="../ink/ink1105.xml"/><Relationship Id="rId196" Type="http://schemas.openxmlformats.org/officeDocument/2006/relationships/image" Target="../media/image1158.png"/><Relationship Id="rId200" Type="http://schemas.openxmlformats.org/officeDocument/2006/relationships/image" Target="../media/image1160.png"/><Relationship Id="rId16" Type="http://schemas.openxmlformats.org/officeDocument/2006/relationships/image" Target="../media/image1068.png"/><Relationship Id="rId221" Type="http://schemas.openxmlformats.org/officeDocument/2006/relationships/customXml" Target="../ink/ink1128.xml"/><Relationship Id="rId242" Type="http://schemas.openxmlformats.org/officeDocument/2006/relationships/image" Target="../media/image1181.png"/><Relationship Id="rId263" Type="http://schemas.openxmlformats.org/officeDocument/2006/relationships/customXml" Target="../ink/ink1149.xml"/><Relationship Id="rId37" Type="http://schemas.openxmlformats.org/officeDocument/2006/relationships/customXml" Target="../ink/ink1036.xml"/><Relationship Id="rId58" Type="http://schemas.openxmlformats.org/officeDocument/2006/relationships/image" Target="../media/image1089.png"/><Relationship Id="rId79" Type="http://schemas.openxmlformats.org/officeDocument/2006/relationships/customXml" Target="../ink/ink1057.xml"/><Relationship Id="rId102" Type="http://schemas.openxmlformats.org/officeDocument/2006/relationships/image" Target="../media/image1111.png"/><Relationship Id="rId123" Type="http://schemas.openxmlformats.org/officeDocument/2006/relationships/customXml" Target="../ink/ink1079.xml"/><Relationship Id="rId144" Type="http://schemas.openxmlformats.org/officeDocument/2006/relationships/image" Target="../media/image1132.png"/><Relationship Id="rId90" Type="http://schemas.openxmlformats.org/officeDocument/2006/relationships/image" Target="../media/image1105.png"/><Relationship Id="rId165" Type="http://schemas.openxmlformats.org/officeDocument/2006/relationships/customXml" Target="../ink/ink1100.xml"/><Relationship Id="rId186" Type="http://schemas.openxmlformats.org/officeDocument/2006/relationships/image" Target="../media/image1153.png"/><Relationship Id="rId211" Type="http://schemas.openxmlformats.org/officeDocument/2006/relationships/customXml" Target="../ink/ink1123.xml"/><Relationship Id="rId232" Type="http://schemas.openxmlformats.org/officeDocument/2006/relationships/image" Target="../media/image1176.png"/><Relationship Id="rId253" Type="http://schemas.openxmlformats.org/officeDocument/2006/relationships/customXml" Target="../ink/ink1144.xml"/><Relationship Id="rId27" Type="http://schemas.openxmlformats.org/officeDocument/2006/relationships/customXml" Target="../ink/ink1031.xml"/><Relationship Id="rId48" Type="http://schemas.openxmlformats.org/officeDocument/2006/relationships/image" Target="../media/image1084.png"/><Relationship Id="rId69" Type="http://schemas.openxmlformats.org/officeDocument/2006/relationships/customXml" Target="../ink/ink1052.xml"/><Relationship Id="rId113" Type="http://schemas.openxmlformats.org/officeDocument/2006/relationships/customXml" Target="../ink/ink1074.xml"/><Relationship Id="rId134" Type="http://schemas.openxmlformats.org/officeDocument/2006/relationships/image" Target="../media/image1127.png"/><Relationship Id="rId80" Type="http://schemas.openxmlformats.org/officeDocument/2006/relationships/image" Target="../media/image1100.png"/><Relationship Id="rId155" Type="http://schemas.openxmlformats.org/officeDocument/2006/relationships/customXml" Target="../ink/ink1095.xml"/><Relationship Id="rId176" Type="http://schemas.openxmlformats.org/officeDocument/2006/relationships/image" Target="../media/image1148.png"/><Relationship Id="rId197" Type="http://schemas.openxmlformats.org/officeDocument/2006/relationships/customXml" Target="../ink/ink1116.xml"/><Relationship Id="rId201" Type="http://schemas.openxmlformats.org/officeDocument/2006/relationships/customXml" Target="../ink/ink1118.xml"/><Relationship Id="rId222" Type="http://schemas.openxmlformats.org/officeDocument/2006/relationships/image" Target="../media/image1171.png"/><Relationship Id="rId243" Type="http://schemas.openxmlformats.org/officeDocument/2006/relationships/customXml" Target="../ink/ink1139.xml"/><Relationship Id="rId264" Type="http://schemas.openxmlformats.org/officeDocument/2006/relationships/image" Target="../media/image1192.png"/><Relationship Id="rId17" Type="http://schemas.openxmlformats.org/officeDocument/2006/relationships/customXml" Target="../ink/ink1026.xml"/><Relationship Id="rId38" Type="http://schemas.openxmlformats.org/officeDocument/2006/relationships/image" Target="../media/image1079.png"/><Relationship Id="rId59" Type="http://schemas.openxmlformats.org/officeDocument/2006/relationships/customXml" Target="../ink/ink1047.xml"/><Relationship Id="rId103" Type="http://schemas.openxmlformats.org/officeDocument/2006/relationships/customXml" Target="../ink/ink1069.xml"/><Relationship Id="rId124" Type="http://schemas.openxmlformats.org/officeDocument/2006/relationships/image" Target="../media/image1122.png"/><Relationship Id="rId70" Type="http://schemas.openxmlformats.org/officeDocument/2006/relationships/image" Target="../media/image1095.png"/><Relationship Id="rId91" Type="http://schemas.openxmlformats.org/officeDocument/2006/relationships/customXml" Target="../ink/ink1063.xml"/><Relationship Id="rId145" Type="http://schemas.openxmlformats.org/officeDocument/2006/relationships/customXml" Target="../ink/ink1090.xml"/><Relationship Id="rId166" Type="http://schemas.openxmlformats.org/officeDocument/2006/relationships/image" Target="../media/image1143.png"/><Relationship Id="rId187" Type="http://schemas.openxmlformats.org/officeDocument/2006/relationships/customXml" Target="../ink/ink1111.xml"/></Relationships>
</file>

<file path=ppt/slides/_rels/slide153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155.xml"/><Relationship Id="rId18" Type="http://schemas.openxmlformats.org/officeDocument/2006/relationships/image" Target="../media/image1201.png"/><Relationship Id="rId26" Type="http://schemas.openxmlformats.org/officeDocument/2006/relationships/image" Target="../media/image1205.png"/><Relationship Id="rId39" Type="http://schemas.openxmlformats.org/officeDocument/2006/relationships/customXml" Target="../ink/ink1168.xml"/><Relationship Id="rId21" Type="http://schemas.openxmlformats.org/officeDocument/2006/relationships/customXml" Target="../ink/ink1159.xml"/><Relationship Id="rId34" Type="http://schemas.openxmlformats.org/officeDocument/2006/relationships/image" Target="../media/image1209.png"/><Relationship Id="rId42" Type="http://schemas.openxmlformats.org/officeDocument/2006/relationships/image" Target="../media/image1213.png"/><Relationship Id="rId47" Type="http://schemas.openxmlformats.org/officeDocument/2006/relationships/customXml" Target="../ink/ink1172.xml"/><Relationship Id="rId50" Type="http://schemas.openxmlformats.org/officeDocument/2006/relationships/image" Target="../media/image1217.png"/><Relationship Id="rId55" Type="http://schemas.openxmlformats.org/officeDocument/2006/relationships/customXml" Target="../ink/ink1176.xml"/><Relationship Id="rId63" Type="http://schemas.openxmlformats.org/officeDocument/2006/relationships/image" Target="../media/image1024.png"/><Relationship Id="rId7" Type="http://schemas.openxmlformats.org/officeDocument/2006/relationships/customXml" Target="../ink/ink1152.xml"/><Relationship Id="rId2" Type="http://schemas.openxmlformats.org/officeDocument/2006/relationships/image" Target="../media/image1023.png"/><Relationship Id="rId16" Type="http://schemas.openxmlformats.org/officeDocument/2006/relationships/image" Target="../media/image1200.png"/><Relationship Id="rId20" Type="http://schemas.openxmlformats.org/officeDocument/2006/relationships/image" Target="../media/image1202.png"/><Relationship Id="rId29" Type="http://schemas.openxmlformats.org/officeDocument/2006/relationships/customXml" Target="../ink/ink1163.xml"/><Relationship Id="rId41" Type="http://schemas.openxmlformats.org/officeDocument/2006/relationships/customXml" Target="../ink/ink1169.xml"/><Relationship Id="rId54" Type="http://schemas.openxmlformats.org/officeDocument/2006/relationships/image" Target="../media/image1219.png"/><Relationship Id="rId62" Type="http://schemas.openxmlformats.org/officeDocument/2006/relationships/image" Target="../media/image12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95.png"/><Relationship Id="rId11" Type="http://schemas.openxmlformats.org/officeDocument/2006/relationships/customXml" Target="../ink/ink1154.xml"/><Relationship Id="rId24" Type="http://schemas.openxmlformats.org/officeDocument/2006/relationships/image" Target="../media/image1204.png"/><Relationship Id="rId32" Type="http://schemas.openxmlformats.org/officeDocument/2006/relationships/image" Target="../media/image1208.png"/><Relationship Id="rId37" Type="http://schemas.openxmlformats.org/officeDocument/2006/relationships/customXml" Target="../ink/ink1167.xml"/><Relationship Id="rId40" Type="http://schemas.openxmlformats.org/officeDocument/2006/relationships/image" Target="../media/image1212.png"/><Relationship Id="rId45" Type="http://schemas.openxmlformats.org/officeDocument/2006/relationships/customXml" Target="../ink/ink1171.xml"/><Relationship Id="rId53" Type="http://schemas.openxmlformats.org/officeDocument/2006/relationships/customXml" Target="../ink/ink1175.xml"/><Relationship Id="rId58" Type="http://schemas.openxmlformats.org/officeDocument/2006/relationships/image" Target="../media/image1221.png"/><Relationship Id="rId5" Type="http://schemas.openxmlformats.org/officeDocument/2006/relationships/customXml" Target="../ink/ink1151.xml"/><Relationship Id="rId15" Type="http://schemas.openxmlformats.org/officeDocument/2006/relationships/customXml" Target="../ink/ink1156.xml"/><Relationship Id="rId23" Type="http://schemas.openxmlformats.org/officeDocument/2006/relationships/customXml" Target="../ink/ink1160.xml"/><Relationship Id="rId28" Type="http://schemas.openxmlformats.org/officeDocument/2006/relationships/image" Target="../media/image1206.png"/><Relationship Id="rId36" Type="http://schemas.openxmlformats.org/officeDocument/2006/relationships/image" Target="../media/image1210.png"/><Relationship Id="rId49" Type="http://schemas.openxmlformats.org/officeDocument/2006/relationships/customXml" Target="../ink/ink1173.xml"/><Relationship Id="rId57" Type="http://schemas.openxmlformats.org/officeDocument/2006/relationships/customXml" Target="../ink/ink1177.xml"/><Relationship Id="rId61" Type="http://schemas.openxmlformats.org/officeDocument/2006/relationships/customXml" Target="../ink/ink1179.xml"/><Relationship Id="rId10" Type="http://schemas.openxmlformats.org/officeDocument/2006/relationships/image" Target="../media/image1197.png"/><Relationship Id="rId19" Type="http://schemas.openxmlformats.org/officeDocument/2006/relationships/customXml" Target="../ink/ink1158.xml"/><Relationship Id="rId31" Type="http://schemas.openxmlformats.org/officeDocument/2006/relationships/customXml" Target="../ink/ink1164.xml"/><Relationship Id="rId44" Type="http://schemas.openxmlformats.org/officeDocument/2006/relationships/image" Target="../media/image1214.png"/><Relationship Id="rId52" Type="http://schemas.openxmlformats.org/officeDocument/2006/relationships/image" Target="../media/image1218.png"/><Relationship Id="rId60" Type="http://schemas.openxmlformats.org/officeDocument/2006/relationships/image" Target="../media/image1222.png"/><Relationship Id="rId4" Type="http://schemas.openxmlformats.org/officeDocument/2006/relationships/image" Target="../media/image1194.png"/><Relationship Id="rId9" Type="http://schemas.openxmlformats.org/officeDocument/2006/relationships/customXml" Target="../ink/ink1153.xml"/><Relationship Id="rId14" Type="http://schemas.openxmlformats.org/officeDocument/2006/relationships/image" Target="../media/image1199.png"/><Relationship Id="rId22" Type="http://schemas.openxmlformats.org/officeDocument/2006/relationships/image" Target="../media/image1203.png"/><Relationship Id="rId27" Type="http://schemas.openxmlformats.org/officeDocument/2006/relationships/customXml" Target="../ink/ink1162.xml"/><Relationship Id="rId30" Type="http://schemas.openxmlformats.org/officeDocument/2006/relationships/image" Target="../media/image1207.png"/><Relationship Id="rId35" Type="http://schemas.openxmlformats.org/officeDocument/2006/relationships/customXml" Target="../ink/ink1166.xml"/><Relationship Id="rId43" Type="http://schemas.openxmlformats.org/officeDocument/2006/relationships/customXml" Target="../ink/ink1170.xml"/><Relationship Id="rId48" Type="http://schemas.openxmlformats.org/officeDocument/2006/relationships/image" Target="../media/image1216.png"/><Relationship Id="rId56" Type="http://schemas.openxmlformats.org/officeDocument/2006/relationships/image" Target="../media/image1220.png"/><Relationship Id="rId8" Type="http://schemas.openxmlformats.org/officeDocument/2006/relationships/image" Target="../media/image1196.png"/><Relationship Id="rId51" Type="http://schemas.openxmlformats.org/officeDocument/2006/relationships/customXml" Target="../ink/ink1174.xml"/><Relationship Id="rId3" Type="http://schemas.openxmlformats.org/officeDocument/2006/relationships/customXml" Target="../ink/ink1150.xml"/><Relationship Id="rId12" Type="http://schemas.openxmlformats.org/officeDocument/2006/relationships/image" Target="../media/image1198.png"/><Relationship Id="rId17" Type="http://schemas.openxmlformats.org/officeDocument/2006/relationships/customXml" Target="../ink/ink1157.xml"/><Relationship Id="rId25" Type="http://schemas.openxmlformats.org/officeDocument/2006/relationships/customXml" Target="../ink/ink1161.xml"/><Relationship Id="rId33" Type="http://schemas.openxmlformats.org/officeDocument/2006/relationships/customXml" Target="../ink/ink1165.xml"/><Relationship Id="rId38" Type="http://schemas.openxmlformats.org/officeDocument/2006/relationships/image" Target="../media/image1211.png"/><Relationship Id="rId46" Type="http://schemas.openxmlformats.org/officeDocument/2006/relationships/image" Target="../media/image1215.png"/><Relationship Id="rId59" Type="http://schemas.openxmlformats.org/officeDocument/2006/relationships/customXml" Target="../ink/ink1178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1.png"/><Relationship Id="rId1" Type="http://schemas.openxmlformats.org/officeDocument/2006/relationships/slideLayout" Target="../slideLayouts/slideLayout7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180.xml"/><Relationship Id="rId2" Type="http://schemas.openxmlformats.org/officeDocument/2006/relationships/image" Target="../media/image119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24.png"/></Relationships>
</file>

<file path=ppt/slides/_rels/slide15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34.png"/><Relationship Id="rId18" Type="http://schemas.openxmlformats.org/officeDocument/2006/relationships/customXml" Target="../ink/ink1187.xml"/><Relationship Id="rId26" Type="http://schemas.openxmlformats.org/officeDocument/2006/relationships/customXml" Target="../ink/ink1191.xml"/><Relationship Id="rId39" Type="http://schemas.openxmlformats.org/officeDocument/2006/relationships/image" Target="../media/image1247.png"/><Relationship Id="rId21" Type="http://schemas.openxmlformats.org/officeDocument/2006/relationships/image" Target="../media/image1238.png"/><Relationship Id="rId34" Type="http://schemas.openxmlformats.org/officeDocument/2006/relationships/customXml" Target="../ink/ink1195.xml"/><Relationship Id="rId42" Type="http://schemas.openxmlformats.org/officeDocument/2006/relationships/customXml" Target="../ink/ink1199.xml"/><Relationship Id="rId47" Type="http://schemas.openxmlformats.org/officeDocument/2006/relationships/image" Target="../media/image1251.png"/><Relationship Id="rId50" Type="http://schemas.openxmlformats.org/officeDocument/2006/relationships/customXml" Target="../ink/ink1203.xml"/><Relationship Id="rId55" Type="http://schemas.openxmlformats.org/officeDocument/2006/relationships/image" Target="../media/image1255.png"/><Relationship Id="rId7" Type="http://schemas.openxmlformats.org/officeDocument/2006/relationships/image" Target="../media/image1231.png"/><Relationship Id="rId12" Type="http://schemas.openxmlformats.org/officeDocument/2006/relationships/customXml" Target="../ink/ink1184.xml"/><Relationship Id="rId17" Type="http://schemas.openxmlformats.org/officeDocument/2006/relationships/image" Target="../media/image1236.png"/><Relationship Id="rId25" Type="http://schemas.openxmlformats.org/officeDocument/2006/relationships/image" Target="../media/image1240.png"/><Relationship Id="rId33" Type="http://schemas.openxmlformats.org/officeDocument/2006/relationships/image" Target="../media/image1244.png"/><Relationship Id="rId38" Type="http://schemas.openxmlformats.org/officeDocument/2006/relationships/customXml" Target="../ink/ink1197.xml"/><Relationship Id="rId46" Type="http://schemas.openxmlformats.org/officeDocument/2006/relationships/customXml" Target="../ink/ink1201.xml"/><Relationship Id="rId59" Type="http://schemas.openxmlformats.org/officeDocument/2006/relationships/image" Target="../media/image1257.png"/><Relationship Id="rId2" Type="http://schemas.openxmlformats.org/officeDocument/2006/relationships/notesSlide" Target="../notesSlides/notesSlide38.xml"/><Relationship Id="rId16" Type="http://schemas.openxmlformats.org/officeDocument/2006/relationships/customXml" Target="../ink/ink1186.xml"/><Relationship Id="rId20" Type="http://schemas.openxmlformats.org/officeDocument/2006/relationships/customXml" Target="../ink/ink1188.xml"/><Relationship Id="rId29" Type="http://schemas.openxmlformats.org/officeDocument/2006/relationships/image" Target="../media/image1242.png"/><Relationship Id="rId41" Type="http://schemas.openxmlformats.org/officeDocument/2006/relationships/image" Target="../media/image1248.png"/><Relationship Id="rId54" Type="http://schemas.openxmlformats.org/officeDocument/2006/relationships/customXml" Target="../ink/ink1205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181.xml"/><Relationship Id="rId11" Type="http://schemas.openxmlformats.org/officeDocument/2006/relationships/image" Target="../media/image1233.png"/><Relationship Id="rId24" Type="http://schemas.openxmlformats.org/officeDocument/2006/relationships/customXml" Target="../ink/ink1190.xml"/><Relationship Id="rId32" Type="http://schemas.openxmlformats.org/officeDocument/2006/relationships/customXml" Target="../ink/ink1194.xml"/><Relationship Id="rId37" Type="http://schemas.openxmlformats.org/officeDocument/2006/relationships/image" Target="../media/image1246.png"/><Relationship Id="rId40" Type="http://schemas.openxmlformats.org/officeDocument/2006/relationships/customXml" Target="../ink/ink1198.xml"/><Relationship Id="rId45" Type="http://schemas.openxmlformats.org/officeDocument/2006/relationships/image" Target="../media/image1250.png"/><Relationship Id="rId53" Type="http://schemas.openxmlformats.org/officeDocument/2006/relationships/image" Target="../media/image1254.png"/><Relationship Id="rId58" Type="http://schemas.openxmlformats.org/officeDocument/2006/relationships/customXml" Target="../ink/ink1207.xml"/><Relationship Id="rId5" Type="http://schemas.openxmlformats.org/officeDocument/2006/relationships/image" Target="../media/image1227.png"/><Relationship Id="rId15" Type="http://schemas.openxmlformats.org/officeDocument/2006/relationships/image" Target="../media/image1235.png"/><Relationship Id="rId23" Type="http://schemas.openxmlformats.org/officeDocument/2006/relationships/image" Target="../media/image1239.png"/><Relationship Id="rId28" Type="http://schemas.openxmlformats.org/officeDocument/2006/relationships/customXml" Target="../ink/ink1192.xml"/><Relationship Id="rId36" Type="http://schemas.openxmlformats.org/officeDocument/2006/relationships/customXml" Target="../ink/ink1196.xml"/><Relationship Id="rId49" Type="http://schemas.openxmlformats.org/officeDocument/2006/relationships/image" Target="../media/image1252.png"/><Relationship Id="rId57" Type="http://schemas.openxmlformats.org/officeDocument/2006/relationships/image" Target="../media/image1256.png"/><Relationship Id="rId10" Type="http://schemas.openxmlformats.org/officeDocument/2006/relationships/customXml" Target="../ink/ink1183.xml"/><Relationship Id="rId19" Type="http://schemas.openxmlformats.org/officeDocument/2006/relationships/image" Target="../media/image1237.png"/><Relationship Id="rId31" Type="http://schemas.openxmlformats.org/officeDocument/2006/relationships/image" Target="../media/image1243.png"/><Relationship Id="rId44" Type="http://schemas.openxmlformats.org/officeDocument/2006/relationships/customXml" Target="../ink/ink1200.xml"/><Relationship Id="rId52" Type="http://schemas.openxmlformats.org/officeDocument/2006/relationships/customXml" Target="../ink/ink1204.xml"/><Relationship Id="rId4" Type="http://schemas.openxmlformats.org/officeDocument/2006/relationships/image" Target="../media/image1226.png"/><Relationship Id="rId9" Type="http://schemas.openxmlformats.org/officeDocument/2006/relationships/image" Target="../media/image1232.png"/><Relationship Id="rId14" Type="http://schemas.openxmlformats.org/officeDocument/2006/relationships/customXml" Target="../ink/ink1185.xml"/><Relationship Id="rId22" Type="http://schemas.openxmlformats.org/officeDocument/2006/relationships/customXml" Target="../ink/ink1189.xml"/><Relationship Id="rId27" Type="http://schemas.openxmlformats.org/officeDocument/2006/relationships/image" Target="../media/image1241.png"/><Relationship Id="rId30" Type="http://schemas.openxmlformats.org/officeDocument/2006/relationships/customXml" Target="../ink/ink1193.xml"/><Relationship Id="rId35" Type="http://schemas.openxmlformats.org/officeDocument/2006/relationships/image" Target="../media/image1245.png"/><Relationship Id="rId43" Type="http://schemas.openxmlformats.org/officeDocument/2006/relationships/image" Target="../media/image1249.png"/><Relationship Id="rId48" Type="http://schemas.openxmlformats.org/officeDocument/2006/relationships/customXml" Target="../ink/ink1202.xml"/><Relationship Id="rId56" Type="http://schemas.openxmlformats.org/officeDocument/2006/relationships/customXml" Target="../ink/ink1206.xml"/><Relationship Id="rId8" Type="http://schemas.openxmlformats.org/officeDocument/2006/relationships/customXml" Target="../ink/ink1182.xml"/><Relationship Id="rId51" Type="http://schemas.openxmlformats.org/officeDocument/2006/relationships/image" Target="../media/image1253.png"/><Relationship Id="rId3" Type="http://schemas.openxmlformats.org/officeDocument/2006/relationships/image" Target="../media/image1225.png"/></Relationships>
</file>

<file path=ppt/slides/_rels/slide157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270.png"/><Relationship Id="rId117" Type="http://schemas.openxmlformats.org/officeDocument/2006/relationships/customXml" Target="../ink/ink1265.xml"/><Relationship Id="rId21" Type="http://schemas.openxmlformats.org/officeDocument/2006/relationships/customXml" Target="../ink/ink1217.xml"/><Relationship Id="rId42" Type="http://schemas.openxmlformats.org/officeDocument/2006/relationships/image" Target="../media/image1278.png"/><Relationship Id="rId47" Type="http://schemas.openxmlformats.org/officeDocument/2006/relationships/customXml" Target="../ink/ink1230.xml"/><Relationship Id="rId63" Type="http://schemas.openxmlformats.org/officeDocument/2006/relationships/customXml" Target="../ink/ink1238.xml"/><Relationship Id="rId68" Type="http://schemas.openxmlformats.org/officeDocument/2006/relationships/image" Target="../media/image1291.png"/><Relationship Id="rId84" Type="http://schemas.openxmlformats.org/officeDocument/2006/relationships/image" Target="../media/image1299.png"/><Relationship Id="rId89" Type="http://schemas.openxmlformats.org/officeDocument/2006/relationships/customXml" Target="../ink/ink1251.xml"/><Relationship Id="rId112" Type="http://schemas.openxmlformats.org/officeDocument/2006/relationships/image" Target="../media/image1313.png"/><Relationship Id="rId133" Type="http://schemas.openxmlformats.org/officeDocument/2006/relationships/customXml" Target="../ink/ink1273.xml"/><Relationship Id="rId138" Type="http://schemas.openxmlformats.org/officeDocument/2006/relationships/image" Target="../media/image1326.png"/><Relationship Id="rId16" Type="http://schemas.openxmlformats.org/officeDocument/2006/relationships/image" Target="../media/image1265.png"/><Relationship Id="rId107" Type="http://schemas.openxmlformats.org/officeDocument/2006/relationships/customXml" Target="../ink/ink1260.xml"/><Relationship Id="rId11" Type="http://schemas.openxmlformats.org/officeDocument/2006/relationships/customXml" Target="../ink/ink1212.xml"/><Relationship Id="rId32" Type="http://schemas.openxmlformats.org/officeDocument/2006/relationships/image" Target="../media/image1273.png"/><Relationship Id="rId37" Type="http://schemas.openxmlformats.org/officeDocument/2006/relationships/customXml" Target="../ink/ink1225.xml"/><Relationship Id="rId53" Type="http://schemas.openxmlformats.org/officeDocument/2006/relationships/customXml" Target="../ink/ink1233.xml"/><Relationship Id="rId58" Type="http://schemas.openxmlformats.org/officeDocument/2006/relationships/image" Target="../media/image1286.png"/><Relationship Id="rId74" Type="http://schemas.openxmlformats.org/officeDocument/2006/relationships/image" Target="../media/image1294.png"/><Relationship Id="rId79" Type="http://schemas.openxmlformats.org/officeDocument/2006/relationships/customXml" Target="../ink/ink1246.xml"/><Relationship Id="rId102" Type="http://schemas.openxmlformats.org/officeDocument/2006/relationships/image" Target="../media/image1308.png"/><Relationship Id="rId123" Type="http://schemas.openxmlformats.org/officeDocument/2006/relationships/customXml" Target="../ink/ink1268.xml"/><Relationship Id="rId128" Type="http://schemas.openxmlformats.org/officeDocument/2006/relationships/image" Target="../media/image1321.png"/><Relationship Id="rId5" Type="http://schemas.openxmlformats.org/officeDocument/2006/relationships/customXml" Target="../ink/ink1209.xml"/><Relationship Id="rId90" Type="http://schemas.openxmlformats.org/officeDocument/2006/relationships/image" Target="../media/image1302.png"/><Relationship Id="rId95" Type="http://schemas.openxmlformats.org/officeDocument/2006/relationships/customXml" Target="../ink/ink1254.xml"/><Relationship Id="rId14" Type="http://schemas.openxmlformats.org/officeDocument/2006/relationships/image" Target="../media/image1264.png"/><Relationship Id="rId22" Type="http://schemas.openxmlformats.org/officeDocument/2006/relationships/image" Target="../media/image1268.png"/><Relationship Id="rId27" Type="http://schemas.openxmlformats.org/officeDocument/2006/relationships/customXml" Target="../ink/ink1220.xml"/><Relationship Id="rId30" Type="http://schemas.openxmlformats.org/officeDocument/2006/relationships/image" Target="../media/image1272.png"/><Relationship Id="rId35" Type="http://schemas.openxmlformats.org/officeDocument/2006/relationships/customXml" Target="../ink/ink1224.xml"/><Relationship Id="rId43" Type="http://schemas.openxmlformats.org/officeDocument/2006/relationships/customXml" Target="../ink/ink1228.xml"/><Relationship Id="rId48" Type="http://schemas.openxmlformats.org/officeDocument/2006/relationships/image" Target="../media/image1281.png"/><Relationship Id="rId56" Type="http://schemas.openxmlformats.org/officeDocument/2006/relationships/image" Target="../media/image1285.png"/><Relationship Id="rId64" Type="http://schemas.openxmlformats.org/officeDocument/2006/relationships/image" Target="../media/image1289.png"/><Relationship Id="rId69" Type="http://schemas.openxmlformats.org/officeDocument/2006/relationships/customXml" Target="../ink/ink1241.xml"/><Relationship Id="rId77" Type="http://schemas.openxmlformats.org/officeDocument/2006/relationships/customXml" Target="../ink/ink1245.xml"/><Relationship Id="rId100" Type="http://schemas.openxmlformats.org/officeDocument/2006/relationships/image" Target="../media/image1307.png"/><Relationship Id="rId105" Type="http://schemas.openxmlformats.org/officeDocument/2006/relationships/customXml" Target="../ink/ink1259.xml"/><Relationship Id="rId113" Type="http://schemas.openxmlformats.org/officeDocument/2006/relationships/customXml" Target="../ink/ink1263.xml"/><Relationship Id="rId118" Type="http://schemas.openxmlformats.org/officeDocument/2006/relationships/image" Target="../media/image1316.png"/><Relationship Id="rId126" Type="http://schemas.openxmlformats.org/officeDocument/2006/relationships/image" Target="../media/image1320.png"/><Relationship Id="rId134" Type="http://schemas.openxmlformats.org/officeDocument/2006/relationships/image" Target="../media/image1324.png"/><Relationship Id="rId8" Type="http://schemas.openxmlformats.org/officeDocument/2006/relationships/image" Target="../media/image1261.png"/><Relationship Id="rId51" Type="http://schemas.openxmlformats.org/officeDocument/2006/relationships/customXml" Target="../ink/ink1232.xml"/><Relationship Id="rId72" Type="http://schemas.openxmlformats.org/officeDocument/2006/relationships/image" Target="../media/image1293.png"/><Relationship Id="rId80" Type="http://schemas.openxmlformats.org/officeDocument/2006/relationships/image" Target="../media/image1297.png"/><Relationship Id="rId85" Type="http://schemas.openxmlformats.org/officeDocument/2006/relationships/customXml" Target="../ink/ink1249.xml"/><Relationship Id="rId93" Type="http://schemas.openxmlformats.org/officeDocument/2006/relationships/customXml" Target="../ink/ink1253.xml"/><Relationship Id="rId98" Type="http://schemas.openxmlformats.org/officeDocument/2006/relationships/image" Target="../media/image1306.png"/><Relationship Id="rId121" Type="http://schemas.openxmlformats.org/officeDocument/2006/relationships/customXml" Target="../ink/ink1267.xml"/><Relationship Id="rId3" Type="http://schemas.openxmlformats.org/officeDocument/2006/relationships/customXml" Target="../ink/ink1208.xml"/><Relationship Id="rId12" Type="http://schemas.openxmlformats.org/officeDocument/2006/relationships/image" Target="../media/image1263.png"/><Relationship Id="rId17" Type="http://schemas.openxmlformats.org/officeDocument/2006/relationships/customXml" Target="../ink/ink1215.xml"/><Relationship Id="rId25" Type="http://schemas.openxmlformats.org/officeDocument/2006/relationships/customXml" Target="../ink/ink1219.xml"/><Relationship Id="rId33" Type="http://schemas.openxmlformats.org/officeDocument/2006/relationships/customXml" Target="../ink/ink1223.xml"/><Relationship Id="rId38" Type="http://schemas.openxmlformats.org/officeDocument/2006/relationships/image" Target="../media/image1276.png"/><Relationship Id="rId46" Type="http://schemas.openxmlformats.org/officeDocument/2006/relationships/image" Target="../media/image1280.png"/><Relationship Id="rId59" Type="http://schemas.openxmlformats.org/officeDocument/2006/relationships/customXml" Target="../ink/ink1236.xml"/><Relationship Id="rId67" Type="http://schemas.openxmlformats.org/officeDocument/2006/relationships/customXml" Target="../ink/ink1240.xml"/><Relationship Id="rId103" Type="http://schemas.openxmlformats.org/officeDocument/2006/relationships/customXml" Target="../ink/ink1258.xml"/><Relationship Id="rId108" Type="http://schemas.openxmlformats.org/officeDocument/2006/relationships/image" Target="../media/image1311.png"/><Relationship Id="rId116" Type="http://schemas.openxmlformats.org/officeDocument/2006/relationships/image" Target="../media/image1315.png"/><Relationship Id="rId124" Type="http://schemas.openxmlformats.org/officeDocument/2006/relationships/image" Target="../media/image1319.png"/><Relationship Id="rId129" Type="http://schemas.openxmlformats.org/officeDocument/2006/relationships/customXml" Target="../ink/ink1271.xml"/><Relationship Id="rId137" Type="http://schemas.openxmlformats.org/officeDocument/2006/relationships/customXml" Target="../ink/ink1275.xml"/><Relationship Id="rId20" Type="http://schemas.openxmlformats.org/officeDocument/2006/relationships/image" Target="../media/image1267.png"/><Relationship Id="rId41" Type="http://schemas.openxmlformats.org/officeDocument/2006/relationships/customXml" Target="../ink/ink1227.xml"/><Relationship Id="rId54" Type="http://schemas.openxmlformats.org/officeDocument/2006/relationships/image" Target="../media/image1284.png"/><Relationship Id="rId62" Type="http://schemas.openxmlformats.org/officeDocument/2006/relationships/image" Target="../media/image1288.png"/><Relationship Id="rId70" Type="http://schemas.openxmlformats.org/officeDocument/2006/relationships/image" Target="../media/image1292.png"/><Relationship Id="rId75" Type="http://schemas.openxmlformats.org/officeDocument/2006/relationships/customXml" Target="../ink/ink1244.xml"/><Relationship Id="rId83" Type="http://schemas.openxmlformats.org/officeDocument/2006/relationships/customXml" Target="../ink/ink1248.xml"/><Relationship Id="rId88" Type="http://schemas.openxmlformats.org/officeDocument/2006/relationships/image" Target="../media/image1301.png"/><Relationship Id="rId91" Type="http://schemas.openxmlformats.org/officeDocument/2006/relationships/customXml" Target="../ink/ink1252.xml"/><Relationship Id="rId96" Type="http://schemas.openxmlformats.org/officeDocument/2006/relationships/image" Target="../media/image1305.png"/><Relationship Id="rId111" Type="http://schemas.openxmlformats.org/officeDocument/2006/relationships/customXml" Target="../ink/ink1262.xml"/><Relationship Id="rId132" Type="http://schemas.openxmlformats.org/officeDocument/2006/relationships/image" Target="../media/image13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60.png"/><Relationship Id="rId15" Type="http://schemas.openxmlformats.org/officeDocument/2006/relationships/customXml" Target="../ink/ink1214.xml"/><Relationship Id="rId23" Type="http://schemas.openxmlformats.org/officeDocument/2006/relationships/customXml" Target="../ink/ink1218.xml"/><Relationship Id="rId28" Type="http://schemas.openxmlformats.org/officeDocument/2006/relationships/image" Target="../media/image1271.png"/><Relationship Id="rId36" Type="http://schemas.openxmlformats.org/officeDocument/2006/relationships/image" Target="../media/image1275.png"/><Relationship Id="rId49" Type="http://schemas.openxmlformats.org/officeDocument/2006/relationships/customXml" Target="../ink/ink1231.xml"/><Relationship Id="rId57" Type="http://schemas.openxmlformats.org/officeDocument/2006/relationships/customXml" Target="../ink/ink1235.xml"/><Relationship Id="rId106" Type="http://schemas.openxmlformats.org/officeDocument/2006/relationships/image" Target="../media/image1310.png"/><Relationship Id="rId114" Type="http://schemas.openxmlformats.org/officeDocument/2006/relationships/image" Target="../media/image1314.png"/><Relationship Id="rId119" Type="http://schemas.openxmlformats.org/officeDocument/2006/relationships/customXml" Target="../ink/ink1266.xml"/><Relationship Id="rId127" Type="http://schemas.openxmlformats.org/officeDocument/2006/relationships/customXml" Target="../ink/ink1270.xml"/><Relationship Id="rId10" Type="http://schemas.openxmlformats.org/officeDocument/2006/relationships/image" Target="../media/image1262.png"/><Relationship Id="rId31" Type="http://schemas.openxmlformats.org/officeDocument/2006/relationships/customXml" Target="../ink/ink1222.xml"/><Relationship Id="rId44" Type="http://schemas.openxmlformats.org/officeDocument/2006/relationships/image" Target="../media/image1279.png"/><Relationship Id="rId52" Type="http://schemas.openxmlformats.org/officeDocument/2006/relationships/image" Target="../media/image1283.png"/><Relationship Id="rId60" Type="http://schemas.openxmlformats.org/officeDocument/2006/relationships/image" Target="../media/image1287.png"/><Relationship Id="rId65" Type="http://schemas.openxmlformats.org/officeDocument/2006/relationships/customXml" Target="../ink/ink1239.xml"/><Relationship Id="rId73" Type="http://schemas.openxmlformats.org/officeDocument/2006/relationships/customXml" Target="../ink/ink1243.xml"/><Relationship Id="rId78" Type="http://schemas.openxmlformats.org/officeDocument/2006/relationships/image" Target="../media/image1296.png"/><Relationship Id="rId81" Type="http://schemas.openxmlformats.org/officeDocument/2006/relationships/customXml" Target="../ink/ink1247.xml"/><Relationship Id="rId86" Type="http://schemas.openxmlformats.org/officeDocument/2006/relationships/image" Target="../media/image1300.png"/><Relationship Id="rId94" Type="http://schemas.openxmlformats.org/officeDocument/2006/relationships/image" Target="../media/image1304.png"/><Relationship Id="rId99" Type="http://schemas.openxmlformats.org/officeDocument/2006/relationships/customXml" Target="../ink/ink1256.xml"/><Relationship Id="rId101" Type="http://schemas.openxmlformats.org/officeDocument/2006/relationships/customXml" Target="../ink/ink1257.xml"/><Relationship Id="rId122" Type="http://schemas.openxmlformats.org/officeDocument/2006/relationships/image" Target="../media/image1318.png"/><Relationship Id="rId130" Type="http://schemas.openxmlformats.org/officeDocument/2006/relationships/image" Target="../media/image1322.png"/><Relationship Id="rId135" Type="http://schemas.openxmlformats.org/officeDocument/2006/relationships/customXml" Target="../ink/ink1274.xml"/><Relationship Id="rId4" Type="http://schemas.openxmlformats.org/officeDocument/2006/relationships/image" Target="../media/image1259.png"/><Relationship Id="rId9" Type="http://schemas.openxmlformats.org/officeDocument/2006/relationships/customXml" Target="../ink/ink1211.xml"/><Relationship Id="rId13" Type="http://schemas.openxmlformats.org/officeDocument/2006/relationships/customXml" Target="../ink/ink1213.xml"/><Relationship Id="rId18" Type="http://schemas.openxmlformats.org/officeDocument/2006/relationships/image" Target="../media/image1266.png"/><Relationship Id="rId39" Type="http://schemas.openxmlformats.org/officeDocument/2006/relationships/customXml" Target="../ink/ink1226.xml"/><Relationship Id="rId109" Type="http://schemas.openxmlformats.org/officeDocument/2006/relationships/customXml" Target="../ink/ink1261.xml"/><Relationship Id="rId34" Type="http://schemas.openxmlformats.org/officeDocument/2006/relationships/image" Target="../media/image1274.png"/><Relationship Id="rId50" Type="http://schemas.openxmlformats.org/officeDocument/2006/relationships/image" Target="../media/image1282.png"/><Relationship Id="rId55" Type="http://schemas.openxmlformats.org/officeDocument/2006/relationships/customXml" Target="../ink/ink1234.xml"/><Relationship Id="rId76" Type="http://schemas.openxmlformats.org/officeDocument/2006/relationships/image" Target="../media/image1295.png"/><Relationship Id="rId97" Type="http://schemas.openxmlformats.org/officeDocument/2006/relationships/customXml" Target="../ink/ink1255.xml"/><Relationship Id="rId104" Type="http://schemas.openxmlformats.org/officeDocument/2006/relationships/image" Target="../media/image1309.png"/><Relationship Id="rId120" Type="http://schemas.openxmlformats.org/officeDocument/2006/relationships/image" Target="../media/image1317.png"/><Relationship Id="rId125" Type="http://schemas.openxmlformats.org/officeDocument/2006/relationships/customXml" Target="../ink/ink1269.xml"/><Relationship Id="rId7" Type="http://schemas.openxmlformats.org/officeDocument/2006/relationships/customXml" Target="../ink/ink1210.xml"/><Relationship Id="rId71" Type="http://schemas.openxmlformats.org/officeDocument/2006/relationships/customXml" Target="../ink/ink1242.xml"/><Relationship Id="rId92" Type="http://schemas.openxmlformats.org/officeDocument/2006/relationships/image" Target="../media/image1303.png"/><Relationship Id="rId2" Type="http://schemas.openxmlformats.org/officeDocument/2006/relationships/image" Target="../media/image1228.png"/><Relationship Id="rId29" Type="http://schemas.openxmlformats.org/officeDocument/2006/relationships/customXml" Target="../ink/ink1221.xml"/><Relationship Id="rId24" Type="http://schemas.openxmlformats.org/officeDocument/2006/relationships/image" Target="../media/image1269.png"/><Relationship Id="rId40" Type="http://schemas.openxmlformats.org/officeDocument/2006/relationships/image" Target="../media/image1277.png"/><Relationship Id="rId45" Type="http://schemas.openxmlformats.org/officeDocument/2006/relationships/customXml" Target="../ink/ink1229.xml"/><Relationship Id="rId66" Type="http://schemas.openxmlformats.org/officeDocument/2006/relationships/image" Target="../media/image1290.png"/><Relationship Id="rId87" Type="http://schemas.openxmlformats.org/officeDocument/2006/relationships/customXml" Target="../ink/ink1250.xml"/><Relationship Id="rId110" Type="http://schemas.openxmlformats.org/officeDocument/2006/relationships/image" Target="../media/image1312.png"/><Relationship Id="rId115" Type="http://schemas.openxmlformats.org/officeDocument/2006/relationships/customXml" Target="../ink/ink1264.xml"/><Relationship Id="rId131" Type="http://schemas.openxmlformats.org/officeDocument/2006/relationships/customXml" Target="../ink/ink1272.xml"/><Relationship Id="rId136" Type="http://schemas.openxmlformats.org/officeDocument/2006/relationships/image" Target="../media/image1325.png"/><Relationship Id="rId61" Type="http://schemas.openxmlformats.org/officeDocument/2006/relationships/customXml" Target="../ink/ink1237.xml"/><Relationship Id="rId82" Type="http://schemas.openxmlformats.org/officeDocument/2006/relationships/image" Target="../media/image1298.png"/><Relationship Id="rId19" Type="http://schemas.openxmlformats.org/officeDocument/2006/relationships/customXml" Target="../ink/ink1216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0.png"/><Relationship Id="rId2" Type="http://schemas.openxmlformats.org/officeDocument/2006/relationships/image" Target="../media/image122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hyperlink" Target="http://www.youtube.com/watch?v=tYxkIOTdeu8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hyperlink" Target="https://www.youtube.com/watch?v=tYxkIOTdeu8" TargetMode="Externa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hyperlink" Target="http://www.youtube.com/watch?v=V2MMyk7bdWY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embed/V2MMyk7bdWY" TargetMode="Externa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://playground.tensorflow.org/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tiff"/><Relationship Id="rId4" Type="http://schemas.openxmlformats.org/officeDocument/2006/relationships/hyperlink" Target="https://www.youtube.com/embed/V2MMyk7bdWY" TargetMode="Externa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tiff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tiff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86366" y="3268326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4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딥러닝 </a:t>
            </a:r>
            <a:r>
              <a:rPr lang="ko-KR" altLang="en-US" sz="4400" kern="0" spc="-1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입문</a:t>
            </a:r>
            <a:endParaRPr lang="en-US" altLang="ko-KR" sz="4400" kern="0" spc="-10">
              <a:ln w="15875">
                <a:solidFill>
                  <a:srgbClr val="FFFFFF"/>
                </a:solidFill>
              </a:ln>
              <a:solidFill>
                <a:srgbClr val="FFFFFF"/>
              </a:solidFill>
            </a:endParaRPr>
          </a:p>
        </p:txBody>
      </p:sp>
      <p:sp>
        <p:nvSpPr>
          <p:cNvPr id="5" name="텍스트 개체 틀 8"/>
          <p:cNvSpPr txBox="1">
            <a:spLocks/>
          </p:cNvSpPr>
          <p:nvPr/>
        </p:nvSpPr>
        <p:spPr>
          <a:xfrm>
            <a:off x="496019" y="6088785"/>
            <a:ext cx="4786439" cy="243864"/>
          </a:xfrm>
          <a:prstGeom prst="rect">
            <a:avLst/>
          </a:prstGeom>
        </p:spPr>
        <p:txBody>
          <a:bodyPr lIns="0" tIns="46800">
            <a:no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75000"/>
              <a:buFontTx/>
              <a:buNone/>
              <a:tabLst/>
              <a:defRPr sz="900" b="0" i="0" u="none" strike="noStrike" cap="none" spc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JTBC Regular" pitchFamily="2" charset="-127"/>
                <a:ea typeface="JTBC Regular" pitchFamily="2" charset="-127"/>
                <a:cs typeface="+mn-cs"/>
                <a:sym typeface="Apple SD 산돌고딕 Neo 옅은체"/>
              </a:defRPr>
            </a:lvl1pPr>
            <a:lvl2pPr marL="457200" marR="0" indent="0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75000"/>
              <a:buFontTx/>
              <a:buNone/>
              <a:tabLst/>
              <a:defRPr sz="25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914400" marR="0" indent="0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75000"/>
              <a:buFontTx/>
              <a:buNone/>
              <a:tabLst/>
              <a:defRPr sz="25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1371600" marR="0" indent="0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75000"/>
              <a:buFontTx/>
              <a:buNone/>
              <a:tabLst/>
              <a:defRPr sz="25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1828800" marR="0" indent="0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75000"/>
              <a:buFontTx/>
              <a:buNone/>
              <a:tabLst/>
              <a:defRPr sz="25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1875168" marR="0" indent="-312528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5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2187696" marR="0" indent="-312528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5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2500224" marR="0" indent="-312528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5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2812752" marR="0" indent="-312528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5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algn="l"/>
            <a:r>
              <a:rPr lang="ko-KR" altLang="en-US" sz="2400" kern="0">
                <a:latin typeface="NanumSquare" charset="-127"/>
                <a:ea typeface="NanumSquare" charset="-127"/>
                <a:cs typeface="NanumSquare" charset="-127"/>
              </a:rPr>
              <a:t>임도형</a:t>
            </a:r>
            <a:r>
              <a:rPr lang="en-US" altLang="ko-KR" sz="2400" kern="0" dirty="0">
                <a:latin typeface="NanumSquare" charset="-127"/>
                <a:ea typeface="NanumSquare" charset="-127"/>
                <a:cs typeface="NanumSquare" charset="-127"/>
              </a:rPr>
              <a:t>, dh-rim@hanmail.net</a:t>
            </a:r>
            <a:endParaRPr lang="ko-KR" altLang="en-US" sz="2400" kern="0">
              <a:latin typeface="NanumSquare" charset="-127"/>
              <a:ea typeface="NanumSquare" charset="-127"/>
              <a:cs typeface="NanumSquare" charset="-127"/>
            </a:endParaRPr>
          </a:p>
        </p:txBody>
      </p:sp>
      <p:sp>
        <p:nvSpPr>
          <p:cNvPr id="2" name="텍스트 상자 1"/>
          <p:cNvSpPr txBox="1"/>
          <p:nvPr/>
        </p:nvSpPr>
        <p:spPr>
          <a:xfrm>
            <a:off x="7438474" y="6088785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>
                <a:solidFill>
                  <a:schemeClr val="bg2">
                    <a:lumMod val="90000"/>
                  </a:schemeClr>
                </a:solidFill>
              </a:rPr>
              <a:t>2020/04/01</a:t>
            </a:r>
            <a:endParaRPr kumimoji="1" lang="ko-KR" altLang="en-US">
              <a:solidFill>
                <a:schemeClr val="bg2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84848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사과 기준 찾기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5" name="Shape 140"/>
          <p:cNvCxnSpPr/>
          <p:nvPr/>
        </p:nvCxnSpPr>
        <p:spPr>
          <a:xfrm rot="10800000" flipH="1">
            <a:off x="1707403" y="5582868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141"/>
          <p:cNvSpPr txBox="1"/>
          <p:nvPr/>
        </p:nvSpPr>
        <p:spPr>
          <a:xfrm>
            <a:off x="6844503" y="555184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크다</a:t>
            </a:r>
          </a:p>
        </p:txBody>
      </p:sp>
      <p:sp>
        <p:nvSpPr>
          <p:cNvPr id="7" name="Shape 142"/>
          <p:cNvSpPr txBox="1"/>
          <p:nvPr/>
        </p:nvSpPr>
        <p:spPr>
          <a:xfrm>
            <a:off x="1588178" y="5591718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작다</a:t>
            </a:r>
          </a:p>
        </p:txBody>
      </p:sp>
      <p:sp>
        <p:nvSpPr>
          <p:cNvPr id="8" name="Shape 143"/>
          <p:cNvSpPr/>
          <p:nvPr/>
        </p:nvSpPr>
        <p:spPr>
          <a:xfrm>
            <a:off x="6137278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9" name="Shape 144"/>
          <p:cNvGrpSpPr/>
          <p:nvPr/>
        </p:nvGrpSpPr>
        <p:grpSpPr>
          <a:xfrm>
            <a:off x="3304240" y="3929243"/>
            <a:ext cx="747300" cy="1662475"/>
            <a:chOff x="3194512" y="2813675"/>
            <a:chExt cx="747300" cy="1662475"/>
          </a:xfrm>
        </p:grpSpPr>
        <p:cxnSp>
          <p:nvCxnSpPr>
            <p:cNvPr id="10" name="Shape 145"/>
            <p:cNvCxnSpPr/>
            <p:nvPr/>
          </p:nvCxnSpPr>
          <p:spPr>
            <a:xfrm flipH="1">
              <a:off x="3565612" y="3253350"/>
              <a:ext cx="5100" cy="1222800"/>
            </a:xfrm>
            <a:prstGeom prst="straightConnector1">
              <a:avLst/>
            </a:pr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11" name="Shape 146"/>
            <p:cNvSpPr txBox="1"/>
            <p:nvPr/>
          </p:nvSpPr>
          <p:spPr>
            <a:xfrm>
              <a:off x="3194512" y="2813675"/>
              <a:ext cx="747300" cy="353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/>
                <a:t>기준</a:t>
              </a:r>
            </a:p>
          </p:txBody>
        </p:sp>
      </p:grpSp>
      <p:sp>
        <p:nvSpPr>
          <p:cNvPr id="13" name="Shape 143"/>
          <p:cNvSpPr/>
          <p:nvPr/>
        </p:nvSpPr>
        <p:spPr>
          <a:xfrm>
            <a:off x="2622832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" name="Shape 143"/>
          <p:cNvSpPr/>
          <p:nvPr/>
        </p:nvSpPr>
        <p:spPr>
          <a:xfrm>
            <a:off x="3604164" y="5004071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" name="Shape 147"/>
          <p:cNvSpPr txBox="1"/>
          <p:nvPr/>
        </p:nvSpPr>
        <p:spPr>
          <a:xfrm>
            <a:off x="2947292" y="4577555"/>
            <a:ext cx="130444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ko-KR" altLang="en-US"/>
              <a:t>안 </a:t>
            </a:r>
            <a:r>
              <a:rPr lang="en" err="1"/>
              <a:t>익은거</a:t>
            </a:r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8482809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z="2000"/>
              <a:t>역전파</a:t>
            </a:r>
            <a:r>
              <a:rPr kumimoji="1" lang="en-US" altLang="ko-KR" sz="2000"/>
              <a:t>(BP, Back Propagation)</a:t>
            </a:r>
            <a:r>
              <a:rPr kumimoji="1" lang="ko-KR" altLang="en-US" sz="2000"/>
              <a:t> 알고리즘</a:t>
            </a:r>
            <a:endParaRPr kumimoji="1" lang="en-US" altLang="ko-KR" sz="2000"/>
          </a:p>
          <a:p>
            <a:r>
              <a:rPr kumimoji="1" lang="ko-KR" altLang="en-US" sz="2000"/>
              <a:t>경사하강법</a:t>
            </a:r>
            <a:r>
              <a:rPr kumimoji="1" lang="en-US" altLang="ko-KR" sz="2000"/>
              <a:t>(GD, Gradient Descent) </a:t>
            </a:r>
            <a:r>
              <a:rPr kumimoji="1" lang="ko-KR" altLang="en-US" sz="2000"/>
              <a:t>알고리즘</a:t>
            </a:r>
            <a:endParaRPr kumimoji="1" lang="en-US" altLang="ko-KR" sz="2000"/>
          </a:p>
          <a:p>
            <a:endParaRPr kumimoji="1" lang="en-US" altLang="ko-KR" sz="2000"/>
          </a:p>
          <a:p>
            <a:r>
              <a:rPr kumimoji="1" lang="ko-KR" altLang="en-US" sz="2000"/>
              <a:t>가중치를 업데이트 하기 위해 사용되는 알고리즘</a:t>
            </a:r>
            <a:endParaRPr kumimoji="1" lang="ko-KR" altLang="en-US" sz="180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역전파</a:t>
            </a:r>
            <a:r>
              <a:rPr kumimoji="1" lang="en-US" altLang="ko-KR"/>
              <a:t>,</a:t>
            </a:r>
            <a:r>
              <a:rPr kumimoji="1" lang="ko-KR" altLang="en-US"/>
              <a:t> 경사하강법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5142029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z="2000"/>
              <a:t>이러한 알고리즘과 기타 편의성을 제공하는 프레임웤</a:t>
            </a:r>
            <a:r>
              <a:rPr kumimoji="1" lang="en-US" altLang="ko-KR" sz="2000"/>
              <a:t>.</a:t>
            </a:r>
          </a:p>
          <a:p>
            <a:r>
              <a:rPr kumimoji="1" lang="ko-KR" altLang="en-US" sz="2000"/>
              <a:t>현재의 딥러닝 개발은 이러한 프레임웤 사용을 기반으로 한다</a:t>
            </a:r>
            <a:r>
              <a:rPr kumimoji="1" lang="en-US" altLang="ko-KR" sz="2000"/>
              <a:t>.</a:t>
            </a:r>
          </a:p>
          <a:p>
            <a:r>
              <a:rPr kumimoji="1" lang="ko-KR" altLang="en-US" sz="2000"/>
              <a:t> </a:t>
            </a:r>
            <a:r>
              <a:rPr kumimoji="1" lang="en-US" altLang="ko-KR" sz="2000"/>
              <a:t>BP, GD</a:t>
            </a:r>
            <a:r>
              <a:rPr kumimoji="1" lang="ko-KR" altLang="en-US" sz="2000"/>
              <a:t>와 같은 알고지즘이 지원되며</a:t>
            </a:r>
            <a:r>
              <a:rPr kumimoji="1" lang="en-US" altLang="ko-KR" sz="2000"/>
              <a:t>,</a:t>
            </a:r>
            <a:r>
              <a:rPr kumimoji="1" lang="ko-KR" altLang="en-US" sz="2000"/>
              <a:t> 실제 구현 시에 </a:t>
            </a:r>
            <a:r>
              <a:rPr kumimoji="1" lang="en-US" altLang="ko-KR" sz="2000"/>
              <a:t>BP, GD</a:t>
            </a:r>
            <a:r>
              <a:rPr kumimoji="1" lang="ko-KR" altLang="en-US" sz="2000"/>
              <a:t>를 몰라도 된다</a:t>
            </a:r>
            <a:r>
              <a:rPr kumimoji="1" lang="en-US" altLang="ko-KR" sz="2000"/>
              <a:t>.</a:t>
            </a:r>
          </a:p>
          <a:p>
            <a:endParaRPr kumimoji="1" lang="ko-KR" altLang="en-US" sz="180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TensorFlow, Keras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0436268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장점 </a:t>
            </a:r>
            <a:r>
              <a:rPr kumimoji="1" lang="en-US" altLang="ko-KR"/>
              <a:t>:</a:t>
            </a:r>
            <a:r>
              <a:rPr kumimoji="1" lang="ko-KR" altLang="en-US"/>
              <a:t> 대상 함수의 내부를 몰라도 된다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  <a:p>
            <a:r>
              <a:rPr kumimoji="1" lang="ko-KR" altLang="en-US"/>
              <a:t>단점 </a:t>
            </a:r>
            <a:r>
              <a:rPr kumimoji="1" lang="en-US" altLang="ko-KR"/>
              <a:t>:</a:t>
            </a:r>
            <a:r>
              <a:rPr kumimoji="1" lang="ko-KR" altLang="en-US"/>
              <a:t> 비싸다</a:t>
            </a:r>
            <a:endParaRPr kumimoji="1" lang="en-US" altLang="ko-KR"/>
          </a:p>
          <a:p>
            <a:pPr lvl="1"/>
            <a:r>
              <a:rPr kumimoji="1" lang="ko-KR" altLang="en-US"/>
              <a:t>많은 데이터</a:t>
            </a:r>
            <a:r>
              <a:rPr kumimoji="1" lang="en-US" altLang="ko-KR"/>
              <a:t>,</a:t>
            </a:r>
            <a:r>
              <a:rPr kumimoji="1" lang="ko-KR" altLang="en-US"/>
              <a:t> 많은 연산량</a:t>
            </a:r>
            <a:endParaRPr kumimoji="1" lang="en-US" altLang="ko-KR"/>
          </a:p>
          <a:p>
            <a:endParaRPr kumimoji="1" lang="en-US" altLang="ko-KR"/>
          </a:p>
          <a:p>
            <a:pPr lvl="1"/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딥러닝 장단점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1372925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기존의 방법으로 이미 풀린 문제는 </a:t>
            </a:r>
            <a:r>
              <a:rPr kumimoji="1" lang="en-US" altLang="ko-KR"/>
              <a:t>ML</a:t>
            </a:r>
          </a:p>
          <a:p>
            <a:r>
              <a:rPr kumimoji="1" lang="ko-KR" altLang="en-US"/>
              <a:t>기존의 방법으로 못풀었는데 데이터가 있으면 </a:t>
            </a:r>
            <a:r>
              <a:rPr kumimoji="1" lang="en-US" altLang="ko-KR"/>
              <a:t>DL</a:t>
            </a:r>
          </a:p>
          <a:p>
            <a:pPr lvl="1"/>
            <a:r>
              <a:rPr kumimoji="1" lang="ko-KR" altLang="en-US"/>
              <a:t>바둑</a:t>
            </a:r>
            <a:r>
              <a:rPr kumimoji="1" lang="en-US" altLang="ko-KR"/>
              <a:t>,</a:t>
            </a:r>
            <a:r>
              <a:rPr kumimoji="1" lang="ko-KR" altLang="en-US"/>
              <a:t> 얼굴인식</a:t>
            </a:r>
            <a:r>
              <a:rPr kumimoji="1" lang="en-US" altLang="ko-KR"/>
              <a:t>,</a:t>
            </a:r>
            <a:r>
              <a:rPr kumimoji="1" lang="ko-KR" altLang="en-US"/>
              <a:t> 물체인식</a:t>
            </a:r>
            <a:r>
              <a:rPr kumimoji="1" lang="en-US" altLang="ko-KR"/>
              <a:t>,</a:t>
            </a:r>
            <a:r>
              <a:rPr kumimoji="1" lang="ko-KR" altLang="en-US"/>
              <a:t> 음성인식</a:t>
            </a:r>
            <a:r>
              <a:rPr kumimoji="1" lang="en-US" altLang="ko-KR"/>
              <a:t>,</a:t>
            </a:r>
            <a:r>
              <a:rPr kumimoji="1" lang="ko-KR" altLang="en-US"/>
              <a:t> 번역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ML</a:t>
            </a:r>
            <a:r>
              <a:rPr kumimoji="1" lang="ko-KR" altLang="en-US"/>
              <a:t>과 </a:t>
            </a:r>
            <a:r>
              <a:rPr kumimoji="1" lang="en-US" altLang="ko-KR"/>
              <a:t>DL</a:t>
            </a:r>
            <a:r>
              <a:rPr kumimoji="1" lang="ko-KR" altLang="en-US"/>
              <a:t>의 선택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3657186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ko-KR"/>
              <a:t>model = build_model()</a:t>
            </a:r>
            <a:r>
              <a:rPr kumimoji="1" lang="ko-KR" altLang="en-US"/>
              <a:t> </a:t>
            </a:r>
            <a:r>
              <a:rPr kumimoji="1" lang="en-US" altLang="ko-KR"/>
              <a:t>//</a:t>
            </a:r>
            <a:r>
              <a:rPr kumimoji="1" lang="ko-KR" altLang="en-US"/>
              <a:t> 모델 구성</a:t>
            </a:r>
            <a:endParaRPr kumimoji="1" lang="en-US" altLang="ko-KR"/>
          </a:p>
          <a:p>
            <a:pPr marL="0" indent="0">
              <a:buNone/>
            </a:pPr>
            <a:endParaRPr kumimoji="1" lang="en-US" altLang="ko-KR"/>
          </a:p>
          <a:p>
            <a:pPr marL="0" indent="0">
              <a:buNone/>
            </a:pPr>
            <a:r>
              <a:rPr kumimoji="1" lang="en-US" altLang="ko-KR"/>
              <a:t>for i in range(1000): // </a:t>
            </a:r>
            <a:r>
              <a:rPr kumimoji="1" lang="ko-KR" altLang="en-US"/>
              <a:t>모든 데이터에 대하여 </a:t>
            </a:r>
            <a:r>
              <a:rPr kumimoji="1" lang="en-US" altLang="ko-KR"/>
              <a:t>1000</a:t>
            </a:r>
            <a:r>
              <a:rPr kumimoji="1" lang="ko-KR" altLang="en-US"/>
              <a:t>번 반복</a:t>
            </a:r>
            <a:endParaRPr kumimoji="1" lang="en-US" altLang="ko-KR"/>
          </a:p>
          <a:p>
            <a:pPr marL="0" indent="0">
              <a:buNone/>
            </a:pPr>
            <a:r>
              <a:rPr kumimoji="1" lang="en-US" altLang="ko-KR"/>
              <a:t>    model.fit(datas) </a:t>
            </a:r>
          </a:p>
          <a:p>
            <a:pPr marL="0" indent="0">
              <a:buNone/>
            </a:pPr>
            <a:endParaRPr kumimoji="1" lang="en-US" altLang="ko-KR"/>
          </a:p>
          <a:p>
            <a:pPr marL="0" indent="0">
              <a:buNone/>
            </a:pPr>
            <a:r>
              <a:rPr kumimoji="1" lang="en-US" altLang="ko-KR"/>
              <a:t>model.save(‘my_model.h5’) // </a:t>
            </a:r>
            <a:r>
              <a:rPr kumimoji="1" lang="ko-KR" altLang="en-US"/>
              <a:t>저장</a:t>
            </a:r>
            <a:r>
              <a:rPr kumimoji="1" lang="en-US" altLang="ko-KR"/>
              <a:t>.</a:t>
            </a:r>
            <a:r>
              <a:rPr kumimoji="1" lang="ko-KR" altLang="en-US"/>
              <a:t> 파일 크기는 보통 </a:t>
            </a:r>
            <a:r>
              <a:rPr kumimoji="1" lang="en-US" altLang="ko-KR"/>
              <a:t>100</a:t>
            </a:r>
            <a:r>
              <a:rPr kumimoji="1" lang="ko-KR" altLang="en-US"/>
              <a:t>메가 단위</a:t>
            </a:r>
            <a:endParaRPr kumimoji="1" lang="en-US" altLang="ko-KR"/>
          </a:p>
          <a:p>
            <a:endParaRPr kumimoji="1" lang="en-US" altLang="ko-KR"/>
          </a:p>
          <a:p>
            <a:endParaRPr kumimoji="1" lang="en-US" altLang="ko-KR"/>
          </a:p>
          <a:p>
            <a:pPr marL="0" indent="0">
              <a:buNone/>
            </a:pPr>
            <a:r>
              <a:rPr kumimoji="1" lang="en-US" altLang="ko-KR"/>
              <a:t>model = load(’my_model.h5’)</a:t>
            </a:r>
            <a:r>
              <a:rPr kumimoji="1" lang="ko-KR" altLang="en-US"/>
              <a:t> </a:t>
            </a:r>
            <a:r>
              <a:rPr kumimoji="1" lang="en-US" altLang="ko-KR"/>
              <a:t>//</a:t>
            </a:r>
            <a:r>
              <a:rPr kumimoji="1" lang="ko-KR" altLang="en-US"/>
              <a:t> 저장된 모델 로딩</a:t>
            </a:r>
            <a:endParaRPr kumimoji="1" lang="en-US" altLang="ko-KR"/>
          </a:p>
          <a:p>
            <a:pPr marL="0" indent="0">
              <a:buNone/>
            </a:pPr>
            <a:r>
              <a:rPr kumimoji="1" lang="en-US" altLang="ko-KR"/>
              <a:t>predicted = model.predict(input)</a:t>
            </a:r>
            <a:r>
              <a:rPr kumimoji="1" lang="ko-KR" altLang="en-US"/>
              <a:t> </a:t>
            </a:r>
            <a:r>
              <a:rPr kumimoji="1" lang="en-US" altLang="ko-KR"/>
              <a:t>//</a:t>
            </a:r>
            <a:r>
              <a:rPr kumimoji="1" lang="ko-KR" altLang="en-US"/>
              <a:t> 예측 실행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딥러닝 실제 코드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8794856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2</a:t>
            </a:r>
            <a:r>
              <a:rPr kumimoji="1" lang="ko-KR" altLang="en-US"/>
              <a:t>대 적용 분야 </a:t>
            </a:r>
            <a:r>
              <a:rPr kumimoji="1" lang="en-US" altLang="ko-KR"/>
              <a:t>:</a:t>
            </a:r>
            <a:r>
              <a:rPr kumimoji="1" lang="ko-KR" altLang="en-US"/>
              <a:t> 자연어</a:t>
            </a:r>
            <a:r>
              <a:rPr kumimoji="1" lang="en-US" altLang="ko-KR"/>
              <a:t>,</a:t>
            </a:r>
            <a:r>
              <a:rPr kumimoji="1" lang="ko-KR" altLang="en-US"/>
              <a:t> 영상</a:t>
            </a:r>
            <a:endParaRPr kumimoji="1" lang="en-US" altLang="ko-KR"/>
          </a:p>
          <a:p>
            <a:endParaRPr kumimoji="1" lang="en-US" altLang="ko-KR"/>
          </a:p>
          <a:p>
            <a:r>
              <a:rPr kumimoji="1" lang="ko-KR" altLang="en-US"/>
              <a:t>일부 작업은 이미 안정화 단계에 있다</a:t>
            </a:r>
            <a:r>
              <a:rPr kumimoji="1" lang="en-US" altLang="ko-KR"/>
              <a:t>.</a:t>
            </a:r>
          </a:p>
          <a:p>
            <a:pPr lvl="1"/>
            <a:r>
              <a:rPr kumimoji="1" lang="ko-KR" altLang="en-US"/>
              <a:t>영상분류</a:t>
            </a:r>
            <a:r>
              <a:rPr kumimoji="1" lang="en-US" altLang="ko-KR"/>
              <a:t>,</a:t>
            </a:r>
            <a:r>
              <a:rPr kumimoji="1" lang="ko-KR" altLang="en-US"/>
              <a:t> 영상인식</a:t>
            </a:r>
            <a:endParaRPr kumimoji="1" lang="en-US" altLang="ko-KR"/>
          </a:p>
          <a:p>
            <a:pPr lvl="1"/>
            <a:r>
              <a:rPr kumimoji="1" lang="en-US" altLang="ko-KR"/>
              <a:t>Keras</a:t>
            </a:r>
            <a:r>
              <a:rPr kumimoji="1" lang="ko-KR" altLang="en-US"/>
              <a:t>의 배포본에 포함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딥러닝 트렌드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텍스트 상자 5"/>
          <p:cNvSpPr txBox="1"/>
          <p:nvPr/>
        </p:nvSpPr>
        <p:spPr>
          <a:xfrm>
            <a:off x="1041989" y="3955443"/>
            <a:ext cx="4976038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lvl="1"/>
            <a:r>
              <a:rPr kumimoji="1" lang="en-US" altLang="ko-KR"/>
              <a:t>model = keras.vgg16.VGG16()</a:t>
            </a:r>
          </a:p>
          <a:p>
            <a:pPr lvl="1"/>
            <a:r>
              <a:rPr kumimoji="1" lang="en-US" altLang="ko-KR"/>
              <a:t>predicted = model.predict(image_data)</a:t>
            </a:r>
          </a:p>
        </p:txBody>
      </p:sp>
    </p:spTree>
    <p:extLst>
      <p:ext uri="{BB962C8B-B14F-4D97-AF65-F5344CB8AC3E}">
        <p14:creationId xmlns:p14="http://schemas.microsoft.com/office/powerpoint/2010/main" val="29961012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입출력 데이터 쌍을 구하기 어렵다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  <a:p>
            <a:r>
              <a:rPr kumimoji="1" lang="ko-KR" altLang="en-US"/>
              <a:t>특히 출력 데이터</a:t>
            </a:r>
            <a:r>
              <a:rPr kumimoji="1" lang="en-US" altLang="ko-KR"/>
              <a:t>. </a:t>
            </a:r>
            <a:r>
              <a:rPr kumimoji="1" lang="ko-KR" altLang="en-US"/>
              <a:t>레이블링 데이터</a:t>
            </a:r>
            <a:r>
              <a:rPr kumimoji="1" lang="en-US" altLang="ko-KR"/>
              <a:t>(labeling data)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딥러닝의 큰 단점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45635079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레이블링 데이터 문제를 해결하기 위한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  <a:p>
            <a:r>
              <a:rPr kumimoji="1" lang="ko-KR" altLang="en-US"/>
              <a:t>비지도 학습 </a:t>
            </a:r>
            <a:r>
              <a:rPr kumimoji="1" lang="en-US" altLang="ko-KR"/>
              <a:t>:</a:t>
            </a:r>
            <a:r>
              <a:rPr kumimoji="1" lang="ko-KR" altLang="en-US"/>
              <a:t> 모델 구조를 통해 레이블링 데이터 없이</a:t>
            </a:r>
            <a:r>
              <a:rPr kumimoji="1" lang="en-US" altLang="ko-KR"/>
              <a:t>.</a:t>
            </a:r>
            <a:r>
              <a:rPr kumimoji="1" lang="ko-KR" altLang="en-US"/>
              <a:t> </a:t>
            </a:r>
            <a:r>
              <a:rPr kumimoji="1" lang="en-US" altLang="ko-KR"/>
              <a:t>GAN</a:t>
            </a:r>
          </a:p>
          <a:p>
            <a:endParaRPr kumimoji="1" lang="en-US" altLang="ko-KR"/>
          </a:p>
          <a:p>
            <a:r>
              <a:rPr kumimoji="1" lang="ko-KR" altLang="en-US"/>
              <a:t>강화 학습 </a:t>
            </a:r>
            <a:r>
              <a:rPr kumimoji="1" lang="en-US" altLang="ko-KR"/>
              <a:t>:</a:t>
            </a:r>
            <a:r>
              <a:rPr kumimoji="1" lang="ko-KR" altLang="en-US"/>
              <a:t> 환경과 동적으로 연동하여 레이블링 데이터를 취득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비지도 학습</a:t>
            </a:r>
            <a:r>
              <a:rPr kumimoji="1" lang="en-US" altLang="ko-KR"/>
              <a:t>,</a:t>
            </a:r>
            <a:r>
              <a:rPr kumimoji="1" lang="ko-KR" altLang="en-US"/>
              <a:t> 강화 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9711" y="4125433"/>
            <a:ext cx="3452229" cy="2186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97548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12526" y="307040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noProof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예 </a:t>
            </a:r>
            <a:r>
              <a:rPr lang="en-US" altLang="ko-KR" sz="5400" kern="0" spc="-10" noProof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-</a:t>
            </a:r>
            <a:r>
              <a:rPr lang="ko-KR" altLang="en-US" sz="5400" kern="0" spc="-10" noProof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 구글 데이터 센터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12152463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제어값을 입력으로 하고</a:t>
            </a:r>
            <a:r>
              <a:rPr kumimoji="1" lang="en-US" altLang="ko-KR"/>
              <a:t>,</a:t>
            </a:r>
            <a:r>
              <a:rPr kumimoji="1" lang="ko-KR" altLang="en-US"/>
              <a:t> </a:t>
            </a:r>
            <a:r>
              <a:rPr kumimoji="1" lang="en-US" altLang="ko-KR"/>
              <a:t>PUE</a:t>
            </a:r>
            <a:r>
              <a:rPr kumimoji="1" lang="ko-KR" altLang="en-US"/>
              <a:t>*를 출력으로 하여 학습</a:t>
            </a:r>
            <a:endParaRPr kumimoji="1" lang="en-US" altLang="ko-KR"/>
          </a:p>
          <a:p>
            <a:r>
              <a:rPr kumimoji="1" lang="ko-KR" altLang="en-US"/>
              <a:t>실제 데이터 사용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DNN </a:t>
            </a:r>
            <a:r>
              <a:rPr kumimoji="1" lang="ko-KR" altLang="en-US"/>
              <a:t>적용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299;p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749300" y="2877921"/>
            <a:ext cx="4520349" cy="23150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텍스트 상자 5"/>
          <p:cNvSpPr txBox="1"/>
          <p:nvPr/>
        </p:nvSpPr>
        <p:spPr>
          <a:xfrm>
            <a:off x="887593" y="5829402"/>
            <a:ext cx="36844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200"/>
              <a:t>*</a:t>
            </a:r>
            <a:r>
              <a:rPr kumimoji="1" lang="en-US" altLang="ko-KR" sz="1200"/>
              <a:t>PUE(Power Usage Effectiveness) : </a:t>
            </a:r>
            <a:r>
              <a:rPr kumimoji="1" lang="ko-KR" altLang="en-US" sz="1200"/>
              <a:t>에너지 사용 효율도</a:t>
            </a:r>
          </a:p>
        </p:txBody>
      </p:sp>
    </p:spTree>
    <p:extLst>
      <p:ext uri="{BB962C8B-B14F-4D97-AF65-F5344CB8AC3E}">
        <p14:creationId xmlns:p14="http://schemas.microsoft.com/office/powerpoint/2010/main" val="6653348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사과 기준 찾기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5" name="Shape 140"/>
          <p:cNvCxnSpPr/>
          <p:nvPr/>
        </p:nvCxnSpPr>
        <p:spPr>
          <a:xfrm rot="10800000" flipH="1">
            <a:off x="1707403" y="5582868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141"/>
          <p:cNvSpPr txBox="1"/>
          <p:nvPr/>
        </p:nvSpPr>
        <p:spPr>
          <a:xfrm>
            <a:off x="6844503" y="555184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크다</a:t>
            </a:r>
          </a:p>
        </p:txBody>
      </p:sp>
      <p:sp>
        <p:nvSpPr>
          <p:cNvPr id="7" name="Shape 142"/>
          <p:cNvSpPr txBox="1"/>
          <p:nvPr/>
        </p:nvSpPr>
        <p:spPr>
          <a:xfrm>
            <a:off x="1588178" y="5591718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작다</a:t>
            </a:r>
          </a:p>
        </p:txBody>
      </p:sp>
      <p:sp>
        <p:nvSpPr>
          <p:cNvPr id="8" name="Shape 143"/>
          <p:cNvSpPr/>
          <p:nvPr/>
        </p:nvSpPr>
        <p:spPr>
          <a:xfrm>
            <a:off x="6137278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9" name="Shape 144"/>
          <p:cNvGrpSpPr/>
          <p:nvPr/>
        </p:nvGrpSpPr>
        <p:grpSpPr>
          <a:xfrm>
            <a:off x="3660339" y="3928494"/>
            <a:ext cx="747300" cy="1662475"/>
            <a:chOff x="3194512" y="2813675"/>
            <a:chExt cx="747300" cy="1662475"/>
          </a:xfrm>
        </p:grpSpPr>
        <p:cxnSp>
          <p:nvCxnSpPr>
            <p:cNvPr id="10" name="Shape 145"/>
            <p:cNvCxnSpPr/>
            <p:nvPr/>
          </p:nvCxnSpPr>
          <p:spPr>
            <a:xfrm flipH="1">
              <a:off x="3565612" y="3253350"/>
              <a:ext cx="5100" cy="1222800"/>
            </a:xfrm>
            <a:prstGeom prst="straightConnector1">
              <a:avLst/>
            </a:pr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11" name="Shape 146"/>
            <p:cNvSpPr txBox="1"/>
            <p:nvPr/>
          </p:nvSpPr>
          <p:spPr>
            <a:xfrm>
              <a:off x="3194512" y="2813675"/>
              <a:ext cx="747300" cy="353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/>
                <a:t>기준</a:t>
              </a:r>
            </a:p>
          </p:txBody>
        </p:sp>
      </p:grpSp>
      <p:sp>
        <p:nvSpPr>
          <p:cNvPr id="13" name="Shape 143"/>
          <p:cNvSpPr/>
          <p:nvPr/>
        </p:nvSpPr>
        <p:spPr>
          <a:xfrm>
            <a:off x="2622832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" name="Shape 143"/>
          <p:cNvSpPr/>
          <p:nvPr/>
        </p:nvSpPr>
        <p:spPr>
          <a:xfrm>
            <a:off x="3604164" y="5004071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" name="Shape 147"/>
          <p:cNvSpPr txBox="1"/>
          <p:nvPr/>
        </p:nvSpPr>
        <p:spPr>
          <a:xfrm>
            <a:off x="2947292" y="4577555"/>
            <a:ext cx="130444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ko-KR" altLang="en-US"/>
              <a:t>안 </a:t>
            </a:r>
            <a:r>
              <a:rPr lang="en" err="1"/>
              <a:t>익은거</a:t>
            </a:r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6257459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입력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305;p4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96227" y="1680708"/>
            <a:ext cx="5846563" cy="441174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5911003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예측 결과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311;p4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32974" y="2274534"/>
            <a:ext cx="6445300" cy="34669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6920310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제어값과 </a:t>
            </a:r>
            <a:r>
              <a:rPr kumimoji="1" lang="en-US" altLang="ko-KR"/>
              <a:t>PUE</a:t>
            </a:r>
            <a:r>
              <a:rPr kumimoji="1" lang="ko-KR" altLang="en-US"/>
              <a:t>의 관계를 학습</a:t>
            </a:r>
            <a:endParaRPr kumimoji="1" lang="en-US" altLang="ko-KR"/>
          </a:p>
          <a:p>
            <a:r>
              <a:rPr kumimoji="1" lang="ko-KR" altLang="en-US"/>
              <a:t>임의의 제어값에 대한 </a:t>
            </a:r>
            <a:r>
              <a:rPr kumimoji="1" lang="en-US" altLang="ko-KR"/>
              <a:t>PUE</a:t>
            </a:r>
            <a:r>
              <a:rPr kumimoji="1" lang="ko-KR" altLang="en-US"/>
              <a:t>를 알 수 있다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학습된 </a:t>
            </a:r>
            <a:r>
              <a:rPr kumimoji="1" lang="en-US" altLang="ko-KR"/>
              <a:t>DNN</a:t>
            </a:r>
            <a:r>
              <a:rPr kumimoji="1" lang="ko-KR" altLang="en-US"/>
              <a:t>은 시뮬레이터로 사용할 수 있다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학습된 </a:t>
            </a:r>
            <a:r>
              <a:rPr kumimoji="1" lang="en-US" altLang="ko-KR"/>
              <a:t>DNN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E85CBF1-79C5-40FF-9FFE-64FD738DB529}"/>
              </a:ext>
            </a:extLst>
          </p:cNvPr>
          <p:cNvSpPr/>
          <p:nvPr/>
        </p:nvSpPr>
        <p:spPr>
          <a:xfrm>
            <a:off x="628650" y="2831592"/>
            <a:ext cx="5820918" cy="475488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6406217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임의의 </a:t>
            </a:r>
            <a:r>
              <a:rPr kumimoji="1" lang="ko-KR" altLang="en-US" dirty="0" err="1"/>
              <a:t>제어값에</a:t>
            </a:r>
            <a:r>
              <a:rPr kumimoji="1" lang="ko-KR" altLang="en-US" dirty="0"/>
              <a:t> 대한 </a:t>
            </a:r>
            <a:r>
              <a:rPr kumimoji="1" lang="en-US" altLang="ko-KR" dirty="0"/>
              <a:t>PUE</a:t>
            </a:r>
            <a:r>
              <a:rPr kumimoji="1" lang="ko-KR" altLang="en-US" dirty="0"/>
              <a:t>를 미리 알 수 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다양한 입력에 대한 시뮬레이션으로</a:t>
            </a:r>
            <a:r>
              <a:rPr kumimoji="1" lang="en-US" altLang="ko-KR" dirty="0"/>
              <a:t>,</a:t>
            </a:r>
            <a:r>
              <a:rPr kumimoji="1" lang="ko-KR" altLang="en-US" dirty="0"/>
              <a:t> 최선의 </a:t>
            </a:r>
            <a:r>
              <a:rPr kumimoji="1" lang="en-US" altLang="ko-KR" dirty="0"/>
              <a:t>PUE</a:t>
            </a:r>
            <a:r>
              <a:rPr kumimoji="1" lang="ko-KR" altLang="en-US" dirty="0"/>
              <a:t>를 찾을 수 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시뮬레이션이 가능하면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97306992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딥러닝</a:t>
            </a:r>
            <a:r>
              <a:rPr lang="en-US" altLang="ko-KR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 </a:t>
            </a: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개발 환경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643784828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z="2000"/>
              <a:t>일반적인 그래픽 카드</a:t>
            </a:r>
            <a:endParaRPr kumimoji="1" lang="en-US" altLang="ko-KR" sz="2000"/>
          </a:p>
          <a:p>
            <a:r>
              <a:rPr kumimoji="1" lang="ko-KR" altLang="en-US" sz="2000"/>
              <a:t>딥러닝 학습 계산의 대부분은 단순 곱셈과 덧셈</a:t>
            </a:r>
            <a:r>
              <a:rPr kumimoji="1" lang="en-US" altLang="ko-KR" sz="2000"/>
              <a:t>.</a:t>
            </a:r>
          </a:p>
          <a:p>
            <a:r>
              <a:rPr kumimoji="1" lang="ko-KR" altLang="en-US" sz="2000"/>
              <a:t>많은 수의 노드가 개별적으로 계산된다</a:t>
            </a:r>
            <a:r>
              <a:rPr kumimoji="1" lang="en-US" altLang="ko-KR" sz="2000"/>
              <a:t>.</a:t>
            </a:r>
          </a:p>
          <a:p>
            <a:endParaRPr kumimoji="1" lang="ko-KR" altLang="en-US" sz="180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많은 연산량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91207837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z="2000"/>
              <a:t>많은 수의 코어</a:t>
            </a:r>
            <a:r>
              <a:rPr kumimoji="1" lang="en-US" altLang="ko-KR" sz="2000"/>
              <a:t>.</a:t>
            </a:r>
            <a:r>
              <a:rPr kumimoji="1" lang="ko-KR" altLang="en-US" sz="2000"/>
              <a:t> </a:t>
            </a:r>
            <a:endParaRPr kumimoji="1" lang="en-US" altLang="ko-KR" sz="2000"/>
          </a:p>
          <a:p>
            <a:r>
              <a:rPr kumimoji="1" lang="ko-KR" altLang="en-US" sz="2000"/>
              <a:t>병렬 연산 가능</a:t>
            </a:r>
            <a:endParaRPr kumimoji="1" lang="ko-KR" altLang="en-US" sz="180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GPU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2439" y="3443482"/>
            <a:ext cx="5645278" cy="2083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069836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딥러닝 개발 스택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3499151" y="5303245"/>
            <a:ext cx="3230218" cy="4936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>
                <a:solidFill>
                  <a:schemeClr val="tx1">
                    <a:lumMod val="95000"/>
                  </a:schemeClr>
                </a:solidFill>
              </a:rPr>
              <a:t>CPU / GPU</a:t>
            </a:r>
            <a:endParaRPr kumimoji="1" lang="ko-KR" altLang="en-US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3499151" y="4636714"/>
            <a:ext cx="3230218" cy="4936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>
                <a:solidFill>
                  <a:schemeClr val="tx1">
                    <a:lumMod val="95000"/>
                  </a:schemeClr>
                </a:solidFill>
              </a:rPr>
              <a:t>Cuda / CuDNN</a:t>
            </a:r>
            <a:endParaRPr kumimoji="1" lang="ko-KR" altLang="en-US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3499151" y="3970183"/>
            <a:ext cx="3230218" cy="4936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>
                <a:solidFill>
                  <a:schemeClr val="tx1">
                    <a:lumMod val="95000"/>
                  </a:schemeClr>
                </a:solidFill>
              </a:rPr>
              <a:t>TensorFlow / PyTorch</a:t>
            </a:r>
            <a:endParaRPr kumimoji="1" lang="ko-KR" altLang="en-US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3499151" y="3303652"/>
            <a:ext cx="3230218" cy="4936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>
                <a:solidFill>
                  <a:schemeClr val="tx1">
                    <a:lumMod val="95000"/>
                  </a:schemeClr>
                </a:solidFill>
              </a:rPr>
              <a:t>Keras</a:t>
            </a:r>
            <a:endParaRPr kumimoji="1" lang="ko-KR" altLang="en-US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3499151" y="2653610"/>
            <a:ext cx="3230218" cy="4936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>
                <a:solidFill>
                  <a:schemeClr val="tx1">
                    <a:lumMod val="95000"/>
                  </a:schemeClr>
                </a:solidFill>
              </a:rPr>
              <a:t>python application</a:t>
            </a:r>
            <a:endParaRPr kumimoji="1" lang="ko-KR" altLang="en-US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11" name="텍스트 상자 10"/>
          <p:cNvSpPr txBox="1"/>
          <p:nvPr/>
        </p:nvSpPr>
        <p:spPr>
          <a:xfrm>
            <a:off x="2013252" y="5396196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b="1">
                <a:solidFill>
                  <a:schemeClr val="tx1">
                    <a:lumMod val="95000"/>
                  </a:schemeClr>
                </a:solidFill>
              </a:rPr>
              <a:t>하드웨어</a:t>
            </a:r>
          </a:p>
        </p:txBody>
      </p:sp>
      <p:sp>
        <p:nvSpPr>
          <p:cNvPr id="12" name="텍스트 상자 11"/>
          <p:cNvSpPr txBox="1"/>
          <p:nvPr/>
        </p:nvSpPr>
        <p:spPr>
          <a:xfrm>
            <a:off x="1682662" y="4114109"/>
            <a:ext cx="14814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b="1">
                <a:solidFill>
                  <a:schemeClr val="tx1">
                    <a:lumMod val="95000"/>
                  </a:schemeClr>
                </a:solidFill>
              </a:rPr>
              <a:t>백엔드 프레임웤</a:t>
            </a:r>
          </a:p>
        </p:txBody>
      </p:sp>
      <p:sp>
        <p:nvSpPr>
          <p:cNvPr id="13" name="텍스트 상자 12"/>
          <p:cNvSpPr txBox="1"/>
          <p:nvPr/>
        </p:nvSpPr>
        <p:spPr>
          <a:xfrm>
            <a:off x="1862198" y="2762591"/>
            <a:ext cx="11224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b="1">
                <a:solidFill>
                  <a:schemeClr val="tx1">
                    <a:lumMod val="95000"/>
                  </a:schemeClr>
                </a:solidFill>
              </a:rPr>
              <a:t>사용자 코드</a:t>
            </a:r>
          </a:p>
        </p:txBody>
      </p:sp>
      <p:sp>
        <p:nvSpPr>
          <p:cNvPr id="14" name="텍스트 상자 13"/>
          <p:cNvSpPr txBox="1"/>
          <p:nvPr/>
        </p:nvSpPr>
        <p:spPr>
          <a:xfrm>
            <a:off x="1514717" y="3403634"/>
            <a:ext cx="18806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b="1">
                <a:solidFill>
                  <a:schemeClr val="tx1">
                    <a:lumMod val="95000"/>
                  </a:schemeClr>
                </a:solidFill>
              </a:rPr>
              <a:t>편의성 좋은 프레임웤</a:t>
            </a:r>
          </a:p>
        </p:txBody>
      </p:sp>
      <p:sp>
        <p:nvSpPr>
          <p:cNvPr id="15" name="텍스트 상자 14"/>
          <p:cNvSpPr txBox="1"/>
          <p:nvPr/>
        </p:nvSpPr>
        <p:spPr>
          <a:xfrm>
            <a:off x="1273896" y="4776692"/>
            <a:ext cx="22397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b="1">
                <a:solidFill>
                  <a:schemeClr val="tx1">
                    <a:lumMod val="95000"/>
                  </a:schemeClr>
                </a:solidFill>
              </a:rPr>
              <a:t>하드웨어 사용 라이브러리</a:t>
            </a:r>
          </a:p>
        </p:txBody>
      </p:sp>
    </p:spTree>
    <p:extLst>
      <p:ext uri="{BB962C8B-B14F-4D97-AF65-F5344CB8AC3E}">
        <p14:creationId xmlns:p14="http://schemas.microsoft.com/office/powerpoint/2010/main" val="56268763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sz="2000"/>
              <a:t>TensorFlow</a:t>
            </a:r>
            <a:r>
              <a:rPr kumimoji="1" lang="ko-KR" altLang="en-US" sz="2000"/>
              <a:t>는 어느정도 난해하다</a:t>
            </a:r>
            <a:r>
              <a:rPr kumimoji="1" lang="en-US" altLang="ko-KR" sz="2000"/>
              <a:t>.</a:t>
            </a:r>
          </a:p>
          <a:p>
            <a:r>
              <a:rPr kumimoji="1" lang="en-US" altLang="ko-KR" sz="2000"/>
              <a:t>Keras</a:t>
            </a:r>
            <a:r>
              <a:rPr kumimoji="1" lang="ko-KR" altLang="en-US" sz="2000"/>
              <a:t>로 편하게 코드 작성</a:t>
            </a:r>
            <a:endParaRPr kumimoji="1" lang="en-US" altLang="ko-KR" sz="2000"/>
          </a:p>
          <a:p>
            <a:r>
              <a:rPr kumimoji="1" lang="en-US" altLang="ko-KR" sz="2000"/>
              <a:t>Keras</a:t>
            </a:r>
            <a:r>
              <a:rPr kumimoji="1" lang="ko-KR" altLang="en-US" sz="2000"/>
              <a:t>는 </a:t>
            </a:r>
            <a:r>
              <a:rPr kumimoji="1" lang="en-US" altLang="ko-KR" sz="2000"/>
              <a:t>TensorFlow</a:t>
            </a:r>
            <a:r>
              <a:rPr kumimoji="1" lang="ko-KR" altLang="en-US" sz="2000"/>
              <a:t>를 호출하여 실행된다</a:t>
            </a:r>
            <a:r>
              <a:rPr kumimoji="1" lang="en-US" altLang="ko-KR" sz="2000"/>
              <a:t>.</a:t>
            </a:r>
          </a:p>
          <a:p>
            <a:endParaRPr kumimoji="1" lang="en-US" altLang="ko-KR" sz="2000"/>
          </a:p>
          <a:p>
            <a:r>
              <a:rPr kumimoji="1" lang="en-US" altLang="ko-KR" sz="2000"/>
              <a:t>2019</a:t>
            </a:r>
            <a:r>
              <a:rPr kumimoji="1" lang="ko-KR" altLang="en-US" sz="2000"/>
              <a:t>년 </a:t>
            </a:r>
            <a:r>
              <a:rPr kumimoji="1" lang="en-US" altLang="ko-KR" sz="2000"/>
              <a:t>9</a:t>
            </a:r>
            <a:r>
              <a:rPr kumimoji="1" lang="ko-KR" altLang="en-US" sz="2000"/>
              <a:t>월에 공식적으로 </a:t>
            </a:r>
            <a:r>
              <a:rPr kumimoji="1" lang="en-US" altLang="ko-KR" sz="2000"/>
              <a:t>TensorFlow</a:t>
            </a:r>
            <a:r>
              <a:rPr kumimoji="1" lang="ko-KR" altLang="en-US" sz="2000"/>
              <a:t>에 </a:t>
            </a:r>
            <a:r>
              <a:rPr kumimoji="1" lang="en-US" altLang="ko-KR" sz="2000"/>
              <a:t>Keras</a:t>
            </a:r>
            <a:r>
              <a:rPr kumimoji="1" lang="ko-KR" altLang="en-US" sz="2000"/>
              <a:t>가 포함되었다</a:t>
            </a:r>
            <a:r>
              <a:rPr kumimoji="1" lang="en-US" altLang="ko-KR" sz="2000"/>
              <a:t>.</a:t>
            </a:r>
            <a:endParaRPr kumimoji="1" lang="ko-KR" altLang="en-US" sz="180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TensorFlow</a:t>
            </a:r>
            <a:r>
              <a:rPr kumimoji="1" lang="ko-KR" altLang="en-US"/>
              <a:t>와 </a:t>
            </a:r>
            <a:r>
              <a:rPr kumimoji="1" lang="en-US" altLang="ko-KR"/>
              <a:t>Keras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73463972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z="2000"/>
              <a:t>웹을 기반으로 함</a:t>
            </a:r>
            <a:r>
              <a:rPr kumimoji="1" lang="en-US" altLang="ko-KR" sz="2000"/>
              <a:t>.</a:t>
            </a:r>
          </a:p>
          <a:p>
            <a:r>
              <a:rPr kumimoji="1" lang="ko-KR" altLang="en-US" sz="2000"/>
              <a:t>코드를 서버로 전달하여 실행하고</a:t>
            </a:r>
            <a:endParaRPr kumimoji="1" lang="en-US" altLang="ko-KR" sz="2000"/>
          </a:p>
          <a:p>
            <a:r>
              <a:rPr kumimoji="1" lang="ko-KR" altLang="en-US" sz="2000"/>
              <a:t>그 결과를 웹 화면으로 보여줌</a:t>
            </a:r>
            <a:endParaRPr kumimoji="1" lang="en-US" altLang="ko-KR" sz="2000"/>
          </a:p>
          <a:p>
            <a:endParaRPr kumimoji="1" lang="en-US" altLang="ko-KR" sz="2000"/>
          </a:p>
          <a:p>
            <a:r>
              <a:rPr kumimoji="1" lang="ko-KR" altLang="en-US" sz="2000"/>
              <a:t>작업 페이지 내에 그림도 보여주고</a:t>
            </a:r>
            <a:endParaRPr kumimoji="1" lang="en-US" altLang="ko-KR" sz="2000"/>
          </a:p>
          <a:p>
            <a:r>
              <a:rPr kumimoji="1" lang="ko-KR" altLang="en-US" sz="2000"/>
              <a:t>작업 페이지 내에 문서도 작성하고</a:t>
            </a:r>
            <a:endParaRPr kumimoji="1" lang="en-US" altLang="ko-KR" sz="2000"/>
          </a:p>
          <a:p>
            <a:endParaRPr kumimoji="1" lang="ko-KR" altLang="en-US" sz="180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Jupyter Notebook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820652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사과 기준 찾기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5" name="Shape 140"/>
          <p:cNvCxnSpPr/>
          <p:nvPr/>
        </p:nvCxnSpPr>
        <p:spPr>
          <a:xfrm rot="10800000" flipH="1">
            <a:off x="1707403" y="5582868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141"/>
          <p:cNvSpPr txBox="1"/>
          <p:nvPr/>
        </p:nvSpPr>
        <p:spPr>
          <a:xfrm>
            <a:off x="6844503" y="555184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크다</a:t>
            </a:r>
          </a:p>
        </p:txBody>
      </p:sp>
      <p:sp>
        <p:nvSpPr>
          <p:cNvPr id="7" name="Shape 142"/>
          <p:cNvSpPr txBox="1"/>
          <p:nvPr/>
        </p:nvSpPr>
        <p:spPr>
          <a:xfrm>
            <a:off x="1588178" y="5591718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작다</a:t>
            </a:r>
          </a:p>
        </p:txBody>
      </p:sp>
      <p:sp>
        <p:nvSpPr>
          <p:cNvPr id="8" name="Shape 143"/>
          <p:cNvSpPr/>
          <p:nvPr/>
        </p:nvSpPr>
        <p:spPr>
          <a:xfrm>
            <a:off x="6137278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9" name="Shape 144"/>
          <p:cNvGrpSpPr/>
          <p:nvPr/>
        </p:nvGrpSpPr>
        <p:grpSpPr>
          <a:xfrm>
            <a:off x="3660339" y="3928494"/>
            <a:ext cx="747300" cy="1662475"/>
            <a:chOff x="3194512" y="2813675"/>
            <a:chExt cx="747300" cy="1662475"/>
          </a:xfrm>
        </p:grpSpPr>
        <p:cxnSp>
          <p:nvCxnSpPr>
            <p:cNvPr id="10" name="Shape 145"/>
            <p:cNvCxnSpPr/>
            <p:nvPr/>
          </p:nvCxnSpPr>
          <p:spPr>
            <a:xfrm flipH="1">
              <a:off x="3565612" y="3253350"/>
              <a:ext cx="5100" cy="1222800"/>
            </a:xfrm>
            <a:prstGeom prst="straightConnector1">
              <a:avLst/>
            </a:pr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11" name="Shape 146"/>
            <p:cNvSpPr txBox="1"/>
            <p:nvPr/>
          </p:nvSpPr>
          <p:spPr>
            <a:xfrm>
              <a:off x="3194512" y="2813675"/>
              <a:ext cx="747300" cy="353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/>
                <a:t>기준</a:t>
              </a:r>
            </a:p>
          </p:txBody>
        </p:sp>
      </p:grpSp>
      <p:sp>
        <p:nvSpPr>
          <p:cNvPr id="13" name="Shape 143"/>
          <p:cNvSpPr/>
          <p:nvPr/>
        </p:nvSpPr>
        <p:spPr>
          <a:xfrm>
            <a:off x="2622832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" name="Shape 143"/>
          <p:cNvSpPr/>
          <p:nvPr/>
        </p:nvSpPr>
        <p:spPr>
          <a:xfrm>
            <a:off x="3604164" y="5004071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" name="Shape 143"/>
          <p:cNvSpPr/>
          <p:nvPr/>
        </p:nvSpPr>
        <p:spPr>
          <a:xfrm>
            <a:off x="4539112" y="50033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" name="Shape 147"/>
          <p:cNvSpPr txBox="1"/>
          <p:nvPr/>
        </p:nvSpPr>
        <p:spPr>
          <a:xfrm>
            <a:off x="4031439" y="4576806"/>
            <a:ext cx="1299513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익은거</a:t>
            </a:r>
          </a:p>
        </p:txBody>
      </p:sp>
    </p:spTree>
    <p:extLst>
      <p:ext uri="{BB962C8B-B14F-4D97-AF65-F5344CB8AC3E}">
        <p14:creationId xmlns:p14="http://schemas.microsoft.com/office/powerpoint/2010/main" val="25673785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z="2000"/>
              <a:t>사용자 컴에 개발 환경이 없어도 됨</a:t>
            </a:r>
            <a:r>
              <a:rPr kumimoji="1" lang="en-US" altLang="ko-KR" sz="2000"/>
              <a:t>.</a:t>
            </a:r>
          </a:p>
          <a:p>
            <a:r>
              <a:rPr kumimoji="1" lang="ko-KR" altLang="en-US" sz="2000"/>
              <a:t>작업 결과를 파일로 저장 가능</a:t>
            </a:r>
            <a:r>
              <a:rPr kumimoji="1" lang="en-US" altLang="ko-KR" sz="2000"/>
              <a:t>.</a:t>
            </a:r>
            <a:r>
              <a:rPr kumimoji="1" lang="ko-KR" altLang="en-US" sz="2000"/>
              <a:t> </a:t>
            </a:r>
            <a:r>
              <a:rPr kumimoji="1" lang="en-US" altLang="ko-KR" sz="2000"/>
              <a:t>ipynb </a:t>
            </a:r>
            <a:r>
              <a:rPr kumimoji="1" lang="ko-KR" altLang="en-US" sz="2000"/>
              <a:t>파일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Jupyter Notebook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2791" y="3133793"/>
            <a:ext cx="5290390" cy="3320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453287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z="2000"/>
              <a:t>구글의 </a:t>
            </a:r>
            <a:r>
              <a:rPr kumimoji="1" lang="en-US" altLang="ko-KR" sz="2000"/>
              <a:t>Jupyter </a:t>
            </a:r>
            <a:r>
              <a:rPr kumimoji="1" lang="ko-KR" altLang="en-US" sz="2000"/>
              <a:t>서비스</a:t>
            </a:r>
            <a:endParaRPr kumimoji="1" lang="en-US" altLang="ko-KR" sz="2000"/>
          </a:p>
          <a:p>
            <a:r>
              <a:rPr kumimoji="1" lang="ko-KR" altLang="en-US" sz="2000"/>
              <a:t>구글 계정</a:t>
            </a:r>
            <a:r>
              <a:rPr kumimoji="1" lang="en-US" altLang="ko-KR" sz="2000"/>
              <a:t>(gmail </a:t>
            </a:r>
            <a:r>
              <a:rPr kumimoji="1" lang="ko-KR" altLang="en-US" sz="2000"/>
              <a:t>계정</a:t>
            </a:r>
            <a:r>
              <a:rPr kumimoji="1" lang="en-US" altLang="ko-KR" sz="2000"/>
              <a:t>)</a:t>
            </a:r>
            <a:r>
              <a:rPr kumimoji="1" lang="ko-KR" altLang="en-US" sz="2000"/>
              <a:t> 생성 만으로 준비 끝</a:t>
            </a:r>
            <a:r>
              <a:rPr kumimoji="1" lang="en-US" altLang="ko-KR" sz="2000"/>
              <a:t>.</a:t>
            </a:r>
          </a:p>
          <a:p>
            <a:endParaRPr kumimoji="1" lang="en-US" altLang="ko-KR" sz="2000"/>
          </a:p>
          <a:p>
            <a:r>
              <a:rPr kumimoji="1" lang="ko-KR" altLang="en-US" sz="2000"/>
              <a:t>무료로 </a:t>
            </a:r>
            <a:r>
              <a:rPr kumimoji="1" lang="en-US" altLang="ko-KR" sz="2000"/>
              <a:t>GPU</a:t>
            </a:r>
            <a:r>
              <a:rPr kumimoji="1" lang="ko-KR" altLang="en-US" sz="2000"/>
              <a:t> 사용 가능</a:t>
            </a:r>
            <a:endParaRPr kumimoji="1" lang="en-US" altLang="ko-KR" sz="2000"/>
          </a:p>
          <a:p>
            <a:endParaRPr kumimoji="1" lang="en-US" altLang="ko-KR" sz="2000"/>
          </a:p>
          <a:p>
            <a:r>
              <a:rPr lang="en-US" altLang="ko-KR" sz="1800">
                <a:hlinkClick r:id="rId3"/>
              </a:rPr>
              <a:t>https://colab.research.google.com</a:t>
            </a:r>
            <a:endParaRPr kumimoji="1" lang="ko-KR" altLang="en-US" sz="180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Colab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7941597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z="2000" dirty="0" err="1"/>
              <a:t>머신러닝</a:t>
            </a:r>
            <a:r>
              <a:rPr kumimoji="1" lang="ko-KR" altLang="en-US" sz="2000" dirty="0"/>
              <a:t> 공개 문제 서비스</a:t>
            </a:r>
            <a:endParaRPr kumimoji="1" lang="en-US" altLang="ko-KR" sz="2000" dirty="0"/>
          </a:p>
          <a:p>
            <a:endParaRPr kumimoji="1" lang="en-US" altLang="ko-KR" sz="2000" dirty="0"/>
          </a:p>
          <a:p>
            <a:r>
              <a:rPr kumimoji="1" lang="ko-KR" altLang="en-US" sz="2000" dirty="0"/>
              <a:t>문제와 데이터</a:t>
            </a:r>
            <a:r>
              <a:rPr kumimoji="1" lang="en-US" altLang="ko-KR" sz="2000" dirty="0"/>
              <a:t>,</a:t>
            </a:r>
            <a:r>
              <a:rPr kumimoji="1" lang="ko-KR" altLang="en-US" sz="2000" dirty="0"/>
              <a:t> 그리고 답이 있다</a:t>
            </a:r>
            <a:r>
              <a:rPr kumimoji="1" lang="en-US" altLang="ko-KR" sz="2000" dirty="0"/>
              <a:t>.</a:t>
            </a:r>
          </a:p>
          <a:p>
            <a:r>
              <a:rPr kumimoji="1" lang="ko-KR" altLang="en-US" sz="2000" dirty="0"/>
              <a:t>무료 </a:t>
            </a:r>
            <a:r>
              <a:rPr kumimoji="1" lang="en-US" altLang="ko-KR" sz="2000" dirty="0" err="1"/>
              <a:t>Jupyter</a:t>
            </a:r>
            <a:r>
              <a:rPr kumimoji="1" lang="ko-KR" altLang="en-US" sz="2000" dirty="0"/>
              <a:t>를 사용할 수 있다</a:t>
            </a:r>
            <a:r>
              <a:rPr kumimoji="1" lang="en-US" altLang="ko-KR" sz="2000" dirty="0"/>
              <a:t>.</a:t>
            </a:r>
          </a:p>
          <a:p>
            <a:r>
              <a:rPr lang="en-US" altLang="ko-KR" sz="1800" dirty="0">
                <a:hlinkClick r:id="rId2"/>
              </a:rPr>
              <a:t>https://www.kaggle.com</a:t>
            </a:r>
            <a:endParaRPr lang="en-US" altLang="ko-KR" sz="1800" dirty="0"/>
          </a:p>
          <a:p>
            <a:endParaRPr kumimoji="1" lang="ko-KR" altLang="en-US" sz="18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Kaggle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69870065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C71596A-AB60-4463-9296-A121DE0E39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352563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D66C1B04-61E0-41D6-8A49-9965098447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1BB89FC-244F-4F96-AB4E-DBA99DE338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1920" y="1399794"/>
            <a:ext cx="9144000" cy="5143500"/>
          </a:xfrm>
          <a:prstGeom prst="rect">
            <a:avLst/>
          </a:prstGeom>
        </p:spPr>
      </p:pic>
      <p:sp>
        <p:nvSpPr>
          <p:cNvPr id="4" name="타원 3">
            <a:extLst>
              <a:ext uri="{FF2B5EF4-FFF2-40B4-BE49-F238E27FC236}">
                <a16:creationId xmlns:a16="http://schemas.microsoft.com/office/drawing/2014/main" id="{8F8B7D63-99BE-4203-9311-BECA55B1A42A}"/>
              </a:ext>
            </a:extLst>
          </p:cNvPr>
          <p:cNvSpPr/>
          <p:nvPr/>
        </p:nvSpPr>
        <p:spPr>
          <a:xfrm>
            <a:off x="7644384" y="3608832"/>
            <a:ext cx="463296" cy="32918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D27AAA97-5835-4951-882C-DAB98887A2EB}"/>
              </a:ext>
            </a:extLst>
          </p:cNvPr>
          <p:cNvSpPr/>
          <p:nvPr/>
        </p:nvSpPr>
        <p:spPr>
          <a:xfrm>
            <a:off x="1455594" y="3684270"/>
            <a:ext cx="1440006" cy="1539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9F9E343D-6942-4664-91DF-BC5FF4EF8ED0}"/>
              </a:ext>
            </a:extLst>
          </p:cNvPr>
          <p:cNvSpPr/>
          <p:nvPr/>
        </p:nvSpPr>
        <p:spPr>
          <a:xfrm>
            <a:off x="1442466" y="1650492"/>
            <a:ext cx="348996" cy="32918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2635706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E1683523-DEED-4B0C-B5E0-4D27ABE577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047" y="554736"/>
            <a:ext cx="4848225" cy="35052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FC0CF01-6EA2-418C-9E35-1A6685C4CBA0}"/>
              </a:ext>
            </a:extLst>
          </p:cNvPr>
          <p:cNvSpPr txBox="1"/>
          <p:nvPr/>
        </p:nvSpPr>
        <p:spPr>
          <a:xfrm>
            <a:off x="4937760" y="1237282"/>
            <a:ext cx="4025461" cy="369332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이 </a:t>
            </a:r>
            <a:r>
              <a:rPr lang="ko-KR" altLang="en-US" dirty="0" err="1"/>
              <a:t>세개</a:t>
            </a:r>
            <a:r>
              <a:rPr lang="ko-KR" altLang="en-US" dirty="0"/>
              <a:t> 거의 필수적</a:t>
            </a: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C68EACCA-40B0-4940-803D-741523A972B7}"/>
              </a:ext>
            </a:extLst>
          </p:cNvPr>
          <p:cNvCxnSpPr>
            <a:cxnSpLocks/>
            <a:stCxn id="3" idx="1"/>
          </p:cNvCxnSpPr>
          <p:nvPr/>
        </p:nvCxnSpPr>
        <p:spPr>
          <a:xfrm flipH="1">
            <a:off x="4035552" y="1421948"/>
            <a:ext cx="902208" cy="93432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F856EEC0-13CD-4DC4-A876-69D9C9A82A20}"/>
              </a:ext>
            </a:extLst>
          </p:cNvPr>
          <p:cNvSpPr/>
          <p:nvPr/>
        </p:nvSpPr>
        <p:spPr>
          <a:xfrm>
            <a:off x="1292352" y="1146048"/>
            <a:ext cx="2743200" cy="780288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B9B728D7-E307-4133-9E00-8752C7AE077E}"/>
              </a:ext>
            </a:extLst>
          </p:cNvPr>
          <p:cNvGrpSpPr/>
          <p:nvPr/>
        </p:nvGrpSpPr>
        <p:grpSpPr>
          <a:xfrm>
            <a:off x="1751908" y="1606614"/>
            <a:ext cx="4848225" cy="704118"/>
            <a:chOff x="1427815" y="1467283"/>
            <a:chExt cx="5745240" cy="1018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FE684373-9AC5-4BD6-B476-E75C15F5E1B2}"/>
                    </a:ext>
                  </a:extLst>
                </p14:cNvPr>
                <p14:cNvContentPartPr/>
                <p14:nvPr/>
              </p14:nvContentPartPr>
              <p14:xfrm>
                <a:off x="1427815" y="1467283"/>
                <a:ext cx="1430280" cy="484200"/>
              </p14:xfrm>
            </p:contentPart>
          </mc:Choice>
          <mc:Fallback xmlns=""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FE684373-9AC5-4BD6-B476-E75C15F5E1B2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417151" y="1454281"/>
                  <a:ext cx="1451182" cy="50968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EBBFAC07-E91E-4DD4-A541-BA97C339C751}"/>
                    </a:ext>
                  </a:extLst>
                </p14:cNvPr>
                <p14:cNvContentPartPr/>
                <p14:nvPr/>
              </p14:nvContentPartPr>
              <p14:xfrm>
                <a:off x="2659375" y="1833043"/>
                <a:ext cx="2772000" cy="446040"/>
              </p14:xfrm>
            </p:contentPart>
          </mc:Choice>
          <mc:Fallback xmlns=""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EBBFAC07-E91E-4DD4-A541-BA97C339C751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649137" y="1820031"/>
                  <a:ext cx="2792903" cy="47154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28F80357-55A4-45C8-9151-D85A5D32F726}"/>
                    </a:ext>
                  </a:extLst>
                </p14:cNvPr>
                <p14:cNvContentPartPr/>
                <p14:nvPr/>
              </p14:nvContentPartPr>
              <p14:xfrm>
                <a:off x="5202055" y="2064163"/>
                <a:ext cx="378360" cy="421200"/>
              </p14:xfrm>
            </p:contentPart>
          </mc:Choice>
          <mc:Fallback xmlns=""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28F80357-55A4-45C8-9151-D85A5D32F726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191818" y="2051147"/>
                  <a:ext cx="399262" cy="44671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6B556709-5C99-458E-9452-A42A8DF550CE}"/>
                    </a:ext>
                  </a:extLst>
                </p14:cNvPr>
                <p14:cNvContentPartPr/>
                <p14:nvPr/>
              </p14:nvContentPartPr>
              <p14:xfrm>
                <a:off x="5601655" y="2183683"/>
                <a:ext cx="257400" cy="248400"/>
              </p14:xfrm>
            </p:contentPart>
          </mc:Choice>
          <mc:Fallback xmlns=""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6B556709-5C99-458E-9452-A42A8DF550CE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591001" y="2170691"/>
                  <a:ext cx="278282" cy="27386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34982D76-AE6F-4532-873E-7D78C557CEC5}"/>
                    </a:ext>
                  </a:extLst>
                </p14:cNvPr>
                <p14:cNvContentPartPr/>
                <p14:nvPr/>
              </p14:nvContentPartPr>
              <p14:xfrm>
                <a:off x="5798215" y="2128603"/>
                <a:ext cx="280800" cy="252360"/>
              </p14:xfrm>
            </p:contentPart>
          </mc:Choice>
          <mc:Fallback xmlns=""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34982D76-AE6F-4532-873E-7D78C557CEC5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787546" y="2115595"/>
                  <a:ext cx="301711" cy="27785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8346384A-1FF9-4EC0-9203-2E45BABE33DB}"/>
                    </a:ext>
                  </a:extLst>
                </p14:cNvPr>
                <p14:cNvContentPartPr/>
                <p14:nvPr/>
              </p14:nvContentPartPr>
              <p14:xfrm>
                <a:off x="6109975" y="2182963"/>
                <a:ext cx="245520" cy="202320"/>
              </p14:xfrm>
            </p:contentPart>
          </mc:Choice>
          <mc:Fallback xmlns=""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8346384A-1FF9-4EC0-9203-2E45BABE33DB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099319" y="2169960"/>
                  <a:ext cx="266406" cy="22780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F6FC76EE-757B-419E-91AE-51F9F685553D}"/>
                    </a:ext>
                  </a:extLst>
                </p14:cNvPr>
                <p14:cNvContentPartPr/>
                <p14:nvPr/>
              </p14:nvContentPartPr>
              <p14:xfrm>
                <a:off x="6310855" y="2090443"/>
                <a:ext cx="135720" cy="243000"/>
              </p14:xfrm>
            </p:contentPart>
          </mc:Choice>
          <mc:Fallback xmlns=""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F6FC76EE-757B-419E-91AE-51F9F685553D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300644" y="2077434"/>
                  <a:ext cx="156567" cy="26849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DD5E99FE-496B-4820-9A6D-32E1D7A5CBBD}"/>
                    </a:ext>
                  </a:extLst>
                </p14:cNvPr>
                <p14:cNvContentPartPr/>
                <p14:nvPr/>
              </p14:nvContentPartPr>
              <p14:xfrm>
                <a:off x="6423895" y="2137243"/>
                <a:ext cx="132480" cy="67680"/>
              </p14:xfrm>
            </p:contentPart>
          </mc:Choice>
          <mc:Fallback xmlns=""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DD5E99FE-496B-4820-9A6D-32E1D7A5CBBD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6413638" y="2124327"/>
                  <a:ext cx="153420" cy="9299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31D258B7-FD1D-4ADE-A5EB-739A17247DD9}"/>
                    </a:ext>
                  </a:extLst>
                </p14:cNvPr>
                <p14:cNvContentPartPr/>
                <p14:nvPr/>
              </p14:nvContentPartPr>
              <p14:xfrm>
                <a:off x="6451255" y="2131123"/>
                <a:ext cx="189360" cy="204480"/>
              </p14:xfrm>
            </p:contentPart>
          </mc:Choice>
          <mc:Fallback xmlns=""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31D258B7-FD1D-4ADE-A5EB-739A17247DD9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6441019" y="2118115"/>
                  <a:ext cx="210258" cy="2299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002783FF-3237-42DE-8E5F-68E08B539B48}"/>
                    </a:ext>
                  </a:extLst>
                </p14:cNvPr>
                <p14:cNvContentPartPr/>
                <p14:nvPr/>
              </p14:nvContentPartPr>
              <p14:xfrm>
                <a:off x="6646735" y="2082883"/>
                <a:ext cx="148680" cy="157680"/>
              </p14:xfrm>
            </p:contentPart>
          </mc:Choice>
          <mc:Fallback xmlns=""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002783FF-3237-42DE-8E5F-68E08B539B48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6636085" y="2069916"/>
                  <a:ext cx="169555" cy="18309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33BC0046-1517-493D-BEA2-99E3846A07BA}"/>
                    </a:ext>
                  </a:extLst>
                </p14:cNvPr>
                <p14:cNvContentPartPr/>
                <p14:nvPr/>
              </p14:nvContentPartPr>
              <p14:xfrm>
                <a:off x="6750055" y="2115643"/>
                <a:ext cx="110160" cy="57600"/>
              </p14:xfrm>
            </p:contentPart>
          </mc:Choice>
          <mc:Fallback xmlns=""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33BC0046-1517-493D-BEA2-99E3846A07BA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6739381" y="2102670"/>
                  <a:ext cx="131082" cy="8302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788EC546-7E51-40B0-BBEA-264C33427360}"/>
                    </a:ext>
                  </a:extLst>
                </p14:cNvPr>
                <p14:cNvContentPartPr/>
                <p14:nvPr/>
              </p14:nvContentPartPr>
              <p14:xfrm>
                <a:off x="6604615" y="2208163"/>
                <a:ext cx="280080" cy="151560"/>
              </p14:xfrm>
            </p:contentPart>
          </mc:Choice>
          <mc:Fallback xmlns=""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788EC546-7E51-40B0-BBEA-264C33427360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6593957" y="2195663"/>
                  <a:ext cx="300969" cy="17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4" name="잉크 23">
                  <a:extLst>
                    <a:ext uri="{FF2B5EF4-FFF2-40B4-BE49-F238E27FC236}">
                      <a16:creationId xmlns:a16="http://schemas.microsoft.com/office/drawing/2014/main" id="{E8426A60-9D07-45D7-800F-5B1E9B0B9A1B}"/>
                    </a:ext>
                  </a:extLst>
                </p14:cNvPr>
                <p14:cNvContentPartPr/>
                <p14:nvPr/>
              </p14:nvContentPartPr>
              <p14:xfrm>
                <a:off x="6882175" y="2097643"/>
                <a:ext cx="244080" cy="234720"/>
              </p14:xfrm>
            </p:contentPart>
          </mc:Choice>
          <mc:Fallback xmlns="">
            <p:pic>
              <p:nvPicPr>
                <p:cNvPr id="24" name="잉크 23">
                  <a:extLst>
                    <a:ext uri="{FF2B5EF4-FFF2-40B4-BE49-F238E27FC236}">
                      <a16:creationId xmlns:a16="http://schemas.microsoft.com/office/drawing/2014/main" id="{E8426A60-9D07-45D7-800F-5B1E9B0B9A1B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6871934" y="2084661"/>
                  <a:ext cx="264989" cy="26016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9AAD3BFF-D341-4494-A875-5D0AA428D838}"/>
                    </a:ext>
                  </a:extLst>
                </p14:cNvPr>
                <p14:cNvContentPartPr/>
                <p14:nvPr/>
              </p14:nvContentPartPr>
              <p14:xfrm>
                <a:off x="7169815" y="2278003"/>
                <a:ext cx="3240" cy="5040"/>
              </p14:xfrm>
            </p:contentPart>
          </mc:Choice>
          <mc:Fallback xmlns=""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9AAD3BFF-D341-4494-A875-5D0AA428D838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7159690" y="2265907"/>
                  <a:ext cx="23085" cy="29736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438320959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29905265-CDFB-4030-8D0A-2B32307FEB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944" y="876300"/>
            <a:ext cx="7924800" cy="51054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D35946A-AD52-4D6D-BC0F-BEC1179D468F}"/>
              </a:ext>
            </a:extLst>
          </p:cNvPr>
          <p:cNvSpPr txBox="1"/>
          <p:nvPr/>
        </p:nvSpPr>
        <p:spPr>
          <a:xfrm>
            <a:off x="4937760" y="1741670"/>
            <a:ext cx="4025461" cy="369332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리눅스 명령어</a:t>
            </a:r>
            <a:r>
              <a:rPr lang="en-US" altLang="ko-KR" dirty="0"/>
              <a:t>….</a:t>
            </a:r>
            <a:endParaRPr lang="ko-KR" altLang="en-US" dirty="0"/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01EA8F19-2306-4A81-8347-AFACEB9956AC}"/>
              </a:ext>
            </a:extLst>
          </p:cNvPr>
          <p:cNvCxnSpPr>
            <a:cxnSpLocks/>
            <a:stCxn id="4" idx="1"/>
            <a:endCxn id="6" idx="3"/>
          </p:cNvCxnSpPr>
          <p:nvPr/>
        </p:nvCxnSpPr>
        <p:spPr>
          <a:xfrm flipH="1" flipV="1">
            <a:off x="1524000" y="1859633"/>
            <a:ext cx="3413760" cy="66703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358048EF-FA9D-4BC4-A05A-ABAF4FA9F557}"/>
              </a:ext>
            </a:extLst>
          </p:cNvPr>
          <p:cNvSpPr/>
          <p:nvPr/>
        </p:nvSpPr>
        <p:spPr>
          <a:xfrm>
            <a:off x="1292352" y="1650436"/>
            <a:ext cx="231648" cy="418394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7329455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86E72A86-0A48-4629-8068-83D290B63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055" y="153003"/>
            <a:ext cx="6867525" cy="634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692677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8F9E5B02-E673-4F1D-97D3-0E67FEF52D26}"/>
              </a:ext>
            </a:extLst>
          </p:cNvPr>
          <p:cNvGrpSpPr/>
          <p:nvPr/>
        </p:nvGrpSpPr>
        <p:grpSpPr>
          <a:xfrm>
            <a:off x="187003" y="118212"/>
            <a:ext cx="3623325" cy="3323092"/>
            <a:chOff x="473008" y="257323"/>
            <a:chExt cx="5274360" cy="4837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2" name="잉크 1">
                  <a:extLst>
                    <a:ext uri="{FF2B5EF4-FFF2-40B4-BE49-F238E27FC236}">
                      <a16:creationId xmlns:a16="http://schemas.microsoft.com/office/drawing/2014/main" id="{5E32217B-6C98-418C-8DDF-812652EBAC1C}"/>
                    </a:ext>
                  </a:extLst>
                </p14:cNvPr>
                <p14:cNvContentPartPr/>
                <p14:nvPr/>
              </p14:nvContentPartPr>
              <p14:xfrm>
                <a:off x="473008" y="2542963"/>
                <a:ext cx="114120" cy="173880"/>
              </p14:xfrm>
            </p:contentPart>
          </mc:Choice>
          <mc:Fallback>
            <p:pic>
              <p:nvPicPr>
                <p:cNvPr id="2" name="잉크 1">
                  <a:extLst>
                    <a:ext uri="{FF2B5EF4-FFF2-40B4-BE49-F238E27FC236}">
                      <a16:creationId xmlns:a16="http://schemas.microsoft.com/office/drawing/2014/main" id="{5E32217B-6C98-418C-8DDF-812652EBAC1C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59921" y="2529909"/>
                  <a:ext cx="139771" cy="199466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F2AEE876-BBED-4C87-8431-EBBDE74DA9FA}"/>
                </a:ext>
              </a:extLst>
            </p:cNvPr>
            <p:cNvGrpSpPr/>
            <p:nvPr/>
          </p:nvGrpSpPr>
          <p:grpSpPr>
            <a:xfrm>
              <a:off x="1108048" y="1358203"/>
              <a:ext cx="1264680" cy="3736440"/>
              <a:chOff x="1108048" y="1358203"/>
              <a:chExt cx="1264680" cy="37364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">
                <p14:nvContentPartPr>
                  <p14:cNvPr id="3" name="잉크 2">
                    <a:extLst>
                      <a:ext uri="{FF2B5EF4-FFF2-40B4-BE49-F238E27FC236}">
                        <a16:creationId xmlns:a16="http://schemas.microsoft.com/office/drawing/2014/main" id="{3195DDC7-5FA0-4287-BF73-5BB451C63B9D}"/>
                      </a:ext>
                    </a:extLst>
                  </p14:cNvPr>
                  <p14:cNvContentPartPr/>
                  <p14:nvPr/>
                </p14:nvContentPartPr>
                <p14:xfrm>
                  <a:off x="1485328" y="1689043"/>
                  <a:ext cx="202320" cy="237240"/>
                </p14:xfrm>
              </p:contentPart>
            </mc:Choice>
            <mc:Fallback xmlns="">
              <p:pic>
                <p:nvPicPr>
                  <p:cNvPr id="3" name="잉크 2">
                    <a:extLst>
                      <a:ext uri="{FF2B5EF4-FFF2-40B4-BE49-F238E27FC236}">
                        <a16:creationId xmlns:a16="http://schemas.microsoft.com/office/drawing/2014/main" id="{3195DDC7-5FA0-4287-BF73-5BB451C63B9D}"/>
                      </a:ext>
                    </a:extLst>
                  </p:cNvPr>
                  <p:cNvPicPr/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1476328" y="1680403"/>
                    <a:ext cx="219960" cy="254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">
                <p14:nvContentPartPr>
                  <p14:cNvPr id="4" name="잉크 3">
                    <a:extLst>
                      <a:ext uri="{FF2B5EF4-FFF2-40B4-BE49-F238E27FC236}">
                        <a16:creationId xmlns:a16="http://schemas.microsoft.com/office/drawing/2014/main" id="{6B9930B8-1EA6-4DD3-B763-6FAAF56B17A6}"/>
                      </a:ext>
                    </a:extLst>
                  </p14:cNvPr>
                  <p14:cNvContentPartPr/>
                  <p14:nvPr/>
                </p14:nvContentPartPr>
                <p14:xfrm>
                  <a:off x="1560928" y="2097283"/>
                  <a:ext cx="83160" cy="222480"/>
                </p14:xfrm>
              </p:contentPart>
            </mc:Choice>
            <mc:Fallback xmlns="">
              <p:pic>
                <p:nvPicPr>
                  <p:cNvPr id="4" name="잉크 3">
                    <a:extLst>
                      <a:ext uri="{FF2B5EF4-FFF2-40B4-BE49-F238E27FC236}">
                        <a16:creationId xmlns:a16="http://schemas.microsoft.com/office/drawing/2014/main" id="{6B9930B8-1EA6-4DD3-B763-6FAAF56B17A6}"/>
                      </a:ext>
                    </a:extLst>
                  </p:cNvPr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1551928" y="2088643"/>
                    <a:ext cx="100800" cy="240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">
                <p14:nvContentPartPr>
                  <p14:cNvPr id="5" name="잉크 4">
                    <a:extLst>
                      <a:ext uri="{FF2B5EF4-FFF2-40B4-BE49-F238E27FC236}">
                        <a16:creationId xmlns:a16="http://schemas.microsoft.com/office/drawing/2014/main" id="{175C5300-D9C9-4A0E-8F32-69BB0DFCFF4B}"/>
                      </a:ext>
                    </a:extLst>
                  </p14:cNvPr>
                  <p14:cNvContentPartPr/>
                  <p14:nvPr/>
                </p14:nvContentPartPr>
                <p14:xfrm>
                  <a:off x="1560928" y="2508043"/>
                  <a:ext cx="163080" cy="191880"/>
                </p14:xfrm>
              </p:contentPart>
            </mc:Choice>
            <mc:Fallback xmlns="">
              <p:pic>
                <p:nvPicPr>
                  <p:cNvPr id="5" name="잉크 4">
                    <a:extLst>
                      <a:ext uri="{FF2B5EF4-FFF2-40B4-BE49-F238E27FC236}">
                        <a16:creationId xmlns:a16="http://schemas.microsoft.com/office/drawing/2014/main" id="{175C5300-D9C9-4A0E-8F32-69BB0DFCFF4B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1551928" y="2499043"/>
                    <a:ext cx="180720" cy="209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">
                <p14:nvContentPartPr>
                  <p14:cNvPr id="6" name="잉크 5">
                    <a:extLst>
                      <a:ext uri="{FF2B5EF4-FFF2-40B4-BE49-F238E27FC236}">
                        <a16:creationId xmlns:a16="http://schemas.microsoft.com/office/drawing/2014/main" id="{2AD6EF2B-A2F6-48EC-BD77-ECE184965EBB}"/>
                      </a:ext>
                    </a:extLst>
                  </p14:cNvPr>
                  <p14:cNvContentPartPr/>
                  <p14:nvPr/>
                </p14:nvContentPartPr>
                <p14:xfrm>
                  <a:off x="1633648" y="2841403"/>
                  <a:ext cx="80640" cy="144000"/>
                </p14:xfrm>
              </p:contentPart>
            </mc:Choice>
            <mc:Fallback xmlns="">
              <p:pic>
                <p:nvPicPr>
                  <p:cNvPr id="6" name="잉크 5">
                    <a:extLst>
                      <a:ext uri="{FF2B5EF4-FFF2-40B4-BE49-F238E27FC236}">
                        <a16:creationId xmlns:a16="http://schemas.microsoft.com/office/drawing/2014/main" id="{2AD6EF2B-A2F6-48EC-BD77-ECE184965EBB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1624648" y="2832403"/>
                    <a:ext cx="98280" cy="161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">
                <p14:nvContentPartPr>
                  <p14:cNvPr id="7" name="잉크 6">
                    <a:extLst>
                      <a:ext uri="{FF2B5EF4-FFF2-40B4-BE49-F238E27FC236}">
                        <a16:creationId xmlns:a16="http://schemas.microsoft.com/office/drawing/2014/main" id="{841D8D9D-5B38-406D-BC6E-94BA2C258C62}"/>
                      </a:ext>
                    </a:extLst>
                  </p14:cNvPr>
                  <p14:cNvContentPartPr/>
                  <p14:nvPr/>
                </p14:nvContentPartPr>
                <p14:xfrm>
                  <a:off x="1452568" y="3682723"/>
                  <a:ext cx="165240" cy="282600"/>
                </p14:xfrm>
              </p:contentPart>
            </mc:Choice>
            <mc:Fallback xmlns="">
              <p:pic>
                <p:nvPicPr>
                  <p:cNvPr id="7" name="잉크 6">
                    <a:extLst>
                      <a:ext uri="{FF2B5EF4-FFF2-40B4-BE49-F238E27FC236}">
                        <a16:creationId xmlns:a16="http://schemas.microsoft.com/office/drawing/2014/main" id="{841D8D9D-5B38-406D-BC6E-94BA2C258C62}"/>
                      </a:ext>
                    </a:extLst>
                  </p:cNvPr>
                  <p:cNvPicPr/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1443928" y="3673723"/>
                    <a:ext cx="182880" cy="30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">
                <p14:nvContentPartPr>
                  <p14:cNvPr id="8" name="잉크 7">
                    <a:extLst>
                      <a:ext uri="{FF2B5EF4-FFF2-40B4-BE49-F238E27FC236}">
                        <a16:creationId xmlns:a16="http://schemas.microsoft.com/office/drawing/2014/main" id="{BFB1F550-F247-469A-B09B-AAA041F86E22}"/>
                      </a:ext>
                    </a:extLst>
                  </p14:cNvPr>
                  <p14:cNvContentPartPr/>
                  <p14:nvPr/>
                </p14:nvContentPartPr>
                <p14:xfrm>
                  <a:off x="1637968" y="4197883"/>
                  <a:ext cx="15840" cy="60120"/>
                </p14:xfrm>
              </p:contentPart>
            </mc:Choice>
            <mc:Fallback xmlns="">
              <p:pic>
                <p:nvPicPr>
                  <p:cNvPr id="8" name="잉크 7">
                    <a:extLst>
                      <a:ext uri="{FF2B5EF4-FFF2-40B4-BE49-F238E27FC236}">
                        <a16:creationId xmlns:a16="http://schemas.microsoft.com/office/drawing/2014/main" id="{BFB1F550-F247-469A-B09B-AAA041F86E22}"/>
                      </a:ext>
                    </a:extLst>
                  </p:cNvPr>
                  <p:cNvPicPr/>
                  <p:nvPr/>
                </p:nvPicPr>
                <p:blipFill>
                  <a:blip r:embed="rId16"/>
                  <a:stretch>
                    <a:fillRect/>
                  </a:stretch>
                </p:blipFill>
                <p:spPr>
                  <a:xfrm>
                    <a:off x="1628968" y="4188883"/>
                    <a:ext cx="33480" cy="7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">
                <p14:nvContentPartPr>
                  <p14:cNvPr id="9" name="잉크 8">
                    <a:extLst>
                      <a:ext uri="{FF2B5EF4-FFF2-40B4-BE49-F238E27FC236}">
                        <a16:creationId xmlns:a16="http://schemas.microsoft.com/office/drawing/2014/main" id="{27E4327D-22A1-41DB-BFDE-CE251E7F2934}"/>
                      </a:ext>
                    </a:extLst>
                  </p14:cNvPr>
                  <p14:cNvContentPartPr/>
                  <p14:nvPr/>
                </p14:nvContentPartPr>
                <p14:xfrm>
                  <a:off x="1596208" y="4378243"/>
                  <a:ext cx="190080" cy="371880"/>
                </p14:xfrm>
              </p:contentPart>
            </mc:Choice>
            <mc:Fallback xmlns="">
              <p:pic>
                <p:nvPicPr>
                  <p:cNvPr id="9" name="잉크 8">
                    <a:extLst>
                      <a:ext uri="{FF2B5EF4-FFF2-40B4-BE49-F238E27FC236}">
                        <a16:creationId xmlns:a16="http://schemas.microsoft.com/office/drawing/2014/main" id="{27E4327D-22A1-41DB-BFDE-CE251E7F2934}"/>
                      </a:ext>
                    </a:extLst>
                  </p:cNvPr>
                  <p:cNvPicPr/>
                  <p:nvPr/>
                </p:nvPicPr>
                <p:blipFill>
                  <a:blip r:embed="rId18"/>
                  <a:stretch>
                    <a:fillRect/>
                  </a:stretch>
                </p:blipFill>
                <p:spPr>
                  <a:xfrm>
                    <a:off x="1587208" y="4369243"/>
                    <a:ext cx="207720" cy="389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">
                <p14:nvContentPartPr>
                  <p14:cNvPr id="10" name="잉크 9">
                    <a:extLst>
                      <a:ext uri="{FF2B5EF4-FFF2-40B4-BE49-F238E27FC236}">
                        <a16:creationId xmlns:a16="http://schemas.microsoft.com/office/drawing/2014/main" id="{23CFB042-C2FB-42C6-89A6-143C2A7B99CC}"/>
                      </a:ext>
                    </a:extLst>
                  </p14:cNvPr>
                  <p14:cNvContentPartPr/>
                  <p14:nvPr/>
                </p14:nvContentPartPr>
                <p14:xfrm>
                  <a:off x="1108048" y="1358203"/>
                  <a:ext cx="1264680" cy="3736440"/>
                </p14:xfrm>
              </p:contentPart>
            </mc:Choice>
            <mc:Fallback xmlns="">
              <p:pic>
                <p:nvPicPr>
                  <p:cNvPr id="10" name="잉크 9">
                    <a:extLst>
                      <a:ext uri="{FF2B5EF4-FFF2-40B4-BE49-F238E27FC236}">
                        <a16:creationId xmlns:a16="http://schemas.microsoft.com/office/drawing/2014/main" id="{23CFB042-C2FB-42C6-89A6-143C2A7B99CC}"/>
                      </a:ext>
                    </a:extLst>
                  </p:cNvPr>
                  <p:cNvPicPr/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>
                    <a:off x="1099408" y="1349203"/>
                    <a:ext cx="1282320" cy="375408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F8F375DB-AF9C-48AA-99D6-B5D08420E282}"/>
                    </a:ext>
                  </a:extLst>
                </p14:cNvPr>
                <p14:cNvContentPartPr/>
                <p14:nvPr/>
              </p14:nvContentPartPr>
              <p14:xfrm>
                <a:off x="5552248" y="2445763"/>
                <a:ext cx="195120" cy="328320"/>
              </p14:xfrm>
            </p:contentPart>
          </mc:Choice>
          <mc:Fallback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F8F375DB-AF9C-48AA-99D6-B5D08420E282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5539135" y="2432672"/>
                  <a:ext cx="220821" cy="353978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0E8008A4-0D13-4F07-9341-DAC43D9B8F02}"/>
                </a:ext>
              </a:extLst>
            </p:cNvPr>
            <p:cNvGrpSpPr/>
            <p:nvPr/>
          </p:nvGrpSpPr>
          <p:grpSpPr>
            <a:xfrm>
              <a:off x="825808" y="1827643"/>
              <a:ext cx="895680" cy="2378160"/>
              <a:chOff x="825808" y="1827643"/>
              <a:chExt cx="895680" cy="23781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3">
                <p14:nvContentPartPr>
                  <p14:cNvPr id="21" name="잉크 20">
                    <a:extLst>
                      <a:ext uri="{FF2B5EF4-FFF2-40B4-BE49-F238E27FC236}">
                        <a16:creationId xmlns:a16="http://schemas.microsoft.com/office/drawing/2014/main" id="{467A8DED-D4F0-4A25-93E3-0566A1F3EF18}"/>
                      </a:ext>
                    </a:extLst>
                  </p14:cNvPr>
                  <p14:cNvContentPartPr/>
                  <p14:nvPr/>
                </p14:nvContentPartPr>
                <p14:xfrm>
                  <a:off x="1041808" y="2218603"/>
                  <a:ext cx="243360" cy="64800"/>
                </p14:xfrm>
              </p:contentPart>
            </mc:Choice>
            <mc:Fallback xmlns="">
              <p:pic>
                <p:nvPicPr>
                  <p:cNvPr id="21" name="잉크 20">
                    <a:extLst>
                      <a:ext uri="{FF2B5EF4-FFF2-40B4-BE49-F238E27FC236}">
                        <a16:creationId xmlns:a16="http://schemas.microsoft.com/office/drawing/2014/main" id="{467A8DED-D4F0-4A25-93E3-0566A1F3EF18}"/>
                      </a:ext>
                    </a:extLst>
                  </p:cNvPr>
                  <p:cNvPicPr/>
                  <p:nvPr/>
                </p:nvPicPr>
                <p:blipFill>
                  <a:blip r:embed="rId24"/>
                  <a:stretch>
                    <a:fillRect/>
                  </a:stretch>
                </p:blipFill>
                <p:spPr>
                  <a:xfrm>
                    <a:off x="1033168" y="2209963"/>
                    <a:ext cx="261000" cy="82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">
                <p14:nvContentPartPr>
                  <p14:cNvPr id="22" name="잉크 21">
                    <a:extLst>
                      <a:ext uri="{FF2B5EF4-FFF2-40B4-BE49-F238E27FC236}">
                        <a16:creationId xmlns:a16="http://schemas.microsoft.com/office/drawing/2014/main" id="{241DD0F8-E2C7-4BD7-B4E3-F34B8636AB52}"/>
                      </a:ext>
                    </a:extLst>
                  </p14:cNvPr>
                  <p14:cNvContentPartPr/>
                  <p14:nvPr/>
                </p14:nvContentPartPr>
                <p14:xfrm>
                  <a:off x="882328" y="1827643"/>
                  <a:ext cx="652320" cy="554760"/>
                </p14:xfrm>
              </p:contentPart>
            </mc:Choice>
            <mc:Fallback xmlns="">
              <p:pic>
                <p:nvPicPr>
                  <p:cNvPr id="22" name="잉크 21">
                    <a:extLst>
                      <a:ext uri="{FF2B5EF4-FFF2-40B4-BE49-F238E27FC236}">
                        <a16:creationId xmlns:a16="http://schemas.microsoft.com/office/drawing/2014/main" id="{241DD0F8-E2C7-4BD7-B4E3-F34B8636AB52}"/>
                      </a:ext>
                    </a:extLst>
                  </p:cNvPr>
                  <p:cNvPicPr/>
                  <p:nvPr/>
                </p:nvPicPr>
                <p:blipFill>
                  <a:blip r:embed="rId26"/>
                  <a:stretch>
                    <a:fillRect/>
                  </a:stretch>
                </p:blipFill>
                <p:spPr>
                  <a:xfrm>
                    <a:off x="873688" y="1819003"/>
                    <a:ext cx="669960" cy="572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">
                <p14:nvContentPartPr>
                  <p14:cNvPr id="23" name="잉크 22">
                    <a:extLst>
                      <a:ext uri="{FF2B5EF4-FFF2-40B4-BE49-F238E27FC236}">
                        <a16:creationId xmlns:a16="http://schemas.microsoft.com/office/drawing/2014/main" id="{4AF8D5DB-04AD-47E7-9D89-6F77C9B07EDB}"/>
                      </a:ext>
                    </a:extLst>
                  </p14:cNvPr>
                  <p14:cNvContentPartPr/>
                  <p14:nvPr/>
                </p14:nvContentPartPr>
                <p14:xfrm>
                  <a:off x="825808" y="2470963"/>
                  <a:ext cx="635400" cy="228960"/>
                </p14:xfrm>
              </p:contentPart>
            </mc:Choice>
            <mc:Fallback xmlns="">
              <p:pic>
                <p:nvPicPr>
                  <p:cNvPr id="23" name="잉크 22">
                    <a:extLst>
                      <a:ext uri="{FF2B5EF4-FFF2-40B4-BE49-F238E27FC236}">
                        <a16:creationId xmlns:a16="http://schemas.microsoft.com/office/drawing/2014/main" id="{4AF8D5DB-04AD-47E7-9D89-6F77C9B07EDB}"/>
                      </a:ext>
                    </a:extLst>
                  </p:cNvPr>
                  <p:cNvPicPr/>
                  <p:nvPr/>
                </p:nvPicPr>
                <p:blipFill>
                  <a:blip r:embed="rId28"/>
                  <a:stretch>
                    <a:fillRect/>
                  </a:stretch>
                </p:blipFill>
                <p:spPr>
                  <a:xfrm>
                    <a:off x="817168" y="2461963"/>
                    <a:ext cx="653040" cy="246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">
                <p14:nvContentPartPr>
                  <p14:cNvPr id="24" name="잉크 23">
                    <a:extLst>
                      <a:ext uri="{FF2B5EF4-FFF2-40B4-BE49-F238E27FC236}">
                        <a16:creationId xmlns:a16="http://schemas.microsoft.com/office/drawing/2014/main" id="{0262DE41-A8E7-4050-96D5-13FAC1D8DEEB}"/>
                      </a:ext>
                    </a:extLst>
                  </p14:cNvPr>
                  <p14:cNvContentPartPr/>
                  <p14:nvPr/>
                </p14:nvContentPartPr>
                <p14:xfrm>
                  <a:off x="938848" y="2678323"/>
                  <a:ext cx="627120" cy="92520"/>
                </p14:xfrm>
              </p:contentPart>
            </mc:Choice>
            <mc:Fallback xmlns="">
              <p:pic>
                <p:nvPicPr>
                  <p:cNvPr id="24" name="잉크 23">
                    <a:extLst>
                      <a:ext uri="{FF2B5EF4-FFF2-40B4-BE49-F238E27FC236}">
                        <a16:creationId xmlns:a16="http://schemas.microsoft.com/office/drawing/2014/main" id="{0262DE41-A8E7-4050-96D5-13FAC1D8DEEB}"/>
                      </a:ext>
                    </a:extLst>
                  </p:cNvPr>
                  <p:cNvPicPr/>
                  <p:nvPr/>
                </p:nvPicPr>
                <p:blipFill>
                  <a:blip r:embed="rId30"/>
                  <a:stretch>
                    <a:fillRect/>
                  </a:stretch>
                </p:blipFill>
                <p:spPr>
                  <a:xfrm>
                    <a:off x="929848" y="2669323"/>
                    <a:ext cx="644760" cy="110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">
                <p14:nvContentPartPr>
                  <p14:cNvPr id="25" name="잉크 24">
                    <a:extLst>
                      <a:ext uri="{FF2B5EF4-FFF2-40B4-BE49-F238E27FC236}">
                        <a16:creationId xmlns:a16="http://schemas.microsoft.com/office/drawing/2014/main" id="{F1D32638-5FDC-459B-9079-B761D32ACCC4}"/>
                      </a:ext>
                    </a:extLst>
                  </p14:cNvPr>
                  <p14:cNvContentPartPr/>
                  <p14:nvPr/>
                </p14:nvContentPartPr>
                <p14:xfrm>
                  <a:off x="1047568" y="2919163"/>
                  <a:ext cx="471960" cy="340920"/>
                </p14:xfrm>
              </p:contentPart>
            </mc:Choice>
            <mc:Fallback xmlns="">
              <p:pic>
                <p:nvPicPr>
                  <p:cNvPr id="25" name="잉크 24">
                    <a:extLst>
                      <a:ext uri="{FF2B5EF4-FFF2-40B4-BE49-F238E27FC236}">
                        <a16:creationId xmlns:a16="http://schemas.microsoft.com/office/drawing/2014/main" id="{F1D32638-5FDC-459B-9079-B761D32ACCC4}"/>
                      </a:ext>
                    </a:extLst>
                  </p:cNvPr>
                  <p:cNvPicPr/>
                  <p:nvPr/>
                </p:nvPicPr>
                <p:blipFill>
                  <a:blip r:embed="rId32"/>
                  <a:stretch>
                    <a:fillRect/>
                  </a:stretch>
                </p:blipFill>
                <p:spPr>
                  <a:xfrm>
                    <a:off x="1038928" y="2910523"/>
                    <a:ext cx="489600" cy="358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">
                <p14:nvContentPartPr>
                  <p14:cNvPr id="26" name="잉크 25">
                    <a:extLst>
                      <a:ext uri="{FF2B5EF4-FFF2-40B4-BE49-F238E27FC236}">
                        <a16:creationId xmlns:a16="http://schemas.microsoft.com/office/drawing/2014/main" id="{0AE699EB-E80B-4789-9066-B4F0F6871AFA}"/>
                      </a:ext>
                    </a:extLst>
                  </p14:cNvPr>
                  <p14:cNvContentPartPr/>
                  <p14:nvPr/>
                </p14:nvContentPartPr>
                <p14:xfrm>
                  <a:off x="956128" y="3084043"/>
                  <a:ext cx="765360" cy="1121760"/>
                </p14:xfrm>
              </p:contentPart>
            </mc:Choice>
            <mc:Fallback xmlns="">
              <p:pic>
                <p:nvPicPr>
                  <p:cNvPr id="26" name="잉크 25">
                    <a:extLst>
                      <a:ext uri="{FF2B5EF4-FFF2-40B4-BE49-F238E27FC236}">
                        <a16:creationId xmlns:a16="http://schemas.microsoft.com/office/drawing/2014/main" id="{0AE699EB-E80B-4789-9066-B4F0F6871AFA}"/>
                      </a:ext>
                    </a:extLst>
                  </p:cNvPr>
                  <p:cNvPicPr/>
                  <p:nvPr/>
                </p:nvPicPr>
                <p:blipFill>
                  <a:blip r:embed="rId34"/>
                  <a:stretch>
                    <a:fillRect/>
                  </a:stretch>
                </p:blipFill>
                <p:spPr>
                  <a:xfrm>
                    <a:off x="947488" y="3075043"/>
                    <a:ext cx="783000" cy="11394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EC039E8E-629F-4459-88D2-1B6B45EA30B8}"/>
                </a:ext>
              </a:extLst>
            </p:cNvPr>
            <p:cNvGrpSpPr/>
            <p:nvPr/>
          </p:nvGrpSpPr>
          <p:grpSpPr>
            <a:xfrm>
              <a:off x="2209288" y="1113043"/>
              <a:ext cx="2928240" cy="3280680"/>
              <a:chOff x="2209288" y="1113043"/>
              <a:chExt cx="2928240" cy="32806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5">
                <p14:nvContentPartPr>
                  <p14:cNvPr id="12" name="잉크 11">
                    <a:extLst>
                      <a:ext uri="{FF2B5EF4-FFF2-40B4-BE49-F238E27FC236}">
                        <a16:creationId xmlns:a16="http://schemas.microsoft.com/office/drawing/2014/main" id="{D98E5DD6-398D-4A79-A4D6-ED67F3FBB73C}"/>
                      </a:ext>
                    </a:extLst>
                  </p14:cNvPr>
                  <p14:cNvContentPartPr/>
                  <p14:nvPr/>
                </p14:nvContentPartPr>
                <p14:xfrm>
                  <a:off x="2905888" y="1113043"/>
                  <a:ext cx="1212480" cy="3280680"/>
                </p14:xfrm>
              </p:contentPart>
            </mc:Choice>
            <mc:Fallback xmlns="">
              <p:pic>
                <p:nvPicPr>
                  <p:cNvPr id="12" name="잉크 11">
                    <a:extLst>
                      <a:ext uri="{FF2B5EF4-FFF2-40B4-BE49-F238E27FC236}">
                        <a16:creationId xmlns:a16="http://schemas.microsoft.com/office/drawing/2014/main" id="{D98E5DD6-398D-4A79-A4D6-ED67F3FBB73C}"/>
                      </a:ext>
                    </a:extLst>
                  </p:cNvPr>
                  <p:cNvPicPr/>
                  <p:nvPr/>
                </p:nvPicPr>
                <p:blipFill>
                  <a:blip r:embed="rId36"/>
                  <a:stretch>
                    <a:fillRect/>
                  </a:stretch>
                </p:blipFill>
                <p:spPr>
                  <a:xfrm>
                    <a:off x="2897248" y="1104403"/>
                    <a:ext cx="1230120" cy="3298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">
                <p14:nvContentPartPr>
                  <p14:cNvPr id="13" name="잉크 12">
                    <a:extLst>
                      <a:ext uri="{FF2B5EF4-FFF2-40B4-BE49-F238E27FC236}">
                        <a16:creationId xmlns:a16="http://schemas.microsoft.com/office/drawing/2014/main" id="{8EAAB312-B7C9-420C-9C25-5E2A471C7894}"/>
                      </a:ext>
                    </a:extLst>
                  </p14:cNvPr>
                  <p14:cNvContentPartPr/>
                  <p14:nvPr/>
                </p14:nvContentPartPr>
                <p14:xfrm>
                  <a:off x="3342568" y="1463323"/>
                  <a:ext cx="187920" cy="194400"/>
                </p14:xfrm>
              </p:contentPart>
            </mc:Choice>
            <mc:Fallback xmlns="">
              <p:pic>
                <p:nvPicPr>
                  <p:cNvPr id="13" name="잉크 12">
                    <a:extLst>
                      <a:ext uri="{FF2B5EF4-FFF2-40B4-BE49-F238E27FC236}">
                        <a16:creationId xmlns:a16="http://schemas.microsoft.com/office/drawing/2014/main" id="{8EAAB312-B7C9-420C-9C25-5E2A471C7894}"/>
                      </a:ext>
                    </a:extLst>
                  </p:cNvPr>
                  <p:cNvPicPr/>
                  <p:nvPr/>
                </p:nvPicPr>
                <p:blipFill>
                  <a:blip r:embed="rId38"/>
                  <a:stretch>
                    <a:fillRect/>
                  </a:stretch>
                </p:blipFill>
                <p:spPr>
                  <a:xfrm>
                    <a:off x="3333568" y="1454323"/>
                    <a:ext cx="205560" cy="212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9">
                <p14:nvContentPartPr>
                  <p14:cNvPr id="14" name="잉크 13">
                    <a:extLst>
                      <a:ext uri="{FF2B5EF4-FFF2-40B4-BE49-F238E27FC236}">
                        <a16:creationId xmlns:a16="http://schemas.microsoft.com/office/drawing/2014/main" id="{E52EBA49-1947-4D02-9099-B30C962BA518}"/>
                      </a:ext>
                    </a:extLst>
                  </p14:cNvPr>
                  <p14:cNvContentPartPr/>
                  <p14:nvPr/>
                </p14:nvContentPartPr>
                <p14:xfrm>
                  <a:off x="3440128" y="1709923"/>
                  <a:ext cx="112320" cy="514080"/>
                </p14:xfrm>
              </p:contentPart>
            </mc:Choice>
            <mc:Fallback xmlns="">
              <p:pic>
                <p:nvPicPr>
                  <p:cNvPr id="14" name="잉크 13">
                    <a:extLst>
                      <a:ext uri="{FF2B5EF4-FFF2-40B4-BE49-F238E27FC236}">
                        <a16:creationId xmlns:a16="http://schemas.microsoft.com/office/drawing/2014/main" id="{E52EBA49-1947-4D02-9099-B30C962BA518}"/>
                      </a:ext>
                    </a:extLst>
                  </p:cNvPr>
                  <p:cNvPicPr/>
                  <p:nvPr/>
                </p:nvPicPr>
                <p:blipFill>
                  <a:blip r:embed="rId40"/>
                  <a:stretch>
                    <a:fillRect/>
                  </a:stretch>
                </p:blipFill>
                <p:spPr>
                  <a:xfrm>
                    <a:off x="3431128" y="1700923"/>
                    <a:ext cx="129960" cy="531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1">
                <p14:nvContentPartPr>
                  <p14:cNvPr id="15" name="잉크 14">
                    <a:extLst>
                      <a:ext uri="{FF2B5EF4-FFF2-40B4-BE49-F238E27FC236}">
                        <a16:creationId xmlns:a16="http://schemas.microsoft.com/office/drawing/2014/main" id="{BA2A5C3D-0421-48E9-9CC9-AD1DCA1952DA}"/>
                      </a:ext>
                    </a:extLst>
                  </p14:cNvPr>
                  <p14:cNvContentPartPr/>
                  <p14:nvPr/>
                </p14:nvContentPartPr>
                <p14:xfrm>
                  <a:off x="3508168" y="2336683"/>
                  <a:ext cx="88920" cy="182160"/>
                </p14:xfrm>
              </p:contentPart>
            </mc:Choice>
            <mc:Fallback xmlns="">
              <p:pic>
                <p:nvPicPr>
                  <p:cNvPr id="15" name="잉크 14">
                    <a:extLst>
                      <a:ext uri="{FF2B5EF4-FFF2-40B4-BE49-F238E27FC236}">
                        <a16:creationId xmlns:a16="http://schemas.microsoft.com/office/drawing/2014/main" id="{BA2A5C3D-0421-48E9-9CC9-AD1DCA1952DA}"/>
                      </a:ext>
                    </a:extLst>
                  </p:cNvPr>
                  <p:cNvPicPr/>
                  <p:nvPr/>
                </p:nvPicPr>
                <p:blipFill>
                  <a:blip r:embed="rId42"/>
                  <a:stretch>
                    <a:fillRect/>
                  </a:stretch>
                </p:blipFill>
                <p:spPr>
                  <a:xfrm>
                    <a:off x="3499168" y="2328043"/>
                    <a:ext cx="106560" cy="199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3">
                <p14:nvContentPartPr>
                  <p14:cNvPr id="16" name="잉크 15">
                    <a:extLst>
                      <a:ext uri="{FF2B5EF4-FFF2-40B4-BE49-F238E27FC236}">
                        <a16:creationId xmlns:a16="http://schemas.microsoft.com/office/drawing/2014/main" id="{8106AD36-0151-4C3A-992E-12CFAD9B1BE5}"/>
                      </a:ext>
                    </a:extLst>
                  </p14:cNvPr>
                  <p14:cNvContentPartPr/>
                  <p14:nvPr/>
                </p14:nvContentPartPr>
                <p14:xfrm>
                  <a:off x="3414208" y="3225883"/>
                  <a:ext cx="95760" cy="147960"/>
                </p14:xfrm>
              </p:contentPart>
            </mc:Choice>
            <mc:Fallback xmlns="">
              <p:pic>
                <p:nvPicPr>
                  <p:cNvPr id="16" name="잉크 15">
                    <a:extLst>
                      <a:ext uri="{FF2B5EF4-FFF2-40B4-BE49-F238E27FC236}">
                        <a16:creationId xmlns:a16="http://schemas.microsoft.com/office/drawing/2014/main" id="{8106AD36-0151-4C3A-992E-12CFAD9B1BE5}"/>
                      </a:ext>
                    </a:extLst>
                  </p:cNvPr>
                  <p:cNvPicPr/>
                  <p:nvPr/>
                </p:nvPicPr>
                <p:blipFill>
                  <a:blip r:embed="rId44"/>
                  <a:stretch>
                    <a:fillRect/>
                  </a:stretch>
                </p:blipFill>
                <p:spPr>
                  <a:xfrm>
                    <a:off x="3405568" y="3216883"/>
                    <a:ext cx="113400" cy="165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5">
                <p14:nvContentPartPr>
                  <p14:cNvPr id="17" name="잉크 16">
                    <a:extLst>
                      <a:ext uri="{FF2B5EF4-FFF2-40B4-BE49-F238E27FC236}">
                        <a16:creationId xmlns:a16="http://schemas.microsoft.com/office/drawing/2014/main" id="{73BECCB7-DF36-4722-86E5-0D12C74DF2B5}"/>
                      </a:ext>
                    </a:extLst>
                  </p14:cNvPr>
                  <p14:cNvContentPartPr/>
                  <p14:nvPr/>
                </p14:nvContentPartPr>
                <p14:xfrm>
                  <a:off x="3442288" y="3580843"/>
                  <a:ext cx="27000" cy="69840"/>
                </p14:xfrm>
              </p:contentPart>
            </mc:Choice>
            <mc:Fallback xmlns="">
              <p:pic>
                <p:nvPicPr>
                  <p:cNvPr id="17" name="잉크 16">
                    <a:extLst>
                      <a:ext uri="{FF2B5EF4-FFF2-40B4-BE49-F238E27FC236}">
                        <a16:creationId xmlns:a16="http://schemas.microsoft.com/office/drawing/2014/main" id="{73BECCB7-DF36-4722-86E5-0D12C74DF2B5}"/>
                      </a:ext>
                    </a:extLst>
                  </p:cNvPr>
                  <p:cNvPicPr/>
                  <p:nvPr/>
                </p:nvPicPr>
                <p:blipFill>
                  <a:blip r:embed="rId46"/>
                  <a:stretch>
                    <a:fillRect/>
                  </a:stretch>
                </p:blipFill>
                <p:spPr>
                  <a:xfrm>
                    <a:off x="3433288" y="3571843"/>
                    <a:ext cx="44640" cy="87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">
                <p14:nvContentPartPr>
                  <p14:cNvPr id="18" name="잉크 17">
                    <a:extLst>
                      <a:ext uri="{FF2B5EF4-FFF2-40B4-BE49-F238E27FC236}">
                        <a16:creationId xmlns:a16="http://schemas.microsoft.com/office/drawing/2014/main" id="{2FA10478-5C00-4E45-BD4B-C595892568C2}"/>
                      </a:ext>
                    </a:extLst>
                  </p14:cNvPr>
                  <p14:cNvContentPartPr/>
                  <p14:nvPr/>
                </p14:nvContentPartPr>
                <p14:xfrm>
                  <a:off x="3436888" y="3883243"/>
                  <a:ext cx="198360" cy="260280"/>
                </p14:xfrm>
              </p:contentPart>
            </mc:Choice>
            <mc:Fallback xmlns="">
              <p:pic>
                <p:nvPicPr>
                  <p:cNvPr id="18" name="잉크 17">
                    <a:extLst>
                      <a:ext uri="{FF2B5EF4-FFF2-40B4-BE49-F238E27FC236}">
                        <a16:creationId xmlns:a16="http://schemas.microsoft.com/office/drawing/2014/main" id="{2FA10478-5C00-4E45-BD4B-C595892568C2}"/>
                      </a:ext>
                    </a:extLst>
                  </p:cNvPr>
                  <p:cNvPicPr/>
                  <p:nvPr/>
                </p:nvPicPr>
                <p:blipFill>
                  <a:blip r:embed="rId48"/>
                  <a:stretch>
                    <a:fillRect/>
                  </a:stretch>
                </p:blipFill>
                <p:spPr>
                  <a:xfrm>
                    <a:off x="3428248" y="3874243"/>
                    <a:ext cx="216000" cy="277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">
                <p14:nvContentPartPr>
                  <p14:cNvPr id="28" name="잉크 27">
                    <a:extLst>
                      <a:ext uri="{FF2B5EF4-FFF2-40B4-BE49-F238E27FC236}">
                        <a16:creationId xmlns:a16="http://schemas.microsoft.com/office/drawing/2014/main" id="{D5A37620-A96E-4F4D-BF43-3386FCBCEFBD}"/>
                      </a:ext>
                    </a:extLst>
                  </p14:cNvPr>
                  <p14:cNvContentPartPr/>
                  <p14:nvPr/>
                </p14:nvContentPartPr>
                <p14:xfrm>
                  <a:off x="2209288" y="1695523"/>
                  <a:ext cx="1004760" cy="1281960"/>
                </p14:xfrm>
              </p:contentPart>
            </mc:Choice>
            <mc:Fallback xmlns="">
              <p:pic>
                <p:nvPicPr>
                  <p:cNvPr id="28" name="잉크 27">
                    <a:extLst>
                      <a:ext uri="{FF2B5EF4-FFF2-40B4-BE49-F238E27FC236}">
                        <a16:creationId xmlns:a16="http://schemas.microsoft.com/office/drawing/2014/main" id="{D5A37620-A96E-4F4D-BF43-3386FCBCEFBD}"/>
                      </a:ext>
                    </a:extLst>
                  </p:cNvPr>
                  <p:cNvPicPr/>
                  <p:nvPr/>
                </p:nvPicPr>
                <p:blipFill>
                  <a:blip r:embed="rId50"/>
                  <a:stretch>
                    <a:fillRect/>
                  </a:stretch>
                </p:blipFill>
                <p:spPr>
                  <a:xfrm>
                    <a:off x="2200648" y="1686523"/>
                    <a:ext cx="1022400" cy="1299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">
                <p14:nvContentPartPr>
                  <p14:cNvPr id="29" name="잉크 28">
                    <a:extLst>
                      <a:ext uri="{FF2B5EF4-FFF2-40B4-BE49-F238E27FC236}">
                        <a16:creationId xmlns:a16="http://schemas.microsoft.com/office/drawing/2014/main" id="{66C1D7DA-823D-4C9D-B108-6833293547B6}"/>
                      </a:ext>
                    </a:extLst>
                  </p14:cNvPr>
                  <p14:cNvContentPartPr/>
                  <p14:nvPr/>
                </p14:nvContentPartPr>
                <p14:xfrm>
                  <a:off x="2423488" y="3361963"/>
                  <a:ext cx="809640" cy="488160"/>
                </p14:xfrm>
              </p:contentPart>
            </mc:Choice>
            <mc:Fallback xmlns="">
              <p:pic>
                <p:nvPicPr>
                  <p:cNvPr id="29" name="잉크 28">
                    <a:extLst>
                      <a:ext uri="{FF2B5EF4-FFF2-40B4-BE49-F238E27FC236}">
                        <a16:creationId xmlns:a16="http://schemas.microsoft.com/office/drawing/2014/main" id="{66C1D7DA-823D-4C9D-B108-6833293547B6}"/>
                      </a:ext>
                    </a:extLst>
                  </p:cNvPr>
                  <p:cNvPicPr/>
                  <p:nvPr/>
                </p:nvPicPr>
                <p:blipFill>
                  <a:blip r:embed="rId52"/>
                  <a:stretch>
                    <a:fillRect/>
                  </a:stretch>
                </p:blipFill>
                <p:spPr>
                  <a:xfrm>
                    <a:off x="2414488" y="3353323"/>
                    <a:ext cx="827280" cy="50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3">
                <p14:nvContentPartPr>
                  <p14:cNvPr id="30" name="잉크 29">
                    <a:extLst>
                      <a:ext uri="{FF2B5EF4-FFF2-40B4-BE49-F238E27FC236}">
                        <a16:creationId xmlns:a16="http://schemas.microsoft.com/office/drawing/2014/main" id="{C2A5BBC3-E4FF-474C-808C-76903F9A2FAE}"/>
                      </a:ext>
                    </a:extLst>
                  </p14:cNvPr>
                  <p14:cNvContentPartPr/>
                  <p14:nvPr/>
                </p14:nvContentPartPr>
                <p14:xfrm>
                  <a:off x="4055008" y="2029963"/>
                  <a:ext cx="1082520" cy="443520"/>
                </p14:xfrm>
              </p:contentPart>
            </mc:Choice>
            <mc:Fallback xmlns="">
              <p:pic>
                <p:nvPicPr>
                  <p:cNvPr id="30" name="잉크 29">
                    <a:extLst>
                      <a:ext uri="{FF2B5EF4-FFF2-40B4-BE49-F238E27FC236}">
                        <a16:creationId xmlns:a16="http://schemas.microsoft.com/office/drawing/2014/main" id="{C2A5BBC3-E4FF-474C-808C-76903F9A2FAE}"/>
                      </a:ext>
                    </a:extLst>
                  </p:cNvPr>
                  <p:cNvPicPr/>
                  <p:nvPr/>
                </p:nvPicPr>
                <p:blipFill>
                  <a:blip r:embed="rId54"/>
                  <a:stretch>
                    <a:fillRect/>
                  </a:stretch>
                </p:blipFill>
                <p:spPr>
                  <a:xfrm>
                    <a:off x="4046368" y="2020963"/>
                    <a:ext cx="1100160" cy="4611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CF66595A-AE46-4CD1-B58B-DDAD5F844D28}"/>
                </a:ext>
              </a:extLst>
            </p:cNvPr>
            <p:cNvGrpSpPr/>
            <p:nvPr/>
          </p:nvGrpSpPr>
          <p:grpSpPr>
            <a:xfrm>
              <a:off x="797728" y="257323"/>
              <a:ext cx="995400" cy="633600"/>
              <a:chOff x="797728" y="257323"/>
              <a:chExt cx="995400" cy="633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5">
                <p14:nvContentPartPr>
                  <p14:cNvPr id="32" name="잉크 31">
                    <a:extLst>
                      <a:ext uri="{FF2B5EF4-FFF2-40B4-BE49-F238E27FC236}">
                        <a16:creationId xmlns:a16="http://schemas.microsoft.com/office/drawing/2014/main" id="{E8A5BD50-7D31-42F5-9344-492D7408165B}"/>
                      </a:ext>
                    </a:extLst>
                  </p14:cNvPr>
                  <p14:cNvContentPartPr/>
                  <p14:nvPr/>
                </p14:nvContentPartPr>
                <p14:xfrm>
                  <a:off x="797728" y="364603"/>
                  <a:ext cx="100080" cy="451800"/>
                </p14:xfrm>
              </p:contentPart>
            </mc:Choice>
            <mc:Fallback xmlns="">
              <p:pic>
                <p:nvPicPr>
                  <p:cNvPr id="32" name="잉크 31">
                    <a:extLst>
                      <a:ext uri="{FF2B5EF4-FFF2-40B4-BE49-F238E27FC236}">
                        <a16:creationId xmlns:a16="http://schemas.microsoft.com/office/drawing/2014/main" id="{E8A5BD50-7D31-42F5-9344-492D7408165B}"/>
                      </a:ext>
                    </a:extLst>
                  </p:cNvPr>
                  <p:cNvPicPr/>
                  <p:nvPr/>
                </p:nvPicPr>
                <p:blipFill>
                  <a:blip r:embed="rId56"/>
                  <a:stretch>
                    <a:fillRect/>
                  </a:stretch>
                </p:blipFill>
                <p:spPr>
                  <a:xfrm>
                    <a:off x="788728" y="355603"/>
                    <a:ext cx="117720" cy="469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7">
                <p14:nvContentPartPr>
                  <p14:cNvPr id="33" name="잉크 32">
                    <a:extLst>
                      <a:ext uri="{FF2B5EF4-FFF2-40B4-BE49-F238E27FC236}">
                        <a16:creationId xmlns:a16="http://schemas.microsoft.com/office/drawing/2014/main" id="{B32EA833-6590-416B-A5F6-B609D68FAFC9}"/>
                      </a:ext>
                    </a:extLst>
                  </p14:cNvPr>
                  <p14:cNvContentPartPr/>
                  <p14:nvPr/>
                </p14:nvContentPartPr>
                <p14:xfrm>
                  <a:off x="813208" y="419323"/>
                  <a:ext cx="294120" cy="471600"/>
                </p14:xfrm>
              </p:contentPart>
            </mc:Choice>
            <mc:Fallback xmlns="">
              <p:pic>
                <p:nvPicPr>
                  <p:cNvPr id="33" name="잉크 32">
                    <a:extLst>
                      <a:ext uri="{FF2B5EF4-FFF2-40B4-BE49-F238E27FC236}">
                        <a16:creationId xmlns:a16="http://schemas.microsoft.com/office/drawing/2014/main" id="{B32EA833-6590-416B-A5F6-B609D68FAFC9}"/>
                      </a:ext>
                    </a:extLst>
                  </p:cNvPr>
                  <p:cNvPicPr/>
                  <p:nvPr/>
                </p:nvPicPr>
                <p:blipFill>
                  <a:blip r:embed="rId58"/>
                  <a:stretch>
                    <a:fillRect/>
                  </a:stretch>
                </p:blipFill>
                <p:spPr>
                  <a:xfrm>
                    <a:off x="804568" y="410323"/>
                    <a:ext cx="311760" cy="489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">
                <p14:nvContentPartPr>
                  <p14:cNvPr id="34" name="잉크 33">
                    <a:extLst>
                      <a:ext uri="{FF2B5EF4-FFF2-40B4-BE49-F238E27FC236}">
                        <a16:creationId xmlns:a16="http://schemas.microsoft.com/office/drawing/2014/main" id="{98427641-9B88-4748-B60A-6132D4D1B3DE}"/>
                      </a:ext>
                    </a:extLst>
                  </p14:cNvPr>
                  <p14:cNvContentPartPr/>
                  <p14:nvPr/>
                </p14:nvContentPartPr>
                <p14:xfrm>
                  <a:off x="1123528" y="406003"/>
                  <a:ext cx="124200" cy="403920"/>
                </p14:xfrm>
              </p:contentPart>
            </mc:Choice>
            <mc:Fallback xmlns="">
              <p:pic>
                <p:nvPicPr>
                  <p:cNvPr id="34" name="잉크 33">
                    <a:extLst>
                      <a:ext uri="{FF2B5EF4-FFF2-40B4-BE49-F238E27FC236}">
                        <a16:creationId xmlns:a16="http://schemas.microsoft.com/office/drawing/2014/main" id="{98427641-9B88-4748-B60A-6132D4D1B3DE}"/>
                      </a:ext>
                    </a:extLst>
                  </p:cNvPr>
                  <p:cNvPicPr/>
                  <p:nvPr/>
                </p:nvPicPr>
                <p:blipFill>
                  <a:blip r:embed="rId60"/>
                  <a:stretch>
                    <a:fillRect/>
                  </a:stretch>
                </p:blipFill>
                <p:spPr>
                  <a:xfrm>
                    <a:off x="1114888" y="397363"/>
                    <a:ext cx="141840" cy="421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1">
                <p14:nvContentPartPr>
                  <p14:cNvPr id="35" name="잉크 34">
                    <a:extLst>
                      <a:ext uri="{FF2B5EF4-FFF2-40B4-BE49-F238E27FC236}">
                        <a16:creationId xmlns:a16="http://schemas.microsoft.com/office/drawing/2014/main" id="{5EAA627A-43AB-4629-B0D9-CBD64F0D24A5}"/>
                      </a:ext>
                    </a:extLst>
                  </p14:cNvPr>
                  <p14:cNvContentPartPr/>
                  <p14:nvPr/>
                </p14:nvContentPartPr>
                <p14:xfrm>
                  <a:off x="1115968" y="360643"/>
                  <a:ext cx="324000" cy="457200"/>
                </p14:xfrm>
              </p:contentPart>
            </mc:Choice>
            <mc:Fallback xmlns="">
              <p:pic>
                <p:nvPicPr>
                  <p:cNvPr id="35" name="잉크 34">
                    <a:extLst>
                      <a:ext uri="{FF2B5EF4-FFF2-40B4-BE49-F238E27FC236}">
                        <a16:creationId xmlns:a16="http://schemas.microsoft.com/office/drawing/2014/main" id="{5EAA627A-43AB-4629-B0D9-CBD64F0D24A5}"/>
                      </a:ext>
                    </a:extLst>
                  </p:cNvPr>
                  <p:cNvPicPr/>
                  <p:nvPr/>
                </p:nvPicPr>
                <p:blipFill>
                  <a:blip r:embed="rId62"/>
                  <a:stretch>
                    <a:fillRect/>
                  </a:stretch>
                </p:blipFill>
                <p:spPr>
                  <a:xfrm>
                    <a:off x="1107328" y="351643"/>
                    <a:ext cx="341640" cy="474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3">
                <p14:nvContentPartPr>
                  <p14:cNvPr id="36" name="잉크 35">
                    <a:extLst>
                      <a:ext uri="{FF2B5EF4-FFF2-40B4-BE49-F238E27FC236}">
                        <a16:creationId xmlns:a16="http://schemas.microsoft.com/office/drawing/2014/main" id="{4F5A5050-4F9A-4EF1-84A9-34923C0FE078}"/>
                      </a:ext>
                    </a:extLst>
                  </p14:cNvPr>
                  <p14:cNvContentPartPr/>
                  <p14:nvPr/>
                </p14:nvContentPartPr>
                <p14:xfrm>
                  <a:off x="1491808" y="257323"/>
                  <a:ext cx="301320" cy="472680"/>
                </p14:xfrm>
              </p:contentPart>
            </mc:Choice>
            <mc:Fallback xmlns="">
              <p:pic>
                <p:nvPicPr>
                  <p:cNvPr id="36" name="잉크 35">
                    <a:extLst>
                      <a:ext uri="{FF2B5EF4-FFF2-40B4-BE49-F238E27FC236}">
                        <a16:creationId xmlns:a16="http://schemas.microsoft.com/office/drawing/2014/main" id="{4F5A5050-4F9A-4EF1-84A9-34923C0FE078}"/>
                      </a:ext>
                    </a:extLst>
                  </p:cNvPr>
                  <p:cNvPicPr/>
                  <p:nvPr/>
                </p:nvPicPr>
                <p:blipFill>
                  <a:blip r:embed="rId64"/>
                  <a:stretch>
                    <a:fillRect/>
                  </a:stretch>
                </p:blipFill>
                <p:spPr>
                  <a:xfrm>
                    <a:off x="1482808" y="248683"/>
                    <a:ext cx="318960" cy="49032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E42335AD-0072-4D95-B93A-73F28411B981}"/>
              </a:ext>
            </a:extLst>
          </p:cNvPr>
          <p:cNvGrpSpPr/>
          <p:nvPr/>
        </p:nvGrpSpPr>
        <p:grpSpPr>
          <a:xfrm>
            <a:off x="2792314" y="2803534"/>
            <a:ext cx="6506442" cy="3939480"/>
            <a:chOff x="4238893" y="2913403"/>
            <a:chExt cx="6506442" cy="3939480"/>
          </a:xfrm>
        </p:grpSpPr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2A1DAEAA-5690-477B-B3FC-46223E2723F8}"/>
                </a:ext>
              </a:extLst>
            </p:cNvPr>
            <p:cNvGrpSpPr/>
            <p:nvPr/>
          </p:nvGrpSpPr>
          <p:grpSpPr>
            <a:xfrm>
              <a:off x="4238893" y="2913403"/>
              <a:ext cx="5619750" cy="3838575"/>
              <a:chOff x="4475228" y="911548"/>
              <a:chExt cx="5619750" cy="3838575"/>
            </a:xfrm>
          </p:grpSpPr>
          <p:pic>
            <p:nvPicPr>
              <p:cNvPr id="38" name="그림 37">
                <a:extLst>
                  <a:ext uri="{FF2B5EF4-FFF2-40B4-BE49-F238E27FC236}">
                    <a16:creationId xmlns:a16="http://schemas.microsoft.com/office/drawing/2014/main" id="{384F0785-F06A-4CEB-80ED-A6AE1D651B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4475228" y="911548"/>
                <a:ext cx="5619750" cy="3838575"/>
              </a:xfrm>
              <a:prstGeom prst="rect">
                <a:avLst/>
              </a:prstGeom>
            </p:spPr>
          </p:pic>
          <p:grpSp>
            <p:nvGrpSpPr>
              <p:cNvPr id="67" name="그룹 66">
                <a:extLst>
                  <a:ext uri="{FF2B5EF4-FFF2-40B4-BE49-F238E27FC236}">
                    <a16:creationId xmlns:a16="http://schemas.microsoft.com/office/drawing/2014/main" id="{B3AA566E-F6DD-4F00-8095-B7F39FDF7FE1}"/>
                  </a:ext>
                </a:extLst>
              </p:cNvPr>
              <p:cNvGrpSpPr/>
              <p:nvPr/>
            </p:nvGrpSpPr>
            <p:grpSpPr>
              <a:xfrm>
                <a:off x="8326048" y="1772923"/>
                <a:ext cx="1123920" cy="468000"/>
                <a:chOff x="8326048" y="1772923"/>
                <a:chExt cx="1123920" cy="46800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66">
                  <p14:nvContentPartPr>
                    <p14:cNvPr id="40" name="잉크 39">
                      <a:extLst>
                        <a:ext uri="{FF2B5EF4-FFF2-40B4-BE49-F238E27FC236}">
                          <a16:creationId xmlns:a16="http://schemas.microsoft.com/office/drawing/2014/main" id="{65F42A45-DCDC-4C76-8460-CD44126B8EB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326048" y="1785523"/>
                    <a:ext cx="164160" cy="431280"/>
                  </p14:xfrm>
                </p:contentPart>
              </mc:Choice>
              <mc:Fallback xmlns="">
                <p:pic>
                  <p:nvPicPr>
                    <p:cNvPr id="40" name="잉크 39">
                      <a:extLst>
                        <a:ext uri="{FF2B5EF4-FFF2-40B4-BE49-F238E27FC236}">
                          <a16:creationId xmlns:a16="http://schemas.microsoft.com/office/drawing/2014/main" id="{65F42A45-DCDC-4C76-8460-CD44126B8EB7}"/>
                        </a:ext>
                      </a:extLst>
                    </p:cNvPr>
                    <p:cNvPicPr/>
                    <p:nvPr/>
                  </p:nvPicPr>
                  <p:blipFill>
                    <a:blip r:embed="rId67"/>
                    <a:stretch>
                      <a:fillRect/>
                    </a:stretch>
                  </p:blipFill>
                  <p:spPr>
                    <a:xfrm>
                      <a:off x="8317408" y="1776523"/>
                      <a:ext cx="181800" cy="4489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68">
                  <p14:nvContentPartPr>
                    <p14:cNvPr id="41" name="잉크 40">
                      <a:extLst>
                        <a:ext uri="{FF2B5EF4-FFF2-40B4-BE49-F238E27FC236}">
                          <a16:creationId xmlns:a16="http://schemas.microsoft.com/office/drawing/2014/main" id="{176F5F79-17FD-49D8-943E-9873E10BF28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639968" y="1772923"/>
                    <a:ext cx="141840" cy="177120"/>
                  </p14:xfrm>
                </p:contentPart>
              </mc:Choice>
              <mc:Fallback xmlns="">
                <p:pic>
                  <p:nvPicPr>
                    <p:cNvPr id="41" name="잉크 40">
                      <a:extLst>
                        <a:ext uri="{FF2B5EF4-FFF2-40B4-BE49-F238E27FC236}">
                          <a16:creationId xmlns:a16="http://schemas.microsoft.com/office/drawing/2014/main" id="{176F5F79-17FD-49D8-943E-9873E10BF28A}"/>
                        </a:ext>
                      </a:extLst>
                    </p:cNvPr>
                    <p:cNvPicPr/>
                    <p:nvPr/>
                  </p:nvPicPr>
                  <p:blipFill>
                    <a:blip r:embed="rId69"/>
                    <a:stretch>
                      <a:fillRect/>
                    </a:stretch>
                  </p:blipFill>
                  <p:spPr>
                    <a:xfrm>
                      <a:off x="8631328" y="1763923"/>
                      <a:ext cx="159480" cy="1947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0">
                  <p14:nvContentPartPr>
                    <p14:cNvPr id="42" name="잉크 41">
                      <a:extLst>
                        <a:ext uri="{FF2B5EF4-FFF2-40B4-BE49-F238E27FC236}">
                          <a16:creationId xmlns:a16="http://schemas.microsoft.com/office/drawing/2014/main" id="{9392125C-7444-4257-A483-761371A93B6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575888" y="2017003"/>
                    <a:ext cx="321840" cy="205200"/>
                  </p14:xfrm>
                </p:contentPart>
              </mc:Choice>
              <mc:Fallback xmlns="">
                <p:pic>
                  <p:nvPicPr>
                    <p:cNvPr id="42" name="잉크 41">
                      <a:extLst>
                        <a:ext uri="{FF2B5EF4-FFF2-40B4-BE49-F238E27FC236}">
                          <a16:creationId xmlns:a16="http://schemas.microsoft.com/office/drawing/2014/main" id="{9392125C-7444-4257-A483-761371A93B64}"/>
                        </a:ext>
                      </a:extLst>
                    </p:cNvPr>
                    <p:cNvPicPr/>
                    <p:nvPr/>
                  </p:nvPicPr>
                  <p:blipFill>
                    <a:blip r:embed="rId71"/>
                    <a:stretch>
                      <a:fillRect/>
                    </a:stretch>
                  </p:blipFill>
                  <p:spPr>
                    <a:xfrm>
                      <a:off x="8566888" y="2008363"/>
                      <a:ext cx="339480" cy="2228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2">
                  <p14:nvContentPartPr>
                    <p14:cNvPr id="44" name="잉크 43">
                      <a:extLst>
                        <a:ext uri="{FF2B5EF4-FFF2-40B4-BE49-F238E27FC236}">
                          <a16:creationId xmlns:a16="http://schemas.microsoft.com/office/drawing/2014/main" id="{59CCC963-E6D6-4152-89E5-B2DF6F24ADB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983048" y="1806763"/>
                    <a:ext cx="274320" cy="434160"/>
                  </p14:xfrm>
                </p:contentPart>
              </mc:Choice>
              <mc:Fallback xmlns="">
                <p:pic>
                  <p:nvPicPr>
                    <p:cNvPr id="44" name="잉크 43">
                      <a:extLst>
                        <a:ext uri="{FF2B5EF4-FFF2-40B4-BE49-F238E27FC236}">
                          <a16:creationId xmlns:a16="http://schemas.microsoft.com/office/drawing/2014/main" id="{59CCC963-E6D6-4152-89E5-B2DF6F24ADB7}"/>
                        </a:ext>
                      </a:extLst>
                    </p:cNvPr>
                    <p:cNvPicPr/>
                    <p:nvPr/>
                  </p:nvPicPr>
                  <p:blipFill>
                    <a:blip r:embed="rId73"/>
                    <a:stretch>
                      <a:fillRect/>
                    </a:stretch>
                  </p:blipFill>
                  <p:spPr>
                    <a:xfrm>
                      <a:off x="8974048" y="1798123"/>
                      <a:ext cx="291960" cy="451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4">
                  <p14:nvContentPartPr>
                    <p14:cNvPr id="45" name="잉크 44">
                      <a:extLst>
                        <a:ext uri="{FF2B5EF4-FFF2-40B4-BE49-F238E27FC236}">
                          <a16:creationId xmlns:a16="http://schemas.microsoft.com/office/drawing/2014/main" id="{95A0083A-4ACD-4AD0-9686-BF01A52DF2C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252328" y="1804243"/>
                    <a:ext cx="92880" cy="54720"/>
                  </p14:xfrm>
                </p:contentPart>
              </mc:Choice>
              <mc:Fallback xmlns="">
                <p:pic>
                  <p:nvPicPr>
                    <p:cNvPr id="45" name="잉크 44">
                      <a:extLst>
                        <a:ext uri="{FF2B5EF4-FFF2-40B4-BE49-F238E27FC236}">
                          <a16:creationId xmlns:a16="http://schemas.microsoft.com/office/drawing/2014/main" id="{95A0083A-4ACD-4AD0-9686-BF01A52DF2CC}"/>
                        </a:ext>
                      </a:extLst>
                    </p:cNvPr>
                    <p:cNvPicPr/>
                    <p:nvPr/>
                  </p:nvPicPr>
                  <p:blipFill>
                    <a:blip r:embed="rId75"/>
                    <a:stretch>
                      <a:fillRect/>
                    </a:stretch>
                  </p:blipFill>
                  <p:spPr>
                    <a:xfrm>
                      <a:off x="9243688" y="1795603"/>
                      <a:ext cx="110520" cy="723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6">
                  <p14:nvContentPartPr>
                    <p14:cNvPr id="46" name="잉크 45">
                      <a:extLst>
                        <a:ext uri="{FF2B5EF4-FFF2-40B4-BE49-F238E27FC236}">
                          <a16:creationId xmlns:a16="http://schemas.microsoft.com/office/drawing/2014/main" id="{7A7749D9-DB80-4D8F-9B5F-B24F9C8D0C4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182848" y="1893523"/>
                    <a:ext cx="264960" cy="122400"/>
                  </p14:xfrm>
                </p:contentPart>
              </mc:Choice>
              <mc:Fallback xmlns="">
                <p:pic>
                  <p:nvPicPr>
                    <p:cNvPr id="46" name="잉크 45">
                      <a:extLst>
                        <a:ext uri="{FF2B5EF4-FFF2-40B4-BE49-F238E27FC236}">
                          <a16:creationId xmlns:a16="http://schemas.microsoft.com/office/drawing/2014/main" id="{7A7749D9-DB80-4D8F-9B5F-B24F9C8D0C46}"/>
                        </a:ext>
                      </a:extLst>
                    </p:cNvPr>
                    <p:cNvPicPr/>
                    <p:nvPr/>
                  </p:nvPicPr>
                  <p:blipFill>
                    <a:blip r:embed="rId77"/>
                    <a:stretch>
                      <a:fillRect/>
                    </a:stretch>
                  </p:blipFill>
                  <p:spPr>
                    <a:xfrm>
                      <a:off x="9173848" y="1884523"/>
                      <a:ext cx="282600" cy="1400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8">
                  <p14:nvContentPartPr>
                    <p14:cNvPr id="47" name="잉크 46">
                      <a:extLst>
                        <a:ext uri="{FF2B5EF4-FFF2-40B4-BE49-F238E27FC236}">
                          <a16:creationId xmlns:a16="http://schemas.microsoft.com/office/drawing/2014/main" id="{6664EC54-6DA1-4EC6-90B7-F0A140A8201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270688" y="1958683"/>
                    <a:ext cx="179280" cy="71640"/>
                  </p14:xfrm>
                </p:contentPart>
              </mc:Choice>
              <mc:Fallback xmlns="">
                <p:pic>
                  <p:nvPicPr>
                    <p:cNvPr id="47" name="잉크 46">
                      <a:extLst>
                        <a:ext uri="{FF2B5EF4-FFF2-40B4-BE49-F238E27FC236}">
                          <a16:creationId xmlns:a16="http://schemas.microsoft.com/office/drawing/2014/main" id="{6664EC54-6DA1-4EC6-90B7-F0A140A82019}"/>
                        </a:ext>
                      </a:extLst>
                    </p:cNvPr>
                    <p:cNvPicPr/>
                    <p:nvPr/>
                  </p:nvPicPr>
                  <p:blipFill>
                    <a:blip r:embed="rId79"/>
                    <a:stretch>
                      <a:fillRect/>
                    </a:stretch>
                  </p:blipFill>
                  <p:spPr>
                    <a:xfrm>
                      <a:off x="9261688" y="1950043"/>
                      <a:ext cx="196920" cy="892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0">
                  <p14:nvContentPartPr>
                    <p14:cNvPr id="48" name="잉크 47">
                      <a:extLst>
                        <a:ext uri="{FF2B5EF4-FFF2-40B4-BE49-F238E27FC236}">
                          <a16:creationId xmlns:a16="http://schemas.microsoft.com/office/drawing/2014/main" id="{DB547530-6452-4125-98E1-C33FD50E00A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334048" y="2043283"/>
                    <a:ext cx="73440" cy="115560"/>
                  </p14:xfrm>
                </p:contentPart>
              </mc:Choice>
              <mc:Fallback xmlns="">
                <p:pic>
                  <p:nvPicPr>
                    <p:cNvPr id="48" name="잉크 47">
                      <a:extLst>
                        <a:ext uri="{FF2B5EF4-FFF2-40B4-BE49-F238E27FC236}">
                          <a16:creationId xmlns:a16="http://schemas.microsoft.com/office/drawing/2014/main" id="{DB547530-6452-4125-98E1-C33FD50E00A2}"/>
                        </a:ext>
                      </a:extLst>
                    </p:cNvPr>
                    <p:cNvPicPr/>
                    <p:nvPr/>
                  </p:nvPicPr>
                  <p:blipFill>
                    <a:blip r:embed="rId81"/>
                    <a:stretch>
                      <a:fillRect/>
                    </a:stretch>
                  </p:blipFill>
                  <p:spPr>
                    <a:xfrm>
                      <a:off x="9325048" y="2034643"/>
                      <a:ext cx="91080" cy="13320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grpSp>
            <p:nvGrpSpPr>
              <p:cNvPr id="66" name="그룹 65">
                <a:extLst>
                  <a:ext uri="{FF2B5EF4-FFF2-40B4-BE49-F238E27FC236}">
                    <a16:creationId xmlns:a16="http://schemas.microsoft.com/office/drawing/2014/main" id="{BD479B06-533C-44F3-B5B6-E8F1D0F2EBFD}"/>
                  </a:ext>
                </a:extLst>
              </p:cNvPr>
              <p:cNvGrpSpPr/>
              <p:nvPr/>
            </p:nvGrpSpPr>
            <p:grpSpPr>
              <a:xfrm>
                <a:off x="7473208" y="1435603"/>
                <a:ext cx="759240" cy="361080"/>
                <a:chOff x="7473208" y="1435603"/>
                <a:chExt cx="759240" cy="36108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82">
                  <p14:nvContentPartPr>
                    <p14:cNvPr id="49" name="잉크 48">
                      <a:extLst>
                        <a:ext uri="{FF2B5EF4-FFF2-40B4-BE49-F238E27FC236}">
                          <a16:creationId xmlns:a16="http://schemas.microsoft.com/office/drawing/2014/main" id="{BD3CB68B-A040-4C9D-B8EB-0DB2EE37101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473208" y="1510483"/>
                    <a:ext cx="120240" cy="107280"/>
                  </p14:xfrm>
                </p:contentPart>
              </mc:Choice>
              <mc:Fallback xmlns="">
                <p:pic>
                  <p:nvPicPr>
                    <p:cNvPr id="49" name="잉크 48">
                      <a:extLst>
                        <a:ext uri="{FF2B5EF4-FFF2-40B4-BE49-F238E27FC236}">
                          <a16:creationId xmlns:a16="http://schemas.microsoft.com/office/drawing/2014/main" id="{BD3CB68B-A040-4C9D-B8EB-0DB2EE371010}"/>
                        </a:ext>
                      </a:extLst>
                    </p:cNvPr>
                    <p:cNvPicPr/>
                    <p:nvPr/>
                  </p:nvPicPr>
                  <p:blipFill>
                    <a:blip r:embed="rId83"/>
                    <a:stretch>
                      <a:fillRect/>
                    </a:stretch>
                  </p:blipFill>
                  <p:spPr>
                    <a:xfrm>
                      <a:off x="7464568" y="1501843"/>
                      <a:ext cx="137880" cy="1249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4">
                  <p14:nvContentPartPr>
                    <p14:cNvPr id="50" name="잉크 49">
                      <a:extLst>
                        <a:ext uri="{FF2B5EF4-FFF2-40B4-BE49-F238E27FC236}">
                          <a16:creationId xmlns:a16="http://schemas.microsoft.com/office/drawing/2014/main" id="{B625C3CC-A94F-49E8-A84C-9491042F406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606048" y="1452163"/>
                    <a:ext cx="35280" cy="152640"/>
                  </p14:xfrm>
                </p:contentPart>
              </mc:Choice>
              <mc:Fallback xmlns="">
                <p:pic>
                  <p:nvPicPr>
                    <p:cNvPr id="50" name="잉크 49">
                      <a:extLst>
                        <a:ext uri="{FF2B5EF4-FFF2-40B4-BE49-F238E27FC236}">
                          <a16:creationId xmlns:a16="http://schemas.microsoft.com/office/drawing/2014/main" id="{B625C3CC-A94F-49E8-A84C-9491042F406A}"/>
                        </a:ext>
                      </a:extLst>
                    </p:cNvPr>
                    <p:cNvPicPr/>
                    <p:nvPr/>
                  </p:nvPicPr>
                  <p:blipFill>
                    <a:blip r:embed="rId85"/>
                    <a:stretch>
                      <a:fillRect/>
                    </a:stretch>
                  </p:blipFill>
                  <p:spPr>
                    <a:xfrm>
                      <a:off x="7597048" y="1443523"/>
                      <a:ext cx="52920" cy="1702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6">
                  <p14:nvContentPartPr>
                    <p14:cNvPr id="51" name="잉크 50">
                      <a:extLst>
                        <a:ext uri="{FF2B5EF4-FFF2-40B4-BE49-F238E27FC236}">
                          <a16:creationId xmlns:a16="http://schemas.microsoft.com/office/drawing/2014/main" id="{86CF6FA5-02AA-4632-8D26-C274267C347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544488" y="1670323"/>
                    <a:ext cx="190440" cy="126360"/>
                  </p14:xfrm>
                </p:contentPart>
              </mc:Choice>
              <mc:Fallback xmlns="">
                <p:pic>
                  <p:nvPicPr>
                    <p:cNvPr id="51" name="잉크 50">
                      <a:extLst>
                        <a:ext uri="{FF2B5EF4-FFF2-40B4-BE49-F238E27FC236}">
                          <a16:creationId xmlns:a16="http://schemas.microsoft.com/office/drawing/2014/main" id="{86CF6FA5-02AA-4632-8D26-C274267C3473}"/>
                        </a:ext>
                      </a:extLst>
                    </p:cNvPr>
                    <p:cNvPicPr/>
                    <p:nvPr/>
                  </p:nvPicPr>
                  <p:blipFill>
                    <a:blip r:embed="rId87"/>
                    <a:stretch>
                      <a:fillRect/>
                    </a:stretch>
                  </p:blipFill>
                  <p:spPr>
                    <a:xfrm>
                      <a:off x="7535848" y="1661683"/>
                      <a:ext cx="208080" cy="144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8">
                  <p14:nvContentPartPr>
                    <p14:cNvPr id="52" name="잉크 51">
                      <a:extLst>
                        <a:ext uri="{FF2B5EF4-FFF2-40B4-BE49-F238E27FC236}">
                          <a16:creationId xmlns:a16="http://schemas.microsoft.com/office/drawing/2014/main" id="{5FE6ADFB-6747-49ED-A7DB-97C9589D792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658608" y="1503643"/>
                    <a:ext cx="335880" cy="225360"/>
                  </p14:xfrm>
                </p:contentPart>
              </mc:Choice>
              <mc:Fallback xmlns="">
                <p:pic>
                  <p:nvPicPr>
                    <p:cNvPr id="52" name="잉크 51">
                      <a:extLst>
                        <a:ext uri="{FF2B5EF4-FFF2-40B4-BE49-F238E27FC236}">
                          <a16:creationId xmlns:a16="http://schemas.microsoft.com/office/drawing/2014/main" id="{5FE6ADFB-6747-49ED-A7DB-97C9589D7920}"/>
                        </a:ext>
                      </a:extLst>
                    </p:cNvPr>
                    <p:cNvPicPr/>
                    <p:nvPr/>
                  </p:nvPicPr>
                  <p:blipFill>
                    <a:blip r:embed="rId89"/>
                    <a:stretch>
                      <a:fillRect/>
                    </a:stretch>
                  </p:blipFill>
                  <p:spPr>
                    <a:xfrm>
                      <a:off x="7649968" y="1494643"/>
                      <a:ext cx="353520" cy="243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90">
                  <p14:nvContentPartPr>
                    <p14:cNvPr id="53" name="잉크 52">
                      <a:extLst>
                        <a:ext uri="{FF2B5EF4-FFF2-40B4-BE49-F238E27FC236}">
                          <a16:creationId xmlns:a16="http://schemas.microsoft.com/office/drawing/2014/main" id="{EF88B0D2-011B-4582-BE79-389448E4178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987288" y="1435603"/>
                    <a:ext cx="62280" cy="19440"/>
                  </p14:xfrm>
                </p:contentPart>
              </mc:Choice>
              <mc:Fallback xmlns="">
                <p:pic>
                  <p:nvPicPr>
                    <p:cNvPr id="53" name="잉크 52">
                      <a:extLst>
                        <a:ext uri="{FF2B5EF4-FFF2-40B4-BE49-F238E27FC236}">
                          <a16:creationId xmlns:a16="http://schemas.microsoft.com/office/drawing/2014/main" id="{EF88B0D2-011B-4582-BE79-389448E4178E}"/>
                        </a:ext>
                      </a:extLst>
                    </p:cNvPr>
                    <p:cNvPicPr/>
                    <p:nvPr/>
                  </p:nvPicPr>
                  <p:blipFill>
                    <a:blip r:embed="rId91"/>
                    <a:stretch>
                      <a:fillRect/>
                    </a:stretch>
                  </p:blipFill>
                  <p:spPr>
                    <a:xfrm>
                      <a:off x="7978648" y="1426963"/>
                      <a:ext cx="79920" cy="370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92">
                  <p14:nvContentPartPr>
                    <p14:cNvPr id="54" name="잉크 53">
                      <a:extLst>
                        <a:ext uri="{FF2B5EF4-FFF2-40B4-BE49-F238E27FC236}">
                          <a16:creationId xmlns:a16="http://schemas.microsoft.com/office/drawing/2014/main" id="{6BEC95DD-9F56-430F-AE37-38C9954497F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986568" y="1485643"/>
                    <a:ext cx="150480" cy="122040"/>
                  </p14:xfrm>
                </p:contentPart>
              </mc:Choice>
              <mc:Fallback xmlns="">
                <p:pic>
                  <p:nvPicPr>
                    <p:cNvPr id="54" name="잉크 53">
                      <a:extLst>
                        <a:ext uri="{FF2B5EF4-FFF2-40B4-BE49-F238E27FC236}">
                          <a16:creationId xmlns:a16="http://schemas.microsoft.com/office/drawing/2014/main" id="{6BEC95DD-9F56-430F-AE37-38C9954497F3}"/>
                        </a:ext>
                      </a:extLst>
                    </p:cNvPr>
                    <p:cNvPicPr/>
                    <p:nvPr/>
                  </p:nvPicPr>
                  <p:blipFill>
                    <a:blip r:embed="rId93"/>
                    <a:stretch>
                      <a:fillRect/>
                    </a:stretch>
                  </p:blipFill>
                  <p:spPr>
                    <a:xfrm>
                      <a:off x="7977568" y="1477003"/>
                      <a:ext cx="168120" cy="1396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94">
                  <p14:nvContentPartPr>
                    <p14:cNvPr id="55" name="잉크 54">
                      <a:extLst>
                        <a:ext uri="{FF2B5EF4-FFF2-40B4-BE49-F238E27FC236}">
                          <a16:creationId xmlns:a16="http://schemas.microsoft.com/office/drawing/2014/main" id="{490649E4-E329-4F97-9483-E27D6627A55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053528" y="1568083"/>
                    <a:ext cx="178920" cy="145080"/>
                  </p14:xfrm>
                </p:contentPart>
              </mc:Choice>
              <mc:Fallback xmlns="">
                <p:pic>
                  <p:nvPicPr>
                    <p:cNvPr id="55" name="잉크 54">
                      <a:extLst>
                        <a:ext uri="{FF2B5EF4-FFF2-40B4-BE49-F238E27FC236}">
                          <a16:creationId xmlns:a16="http://schemas.microsoft.com/office/drawing/2014/main" id="{490649E4-E329-4F97-9483-E27D6627A557}"/>
                        </a:ext>
                      </a:extLst>
                    </p:cNvPr>
                    <p:cNvPicPr/>
                    <p:nvPr/>
                  </p:nvPicPr>
                  <p:blipFill>
                    <a:blip r:embed="rId95"/>
                    <a:stretch>
                      <a:fillRect/>
                    </a:stretch>
                  </p:blipFill>
                  <p:spPr>
                    <a:xfrm>
                      <a:off x="8044528" y="1559443"/>
                      <a:ext cx="196560" cy="16272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grpSp>
            <p:nvGrpSpPr>
              <p:cNvPr id="65" name="그룹 64">
                <a:extLst>
                  <a:ext uri="{FF2B5EF4-FFF2-40B4-BE49-F238E27FC236}">
                    <a16:creationId xmlns:a16="http://schemas.microsoft.com/office/drawing/2014/main" id="{9E8E45E4-6F2C-4BF5-A400-11244205135E}"/>
                  </a:ext>
                </a:extLst>
              </p:cNvPr>
              <p:cNvGrpSpPr/>
              <p:nvPr/>
            </p:nvGrpSpPr>
            <p:grpSpPr>
              <a:xfrm>
                <a:off x="6773728" y="2409043"/>
                <a:ext cx="835560" cy="282960"/>
                <a:chOff x="6773728" y="2409043"/>
                <a:chExt cx="835560" cy="28296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96">
                  <p14:nvContentPartPr>
                    <p14:cNvPr id="56" name="잉크 55">
                      <a:extLst>
                        <a:ext uri="{FF2B5EF4-FFF2-40B4-BE49-F238E27FC236}">
                          <a16:creationId xmlns:a16="http://schemas.microsoft.com/office/drawing/2014/main" id="{434E3BE7-53DA-4492-BD50-4B2250A712F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773728" y="2427763"/>
                    <a:ext cx="77400" cy="34200"/>
                  </p14:xfrm>
                </p:contentPart>
              </mc:Choice>
              <mc:Fallback xmlns="">
                <p:pic>
                  <p:nvPicPr>
                    <p:cNvPr id="56" name="잉크 55">
                      <a:extLst>
                        <a:ext uri="{FF2B5EF4-FFF2-40B4-BE49-F238E27FC236}">
                          <a16:creationId xmlns:a16="http://schemas.microsoft.com/office/drawing/2014/main" id="{434E3BE7-53DA-4492-BD50-4B2250A712FB}"/>
                        </a:ext>
                      </a:extLst>
                    </p:cNvPr>
                    <p:cNvPicPr/>
                    <p:nvPr/>
                  </p:nvPicPr>
                  <p:blipFill>
                    <a:blip r:embed="rId97"/>
                    <a:stretch>
                      <a:fillRect/>
                    </a:stretch>
                  </p:blipFill>
                  <p:spPr>
                    <a:xfrm>
                      <a:off x="6765088" y="2419123"/>
                      <a:ext cx="95040" cy="518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98">
                  <p14:nvContentPartPr>
                    <p14:cNvPr id="57" name="잉크 56">
                      <a:extLst>
                        <a:ext uri="{FF2B5EF4-FFF2-40B4-BE49-F238E27FC236}">
                          <a16:creationId xmlns:a16="http://schemas.microsoft.com/office/drawing/2014/main" id="{6B00B021-3FBC-45F3-97DB-76CB0E53C25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789568" y="2539363"/>
                    <a:ext cx="129600" cy="106560"/>
                  </p14:xfrm>
                </p:contentPart>
              </mc:Choice>
              <mc:Fallback xmlns="">
                <p:pic>
                  <p:nvPicPr>
                    <p:cNvPr id="57" name="잉크 56">
                      <a:extLst>
                        <a:ext uri="{FF2B5EF4-FFF2-40B4-BE49-F238E27FC236}">
                          <a16:creationId xmlns:a16="http://schemas.microsoft.com/office/drawing/2014/main" id="{6B00B021-3FBC-45F3-97DB-76CB0E53C258}"/>
                        </a:ext>
                      </a:extLst>
                    </p:cNvPr>
                    <p:cNvPicPr/>
                    <p:nvPr/>
                  </p:nvPicPr>
                  <p:blipFill>
                    <a:blip r:embed="rId99"/>
                    <a:stretch>
                      <a:fillRect/>
                    </a:stretch>
                  </p:blipFill>
                  <p:spPr>
                    <a:xfrm>
                      <a:off x="6780928" y="2530723"/>
                      <a:ext cx="147240" cy="1242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00">
                  <p14:nvContentPartPr>
                    <p14:cNvPr id="58" name="잉크 57">
                      <a:extLst>
                        <a:ext uri="{FF2B5EF4-FFF2-40B4-BE49-F238E27FC236}">
                          <a16:creationId xmlns:a16="http://schemas.microsoft.com/office/drawing/2014/main" id="{4A377C27-A0E6-4E35-9C2D-B3DA2339E14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918448" y="2513083"/>
                    <a:ext cx="130320" cy="36360"/>
                  </p14:xfrm>
                </p:contentPart>
              </mc:Choice>
              <mc:Fallback xmlns="">
                <p:pic>
                  <p:nvPicPr>
                    <p:cNvPr id="58" name="잉크 57">
                      <a:extLst>
                        <a:ext uri="{FF2B5EF4-FFF2-40B4-BE49-F238E27FC236}">
                          <a16:creationId xmlns:a16="http://schemas.microsoft.com/office/drawing/2014/main" id="{4A377C27-A0E6-4E35-9C2D-B3DA2339E148}"/>
                        </a:ext>
                      </a:extLst>
                    </p:cNvPr>
                    <p:cNvPicPr/>
                    <p:nvPr/>
                  </p:nvPicPr>
                  <p:blipFill>
                    <a:blip r:embed="rId101"/>
                    <a:stretch>
                      <a:fillRect/>
                    </a:stretch>
                  </p:blipFill>
                  <p:spPr>
                    <a:xfrm>
                      <a:off x="6909448" y="2504083"/>
                      <a:ext cx="147960" cy="54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02">
                  <p14:nvContentPartPr>
                    <p14:cNvPr id="59" name="잉크 58">
                      <a:extLst>
                        <a:ext uri="{FF2B5EF4-FFF2-40B4-BE49-F238E27FC236}">
                          <a16:creationId xmlns:a16="http://schemas.microsoft.com/office/drawing/2014/main" id="{78488B18-2CB8-47D3-8036-DE569CDE38C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877408" y="2524243"/>
                    <a:ext cx="291600" cy="158400"/>
                  </p14:xfrm>
                </p:contentPart>
              </mc:Choice>
              <mc:Fallback xmlns="">
                <p:pic>
                  <p:nvPicPr>
                    <p:cNvPr id="59" name="잉크 58">
                      <a:extLst>
                        <a:ext uri="{FF2B5EF4-FFF2-40B4-BE49-F238E27FC236}">
                          <a16:creationId xmlns:a16="http://schemas.microsoft.com/office/drawing/2014/main" id="{78488B18-2CB8-47D3-8036-DE569CDE38CC}"/>
                        </a:ext>
                      </a:extLst>
                    </p:cNvPr>
                    <p:cNvPicPr/>
                    <p:nvPr/>
                  </p:nvPicPr>
                  <p:blipFill>
                    <a:blip r:embed="rId103"/>
                    <a:stretch>
                      <a:fillRect/>
                    </a:stretch>
                  </p:blipFill>
                  <p:spPr>
                    <a:xfrm>
                      <a:off x="6868768" y="2515603"/>
                      <a:ext cx="309240" cy="1760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04">
                  <p14:nvContentPartPr>
                    <p14:cNvPr id="60" name="잉크 59">
                      <a:extLst>
                        <a:ext uri="{FF2B5EF4-FFF2-40B4-BE49-F238E27FC236}">
                          <a16:creationId xmlns:a16="http://schemas.microsoft.com/office/drawing/2014/main" id="{F568769F-F3B2-4FDE-9106-0559F245F26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057048" y="2458003"/>
                    <a:ext cx="201960" cy="182880"/>
                  </p14:xfrm>
                </p:contentPart>
              </mc:Choice>
              <mc:Fallback xmlns="">
                <p:pic>
                  <p:nvPicPr>
                    <p:cNvPr id="60" name="잉크 59">
                      <a:extLst>
                        <a:ext uri="{FF2B5EF4-FFF2-40B4-BE49-F238E27FC236}">
                          <a16:creationId xmlns:a16="http://schemas.microsoft.com/office/drawing/2014/main" id="{F568769F-F3B2-4FDE-9106-0559F245F261}"/>
                        </a:ext>
                      </a:extLst>
                    </p:cNvPr>
                    <p:cNvPicPr/>
                    <p:nvPr/>
                  </p:nvPicPr>
                  <p:blipFill>
                    <a:blip r:embed="rId105"/>
                    <a:stretch>
                      <a:fillRect/>
                    </a:stretch>
                  </p:blipFill>
                  <p:spPr>
                    <a:xfrm>
                      <a:off x="7048048" y="2449363"/>
                      <a:ext cx="219600" cy="2005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06">
                  <p14:nvContentPartPr>
                    <p14:cNvPr id="61" name="잉크 60">
                      <a:extLst>
                        <a:ext uri="{FF2B5EF4-FFF2-40B4-BE49-F238E27FC236}">
                          <a16:creationId xmlns:a16="http://schemas.microsoft.com/office/drawing/2014/main" id="{6D301BEC-E1DB-4561-BB21-96762A9322F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151728" y="2479963"/>
                    <a:ext cx="212400" cy="212040"/>
                  </p14:xfrm>
                </p:contentPart>
              </mc:Choice>
              <mc:Fallback xmlns="">
                <p:pic>
                  <p:nvPicPr>
                    <p:cNvPr id="61" name="잉크 60">
                      <a:extLst>
                        <a:ext uri="{FF2B5EF4-FFF2-40B4-BE49-F238E27FC236}">
                          <a16:creationId xmlns:a16="http://schemas.microsoft.com/office/drawing/2014/main" id="{6D301BEC-E1DB-4561-BB21-96762A9322FB}"/>
                        </a:ext>
                      </a:extLst>
                    </p:cNvPr>
                    <p:cNvPicPr/>
                    <p:nvPr/>
                  </p:nvPicPr>
                  <p:blipFill>
                    <a:blip r:embed="rId107"/>
                    <a:stretch>
                      <a:fillRect/>
                    </a:stretch>
                  </p:blipFill>
                  <p:spPr>
                    <a:xfrm>
                      <a:off x="7143088" y="2470963"/>
                      <a:ext cx="230040" cy="2296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08">
                  <p14:nvContentPartPr>
                    <p14:cNvPr id="62" name="잉크 61">
                      <a:extLst>
                        <a:ext uri="{FF2B5EF4-FFF2-40B4-BE49-F238E27FC236}">
                          <a16:creationId xmlns:a16="http://schemas.microsoft.com/office/drawing/2014/main" id="{8D58F36E-4A9D-41FA-A2FF-D48F82B6E39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376008" y="2409043"/>
                    <a:ext cx="32760" cy="44280"/>
                  </p14:xfrm>
                </p:contentPart>
              </mc:Choice>
              <mc:Fallback xmlns="">
                <p:pic>
                  <p:nvPicPr>
                    <p:cNvPr id="62" name="잉크 61">
                      <a:extLst>
                        <a:ext uri="{FF2B5EF4-FFF2-40B4-BE49-F238E27FC236}">
                          <a16:creationId xmlns:a16="http://schemas.microsoft.com/office/drawing/2014/main" id="{8D58F36E-4A9D-41FA-A2FF-D48F82B6E394}"/>
                        </a:ext>
                      </a:extLst>
                    </p:cNvPr>
                    <p:cNvPicPr/>
                    <p:nvPr/>
                  </p:nvPicPr>
                  <p:blipFill>
                    <a:blip r:embed="rId109"/>
                    <a:stretch>
                      <a:fillRect/>
                    </a:stretch>
                  </p:blipFill>
                  <p:spPr>
                    <a:xfrm>
                      <a:off x="7367368" y="2400043"/>
                      <a:ext cx="50400" cy="619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10">
                  <p14:nvContentPartPr>
                    <p14:cNvPr id="63" name="잉크 62">
                      <a:extLst>
                        <a:ext uri="{FF2B5EF4-FFF2-40B4-BE49-F238E27FC236}">
                          <a16:creationId xmlns:a16="http://schemas.microsoft.com/office/drawing/2014/main" id="{92233B5A-058C-445B-BBF3-F70852999AB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327768" y="2460883"/>
                    <a:ext cx="225000" cy="115920"/>
                  </p14:xfrm>
                </p:contentPart>
              </mc:Choice>
              <mc:Fallback xmlns="">
                <p:pic>
                  <p:nvPicPr>
                    <p:cNvPr id="63" name="잉크 62">
                      <a:extLst>
                        <a:ext uri="{FF2B5EF4-FFF2-40B4-BE49-F238E27FC236}">
                          <a16:creationId xmlns:a16="http://schemas.microsoft.com/office/drawing/2014/main" id="{92233B5A-058C-445B-BBF3-F70852999AB4}"/>
                        </a:ext>
                      </a:extLst>
                    </p:cNvPr>
                    <p:cNvPicPr/>
                    <p:nvPr/>
                  </p:nvPicPr>
                  <p:blipFill>
                    <a:blip r:embed="rId111"/>
                    <a:stretch>
                      <a:fillRect/>
                    </a:stretch>
                  </p:blipFill>
                  <p:spPr>
                    <a:xfrm>
                      <a:off x="7318768" y="2452243"/>
                      <a:ext cx="242640" cy="1335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12">
                  <p14:nvContentPartPr>
                    <p14:cNvPr id="64" name="잉크 63">
                      <a:extLst>
                        <a:ext uri="{FF2B5EF4-FFF2-40B4-BE49-F238E27FC236}">
                          <a16:creationId xmlns:a16="http://schemas.microsoft.com/office/drawing/2014/main" id="{4C512EB5-A692-4437-955E-F44516681FD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413088" y="2536843"/>
                    <a:ext cx="196200" cy="149040"/>
                  </p14:xfrm>
                </p:contentPart>
              </mc:Choice>
              <mc:Fallback xmlns="">
                <p:pic>
                  <p:nvPicPr>
                    <p:cNvPr id="64" name="잉크 63">
                      <a:extLst>
                        <a:ext uri="{FF2B5EF4-FFF2-40B4-BE49-F238E27FC236}">
                          <a16:creationId xmlns:a16="http://schemas.microsoft.com/office/drawing/2014/main" id="{4C512EB5-A692-4437-955E-F44516681FDC}"/>
                        </a:ext>
                      </a:extLst>
                    </p:cNvPr>
                    <p:cNvPicPr/>
                    <p:nvPr/>
                  </p:nvPicPr>
                  <p:blipFill>
                    <a:blip r:embed="rId113"/>
                    <a:stretch>
                      <a:fillRect/>
                    </a:stretch>
                  </p:blipFill>
                  <p:spPr>
                    <a:xfrm>
                      <a:off x="7404448" y="2527843"/>
                      <a:ext cx="213840" cy="16668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69" name="잉크 68">
                  <a:extLst>
                    <a:ext uri="{FF2B5EF4-FFF2-40B4-BE49-F238E27FC236}">
                      <a16:creationId xmlns:a16="http://schemas.microsoft.com/office/drawing/2014/main" id="{423A7967-BB40-46F6-8F07-DED1B88CCC60}"/>
                    </a:ext>
                  </a:extLst>
                </p14:cNvPr>
                <p14:cNvContentPartPr/>
                <p14:nvPr/>
              </p14:nvContentPartPr>
              <p14:xfrm>
                <a:off x="4621735" y="5127043"/>
                <a:ext cx="2823840" cy="74160"/>
              </p14:xfrm>
            </p:contentPart>
          </mc:Choice>
          <mc:Fallback>
            <p:pic>
              <p:nvPicPr>
                <p:cNvPr id="69" name="잉크 68">
                  <a:extLst>
                    <a:ext uri="{FF2B5EF4-FFF2-40B4-BE49-F238E27FC236}">
                      <a16:creationId xmlns:a16="http://schemas.microsoft.com/office/drawing/2014/main" id="{423A7967-BB40-46F6-8F07-DED1B88CCC60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4612735" y="5118086"/>
                  <a:ext cx="2841480" cy="91715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79" name="그룹 78">
              <a:extLst>
                <a:ext uri="{FF2B5EF4-FFF2-40B4-BE49-F238E27FC236}">
                  <a16:creationId xmlns:a16="http://schemas.microsoft.com/office/drawing/2014/main" id="{4124AF92-CB07-4070-9D45-679C55EEE4FD}"/>
                </a:ext>
              </a:extLst>
            </p:cNvPr>
            <p:cNvGrpSpPr/>
            <p:nvPr/>
          </p:nvGrpSpPr>
          <p:grpSpPr>
            <a:xfrm>
              <a:off x="5192335" y="6290203"/>
              <a:ext cx="417240" cy="562680"/>
              <a:chOff x="5192335" y="6290203"/>
              <a:chExt cx="417240" cy="5626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16">
                <p14:nvContentPartPr>
                  <p14:cNvPr id="70" name="잉크 69">
                    <a:extLst>
                      <a:ext uri="{FF2B5EF4-FFF2-40B4-BE49-F238E27FC236}">
                        <a16:creationId xmlns:a16="http://schemas.microsoft.com/office/drawing/2014/main" id="{D3057142-F689-4C13-AFC6-120203CFDBA2}"/>
                      </a:ext>
                    </a:extLst>
                  </p14:cNvPr>
                  <p14:cNvContentPartPr/>
                  <p14:nvPr/>
                </p14:nvContentPartPr>
                <p14:xfrm>
                  <a:off x="5345695" y="6316483"/>
                  <a:ext cx="104400" cy="136800"/>
                </p14:xfrm>
              </p:contentPart>
            </mc:Choice>
            <mc:Fallback xmlns="">
              <p:pic>
                <p:nvPicPr>
                  <p:cNvPr id="70" name="잉크 69">
                    <a:extLst>
                      <a:ext uri="{FF2B5EF4-FFF2-40B4-BE49-F238E27FC236}">
                        <a16:creationId xmlns:a16="http://schemas.microsoft.com/office/drawing/2014/main" id="{D3057142-F689-4C13-AFC6-120203CFDBA2}"/>
                      </a:ext>
                    </a:extLst>
                  </p:cNvPr>
                  <p:cNvPicPr/>
                  <p:nvPr/>
                </p:nvPicPr>
                <p:blipFill>
                  <a:blip r:embed="rId117"/>
                  <a:stretch>
                    <a:fillRect/>
                  </a:stretch>
                </p:blipFill>
                <p:spPr>
                  <a:xfrm>
                    <a:off x="5336695" y="6307483"/>
                    <a:ext cx="122040" cy="154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8">
                <p14:nvContentPartPr>
                  <p14:cNvPr id="71" name="잉크 70">
                    <a:extLst>
                      <a:ext uri="{FF2B5EF4-FFF2-40B4-BE49-F238E27FC236}">
                        <a16:creationId xmlns:a16="http://schemas.microsoft.com/office/drawing/2014/main" id="{FF7B24F9-EC7E-4F07-8492-B74CE838F2C4}"/>
                      </a:ext>
                    </a:extLst>
                  </p14:cNvPr>
                  <p14:cNvContentPartPr/>
                  <p14:nvPr/>
                </p14:nvContentPartPr>
                <p14:xfrm>
                  <a:off x="5414455" y="6303163"/>
                  <a:ext cx="195120" cy="57240"/>
                </p14:xfrm>
              </p:contentPart>
            </mc:Choice>
            <mc:Fallback xmlns="">
              <p:pic>
                <p:nvPicPr>
                  <p:cNvPr id="71" name="잉크 70">
                    <a:extLst>
                      <a:ext uri="{FF2B5EF4-FFF2-40B4-BE49-F238E27FC236}">
                        <a16:creationId xmlns:a16="http://schemas.microsoft.com/office/drawing/2014/main" id="{FF7B24F9-EC7E-4F07-8492-B74CE838F2C4}"/>
                      </a:ext>
                    </a:extLst>
                  </p:cNvPr>
                  <p:cNvPicPr/>
                  <p:nvPr/>
                </p:nvPicPr>
                <p:blipFill>
                  <a:blip r:embed="rId119"/>
                  <a:stretch>
                    <a:fillRect/>
                  </a:stretch>
                </p:blipFill>
                <p:spPr>
                  <a:xfrm>
                    <a:off x="5405455" y="6294163"/>
                    <a:ext cx="212760" cy="74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0">
                <p14:nvContentPartPr>
                  <p14:cNvPr id="72" name="잉크 71">
                    <a:extLst>
                      <a:ext uri="{FF2B5EF4-FFF2-40B4-BE49-F238E27FC236}">
                        <a16:creationId xmlns:a16="http://schemas.microsoft.com/office/drawing/2014/main" id="{D6F8A8A9-DACA-46BA-BD8F-2F2ACB9B2B32}"/>
                      </a:ext>
                    </a:extLst>
                  </p14:cNvPr>
                  <p14:cNvContentPartPr/>
                  <p14:nvPr/>
                </p14:nvContentPartPr>
                <p14:xfrm>
                  <a:off x="5445415" y="6290203"/>
                  <a:ext cx="83160" cy="304560"/>
                </p14:xfrm>
              </p:contentPart>
            </mc:Choice>
            <mc:Fallback xmlns="">
              <p:pic>
                <p:nvPicPr>
                  <p:cNvPr id="72" name="잉크 71">
                    <a:extLst>
                      <a:ext uri="{FF2B5EF4-FFF2-40B4-BE49-F238E27FC236}">
                        <a16:creationId xmlns:a16="http://schemas.microsoft.com/office/drawing/2014/main" id="{D6F8A8A9-DACA-46BA-BD8F-2F2ACB9B2B32}"/>
                      </a:ext>
                    </a:extLst>
                  </p:cNvPr>
                  <p:cNvPicPr/>
                  <p:nvPr/>
                </p:nvPicPr>
                <p:blipFill>
                  <a:blip r:embed="rId121"/>
                  <a:stretch>
                    <a:fillRect/>
                  </a:stretch>
                </p:blipFill>
                <p:spPr>
                  <a:xfrm>
                    <a:off x="5436775" y="6281563"/>
                    <a:ext cx="100800" cy="322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2">
                <p14:nvContentPartPr>
                  <p14:cNvPr id="74" name="잉크 73">
                    <a:extLst>
                      <a:ext uri="{FF2B5EF4-FFF2-40B4-BE49-F238E27FC236}">
                        <a16:creationId xmlns:a16="http://schemas.microsoft.com/office/drawing/2014/main" id="{D06B4D9E-C161-4E16-BE5B-292300DEB006}"/>
                      </a:ext>
                    </a:extLst>
                  </p14:cNvPr>
                  <p14:cNvContentPartPr/>
                  <p14:nvPr/>
                </p14:nvContentPartPr>
                <p14:xfrm>
                  <a:off x="5192335" y="6579283"/>
                  <a:ext cx="102600" cy="82440"/>
                </p14:xfrm>
              </p:contentPart>
            </mc:Choice>
            <mc:Fallback xmlns="">
              <p:pic>
                <p:nvPicPr>
                  <p:cNvPr id="74" name="잉크 73">
                    <a:extLst>
                      <a:ext uri="{FF2B5EF4-FFF2-40B4-BE49-F238E27FC236}">
                        <a16:creationId xmlns:a16="http://schemas.microsoft.com/office/drawing/2014/main" id="{D06B4D9E-C161-4E16-BE5B-292300DEB006}"/>
                      </a:ext>
                    </a:extLst>
                  </p:cNvPr>
                  <p:cNvPicPr/>
                  <p:nvPr/>
                </p:nvPicPr>
                <p:blipFill>
                  <a:blip r:embed="rId123"/>
                  <a:stretch>
                    <a:fillRect/>
                  </a:stretch>
                </p:blipFill>
                <p:spPr>
                  <a:xfrm>
                    <a:off x="5183335" y="6570643"/>
                    <a:ext cx="120240" cy="100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4">
                <p14:nvContentPartPr>
                  <p14:cNvPr id="75" name="잉크 74">
                    <a:extLst>
                      <a:ext uri="{FF2B5EF4-FFF2-40B4-BE49-F238E27FC236}">
                        <a16:creationId xmlns:a16="http://schemas.microsoft.com/office/drawing/2014/main" id="{738D9D56-E815-43CF-8747-BBFF5CB3462C}"/>
                      </a:ext>
                    </a:extLst>
                  </p14:cNvPr>
                  <p14:cNvContentPartPr/>
                  <p14:nvPr/>
                </p14:nvContentPartPr>
                <p14:xfrm>
                  <a:off x="5316535" y="6547963"/>
                  <a:ext cx="26640" cy="142200"/>
                </p14:xfrm>
              </p:contentPart>
            </mc:Choice>
            <mc:Fallback xmlns="">
              <p:pic>
                <p:nvPicPr>
                  <p:cNvPr id="75" name="잉크 74">
                    <a:extLst>
                      <a:ext uri="{FF2B5EF4-FFF2-40B4-BE49-F238E27FC236}">
                        <a16:creationId xmlns:a16="http://schemas.microsoft.com/office/drawing/2014/main" id="{738D9D56-E815-43CF-8747-BBFF5CB3462C}"/>
                      </a:ext>
                    </a:extLst>
                  </p:cNvPr>
                  <p:cNvPicPr/>
                  <p:nvPr/>
                </p:nvPicPr>
                <p:blipFill>
                  <a:blip r:embed="rId125"/>
                  <a:stretch>
                    <a:fillRect/>
                  </a:stretch>
                </p:blipFill>
                <p:spPr>
                  <a:xfrm>
                    <a:off x="5307535" y="6539323"/>
                    <a:ext cx="44280" cy="159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6">
                <p14:nvContentPartPr>
                  <p14:cNvPr id="76" name="잉크 75">
                    <a:extLst>
                      <a:ext uri="{FF2B5EF4-FFF2-40B4-BE49-F238E27FC236}">
                        <a16:creationId xmlns:a16="http://schemas.microsoft.com/office/drawing/2014/main" id="{D09D8E60-894A-4C5F-89AA-54F6E9150D78}"/>
                      </a:ext>
                    </a:extLst>
                  </p14:cNvPr>
                  <p14:cNvContentPartPr/>
                  <p14:nvPr/>
                </p14:nvContentPartPr>
                <p14:xfrm>
                  <a:off x="5285935" y="6665323"/>
                  <a:ext cx="127440" cy="120240"/>
                </p14:xfrm>
              </p:contentPart>
            </mc:Choice>
            <mc:Fallback xmlns="">
              <p:pic>
                <p:nvPicPr>
                  <p:cNvPr id="76" name="잉크 75">
                    <a:extLst>
                      <a:ext uri="{FF2B5EF4-FFF2-40B4-BE49-F238E27FC236}">
                        <a16:creationId xmlns:a16="http://schemas.microsoft.com/office/drawing/2014/main" id="{D09D8E60-894A-4C5F-89AA-54F6E9150D78}"/>
                      </a:ext>
                    </a:extLst>
                  </p:cNvPr>
                  <p:cNvPicPr/>
                  <p:nvPr/>
                </p:nvPicPr>
                <p:blipFill>
                  <a:blip r:embed="rId127"/>
                  <a:stretch>
                    <a:fillRect/>
                  </a:stretch>
                </p:blipFill>
                <p:spPr>
                  <a:xfrm>
                    <a:off x="5276935" y="6656683"/>
                    <a:ext cx="145080" cy="137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8">
                <p14:nvContentPartPr>
                  <p14:cNvPr id="77" name="잉크 76">
                    <a:extLst>
                      <a:ext uri="{FF2B5EF4-FFF2-40B4-BE49-F238E27FC236}">
                        <a16:creationId xmlns:a16="http://schemas.microsoft.com/office/drawing/2014/main" id="{0B13FBE6-29D9-40C2-8567-3F0B7F1E59F5}"/>
                      </a:ext>
                    </a:extLst>
                  </p14:cNvPr>
                  <p14:cNvContentPartPr/>
                  <p14:nvPr/>
                </p14:nvContentPartPr>
                <p14:xfrm>
                  <a:off x="5330215" y="6601963"/>
                  <a:ext cx="242640" cy="160560"/>
                </p14:xfrm>
              </p:contentPart>
            </mc:Choice>
            <mc:Fallback xmlns="">
              <p:pic>
                <p:nvPicPr>
                  <p:cNvPr id="77" name="잉크 76">
                    <a:extLst>
                      <a:ext uri="{FF2B5EF4-FFF2-40B4-BE49-F238E27FC236}">
                        <a16:creationId xmlns:a16="http://schemas.microsoft.com/office/drawing/2014/main" id="{0B13FBE6-29D9-40C2-8567-3F0B7F1E59F5}"/>
                      </a:ext>
                    </a:extLst>
                  </p:cNvPr>
                  <p:cNvPicPr/>
                  <p:nvPr/>
                </p:nvPicPr>
                <p:blipFill>
                  <a:blip r:embed="rId129"/>
                  <a:stretch>
                    <a:fillRect/>
                  </a:stretch>
                </p:blipFill>
                <p:spPr>
                  <a:xfrm>
                    <a:off x="5321215" y="6593323"/>
                    <a:ext cx="260280" cy="178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0">
                <p14:nvContentPartPr>
                  <p14:cNvPr id="78" name="잉크 77">
                    <a:extLst>
                      <a:ext uri="{FF2B5EF4-FFF2-40B4-BE49-F238E27FC236}">
                        <a16:creationId xmlns:a16="http://schemas.microsoft.com/office/drawing/2014/main" id="{75D28210-8ED3-460C-ADAF-CE87710A8AA0}"/>
                      </a:ext>
                    </a:extLst>
                  </p14:cNvPr>
                  <p14:cNvContentPartPr/>
                  <p14:nvPr/>
                </p14:nvContentPartPr>
                <p14:xfrm>
                  <a:off x="5458735" y="6636163"/>
                  <a:ext cx="143640" cy="216720"/>
                </p14:xfrm>
              </p:contentPart>
            </mc:Choice>
            <mc:Fallback xmlns="">
              <p:pic>
                <p:nvPicPr>
                  <p:cNvPr id="78" name="잉크 77">
                    <a:extLst>
                      <a:ext uri="{FF2B5EF4-FFF2-40B4-BE49-F238E27FC236}">
                        <a16:creationId xmlns:a16="http://schemas.microsoft.com/office/drawing/2014/main" id="{75D28210-8ED3-460C-ADAF-CE87710A8AA0}"/>
                      </a:ext>
                    </a:extLst>
                  </p:cNvPr>
                  <p:cNvPicPr/>
                  <p:nvPr/>
                </p:nvPicPr>
                <p:blipFill>
                  <a:blip r:embed="rId131"/>
                  <a:stretch>
                    <a:fillRect/>
                  </a:stretch>
                </p:blipFill>
                <p:spPr>
                  <a:xfrm>
                    <a:off x="5449735" y="6627523"/>
                    <a:ext cx="161280" cy="2343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89" name="그룹 88">
              <a:extLst>
                <a:ext uri="{FF2B5EF4-FFF2-40B4-BE49-F238E27FC236}">
                  <a16:creationId xmlns:a16="http://schemas.microsoft.com/office/drawing/2014/main" id="{FA619E77-FC87-4F4C-953A-9FCA64BA17BA}"/>
                </a:ext>
              </a:extLst>
            </p:cNvPr>
            <p:cNvGrpSpPr/>
            <p:nvPr/>
          </p:nvGrpSpPr>
          <p:grpSpPr>
            <a:xfrm>
              <a:off x="5703895" y="5686843"/>
              <a:ext cx="616680" cy="445680"/>
              <a:chOff x="5703895" y="5686843"/>
              <a:chExt cx="616680" cy="4456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32">
                <p14:nvContentPartPr>
                  <p14:cNvPr id="80" name="잉크 79">
                    <a:extLst>
                      <a:ext uri="{FF2B5EF4-FFF2-40B4-BE49-F238E27FC236}">
                        <a16:creationId xmlns:a16="http://schemas.microsoft.com/office/drawing/2014/main" id="{AAB97605-93A6-4342-B7D1-822C8E306C29}"/>
                      </a:ext>
                    </a:extLst>
                  </p14:cNvPr>
                  <p14:cNvContentPartPr/>
                  <p14:nvPr/>
                </p14:nvContentPartPr>
                <p14:xfrm>
                  <a:off x="5766175" y="5919763"/>
                  <a:ext cx="116280" cy="181080"/>
                </p14:xfrm>
              </p:contentPart>
            </mc:Choice>
            <mc:Fallback xmlns="">
              <p:pic>
                <p:nvPicPr>
                  <p:cNvPr id="80" name="잉크 79">
                    <a:extLst>
                      <a:ext uri="{FF2B5EF4-FFF2-40B4-BE49-F238E27FC236}">
                        <a16:creationId xmlns:a16="http://schemas.microsoft.com/office/drawing/2014/main" id="{AAB97605-93A6-4342-B7D1-822C8E306C29}"/>
                      </a:ext>
                    </a:extLst>
                  </p:cNvPr>
                  <p:cNvPicPr/>
                  <p:nvPr/>
                </p:nvPicPr>
                <p:blipFill>
                  <a:blip r:embed="rId133"/>
                  <a:stretch>
                    <a:fillRect/>
                  </a:stretch>
                </p:blipFill>
                <p:spPr>
                  <a:xfrm>
                    <a:off x="5757535" y="5911123"/>
                    <a:ext cx="133920" cy="198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4">
                <p14:nvContentPartPr>
                  <p14:cNvPr id="81" name="잉크 80">
                    <a:extLst>
                      <a:ext uri="{FF2B5EF4-FFF2-40B4-BE49-F238E27FC236}">
                        <a16:creationId xmlns:a16="http://schemas.microsoft.com/office/drawing/2014/main" id="{2FF894C4-FCF4-4449-BBED-7A56EE29203D}"/>
                      </a:ext>
                    </a:extLst>
                  </p14:cNvPr>
                  <p14:cNvContentPartPr/>
                  <p14:nvPr/>
                </p14:nvContentPartPr>
                <p14:xfrm>
                  <a:off x="5703895" y="5968363"/>
                  <a:ext cx="167760" cy="164160"/>
                </p14:xfrm>
              </p:contentPart>
            </mc:Choice>
            <mc:Fallback xmlns="">
              <p:pic>
                <p:nvPicPr>
                  <p:cNvPr id="81" name="잉크 80">
                    <a:extLst>
                      <a:ext uri="{FF2B5EF4-FFF2-40B4-BE49-F238E27FC236}">
                        <a16:creationId xmlns:a16="http://schemas.microsoft.com/office/drawing/2014/main" id="{2FF894C4-FCF4-4449-BBED-7A56EE29203D}"/>
                      </a:ext>
                    </a:extLst>
                  </p:cNvPr>
                  <p:cNvPicPr/>
                  <p:nvPr/>
                </p:nvPicPr>
                <p:blipFill>
                  <a:blip r:embed="rId135"/>
                  <a:stretch>
                    <a:fillRect/>
                  </a:stretch>
                </p:blipFill>
                <p:spPr>
                  <a:xfrm>
                    <a:off x="5695255" y="5959363"/>
                    <a:ext cx="185400" cy="181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6">
                <p14:nvContentPartPr>
                  <p14:cNvPr id="82" name="잉크 81">
                    <a:extLst>
                      <a:ext uri="{FF2B5EF4-FFF2-40B4-BE49-F238E27FC236}">
                        <a16:creationId xmlns:a16="http://schemas.microsoft.com/office/drawing/2014/main" id="{FAF77E84-843B-4835-90FB-C1F48548297C}"/>
                      </a:ext>
                    </a:extLst>
                  </p14:cNvPr>
                  <p14:cNvContentPartPr/>
                  <p14:nvPr/>
                </p14:nvContentPartPr>
                <p14:xfrm>
                  <a:off x="5904415" y="5686843"/>
                  <a:ext cx="66600" cy="27360"/>
                </p14:xfrm>
              </p:contentPart>
            </mc:Choice>
            <mc:Fallback xmlns="">
              <p:pic>
                <p:nvPicPr>
                  <p:cNvPr id="82" name="잉크 81">
                    <a:extLst>
                      <a:ext uri="{FF2B5EF4-FFF2-40B4-BE49-F238E27FC236}">
                        <a16:creationId xmlns:a16="http://schemas.microsoft.com/office/drawing/2014/main" id="{FAF77E84-843B-4835-90FB-C1F48548297C}"/>
                      </a:ext>
                    </a:extLst>
                  </p:cNvPr>
                  <p:cNvPicPr/>
                  <p:nvPr/>
                </p:nvPicPr>
                <p:blipFill>
                  <a:blip r:embed="rId137"/>
                  <a:stretch>
                    <a:fillRect/>
                  </a:stretch>
                </p:blipFill>
                <p:spPr>
                  <a:xfrm>
                    <a:off x="5895415" y="5678203"/>
                    <a:ext cx="84240" cy="45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8">
                <p14:nvContentPartPr>
                  <p14:cNvPr id="83" name="잉크 82">
                    <a:extLst>
                      <a:ext uri="{FF2B5EF4-FFF2-40B4-BE49-F238E27FC236}">
                        <a16:creationId xmlns:a16="http://schemas.microsoft.com/office/drawing/2014/main" id="{340CC733-666E-4BE9-929E-546762035DAE}"/>
                      </a:ext>
                    </a:extLst>
                  </p14:cNvPr>
                  <p14:cNvContentPartPr/>
                  <p14:nvPr/>
                </p14:nvContentPartPr>
                <p14:xfrm>
                  <a:off x="5887495" y="5750203"/>
                  <a:ext cx="91800" cy="106920"/>
                </p14:xfrm>
              </p:contentPart>
            </mc:Choice>
            <mc:Fallback xmlns="">
              <p:pic>
                <p:nvPicPr>
                  <p:cNvPr id="83" name="잉크 82">
                    <a:extLst>
                      <a:ext uri="{FF2B5EF4-FFF2-40B4-BE49-F238E27FC236}">
                        <a16:creationId xmlns:a16="http://schemas.microsoft.com/office/drawing/2014/main" id="{340CC733-666E-4BE9-929E-546762035DAE}"/>
                      </a:ext>
                    </a:extLst>
                  </p:cNvPr>
                  <p:cNvPicPr/>
                  <p:nvPr/>
                </p:nvPicPr>
                <p:blipFill>
                  <a:blip r:embed="rId139"/>
                  <a:stretch>
                    <a:fillRect/>
                  </a:stretch>
                </p:blipFill>
                <p:spPr>
                  <a:xfrm>
                    <a:off x="5878855" y="5741563"/>
                    <a:ext cx="109440" cy="12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0">
                <p14:nvContentPartPr>
                  <p14:cNvPr id="84" name="잉크 83">
                    <a:extLst>
                      <a:ext uri="{FF2B5EF4-FFF2-40B4-BE49-F238E27FC236}">
                        <a16:creationId xmlns:a16="http://schemas.microsoft.com/office/drawing/2014/main" id="{3822827C-6DCD-4D47-95E2-527B301CCDF9}"/>
                      </a:ext>
                    </a:extLst>
                  </p14:cNvPr>
                  <p14:cNvContentPartPr/>
                  <p14:nvPr/>
                </p14:nvContentPartPr>
                <p14:xfrm>
                  <a:off x="5955535" y="5755603"/>
                  <a:ext cx="90000" cy="51120"/>
                </p14:xfrm>
              </p:contentPart>
            </mc:Choice>
            <mc:Fallback xmlns="">
              <p:pic>
                <p:nvPicPr>
                  <p:cNvPr id="84" name="잉크 83">
                    <a:extLst>
                      <a:ext uri="{FF2B5EF4-FFF2-40B4-BE49-F238E27FC236}">
                        <a16:creationId xmlns:a16="http://schemas.microsoft.com/office/drawing/2014/main" id="{3822827C-6DCD-4D47-95E2-527B301CCDF9}"/>
                      </a:ext>
                    </a:extLst>
                  </p:cNvPr>
                  <p:cNvPicPr/>
                  <p:nvPr/>
                </p:nvPicPr>
                <p:blipFill>
                  <a:blip r:embed="rId141"/>
                  <a:stretch>
                    <a:fillRect/>
                  </a:stretch>
                </p:blipFill>
                <p:spPr>
                  <a:xfrm>
                    <a:off x="5946895" y="5746963"/>
                    <a:ext cx="107640" cy="68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2">
                <p14:nvContentPartPr>
                  <p14:cNvPr id="85" name="잉크 84">
                    <a:extLst>
                      <a:ext uri="{FF2B5EF4-FFF2-40B4-BE49-F238E27FC236}">
                        <a16:creationId xmlns:a16="http://schemas.microsoft.com/office/drawing/2014/main" id="{BDF92BD0-6B95-4AA3-BC7C-6B5962FE35AE}"/>
                      </a:ext>
                    </a:extLst>
                  </p14:cNvPr>
                  <p14:cNvContentPartPr/>
                  <p14:nvPr/>
                </p14:nvContentPartPr>
                <p14:xfrm>
                  <a:off x="5904055" y="5785123"/>
                  <a:ext cx="153000" cy="97920"/>
                </p14:xfrm>
              </p:contentPart>
            </mc:Choice>
            <mc:Fallback xmlns="">
              <p:pic>
                <p:nvPicPr>
                  <p:cNvPr id="85" name="잉크 84">
                    <a:extLst>
                      <a:ext uri="{FF2B5EF4-FFF2-40B4-BE49-F238E27FC236}">
                        <a16:creationId xmlns:a16="http://schemas.microsoft.com/office/drawing/2014/main" id="{BDF92BD0-6B95-4AA3-BC7C-6B5962FE35AE}"/>
                      </a:ext>
                    </a:extLst>
                  </p:cNvPr>
                  <p:cNvPicPr/>
                  <p:nvPr/>
                </p:nvPicPr>
                <p:blipFill>
                  <a:blip r:embed="rId143"/>
                  <a:stretch>
                    <a:fillRect/>
                  </a:stretch>
                </p:blipFill>
                <p:spPr>
                  <a:xfrm>
                    <a:off x="5895415" y="5776483"/>
                    <a:ext cx="170640" cy="115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4">
                <p14:nvContentPartPr>
                  <p14:cNvPr id="86" name="잉크 85">
                    <a:extLst>
                      <a:ext uri="{FF2B5EF4-FFF2-40B4-BE49-F238E27FC236}">
                        <a16:creationId xmlns:a16="http://schemas.microsoft.com/office/drawing/2014/main" id="{D63F1548-89E3-427D-BCA2-7D55FBA00B81}"/>
                      </a:ext>
                    </a:extLst>
                  </p14:cNvPr>
                  <p14:cNvContentPartPr/>
                  <p14:nvPr/>
                </p14:nvContentPartPr>
                <p14:xfrm>
                  <a:off x="5963815" y="5858923"/>
                  <a:ext cx="122400" cy="111240"/>
                </p14:xfrm>
              </p:contentPart>
            </mc:Choice>
            <mc:Fallback xmlns="">
              <p:pic>
                <p:nvPicPr>
                  <p:cNvPr id="86" name="잉크 85">
                    <a:extLst>
                      <a:ext uri="{FF2B5EF4-FFF2-40B4-BE49-F238E27FC236}">
                        <a16:creationId xmlns:a16="http://schemas.microsoft.com/office/drawing/2014/main" id="{D63F1548-89E3-427D-BCA2-7D55FBA00B81}"/>
                      </a:ext>
                    </a:extLst>
                  </p:cNvPr>
                  <p:cNvPicPr/>
                  <p:nvPr/>
                </p:nvPicPr>
                <p:blipFill>
                  <a:blip r:embed="rId145"/>
                  <a:stretch>
                    <a:fillRect/>
                  </a:stretch>
                </p:blipFill>
                <p:spPr>
                  <a:xfrm>
                    <a:off x="5954815" y="5850283"/>
                    <a:ext cx="140040" cy="128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6">
                <p14:nvContentPartPr>
                  <p14:cNvPr id="87" name="잉크 86">
                    <a:extLst>
                      <a:ext uri="{FF2B5EF4-FFF2-40B4-BE49-F238E27FC236}">
                        <a16:creationId xmlns:a16="http://schemas.microsoft.com/office/drawing/2014/main" id="{E1944537-94D4-4E75-A8C5-1F37AB61ABF5}"/>
                      </a:ext>
                    </a:extLst>
                  </p14:cNvPr>
                  <p14:cNvContentPartPr/>
                  <p14:nvPr/>
                </p14:nvContentPartPr>
                <p14:xfrm>
                  <a:off x="6006295" y="5764603"/>
                  <a:ext cx="117360" cy="133920"/>
                </p14:xfrm>
              </p:contentPart>
            </mc:Choice>
            <mc:Fallback xmlns="">
              <p:pic>
                <p:nvPicPr>
                  <p:cNvPr id="87" name="잉크 86">
                    <a:extLst>
                      <a:ext uri="{FF2B5EF4-FFF2-40B4-BE49-F238E27FC236}">
                        <a16:creationId xmlns:a16="http://schemas.microsoft.com/office/drawing/2014/main" id="{E1944537-94D4-4E75-A8C5-1F37AB61ABF5}"/>
                      </a:ext>
                    </a:extLst>
                  </p:cNvPr>
                  <p:cNvPicPr/>
                  <p:nvPr/>
                </p:nvPicPr>
                <p:blipFill>
                  <a:blip r:embed="rId147"/>
                  <a:stretch>
                    <a:fillRect/>
                  </a:stretch>
                </p:blipFill>
                <p:spPr>
                  <a:xfrm>
                    <a:off x="5997295" y="5755603"/>
                    <a:ext cx="135000" cy="151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8">
                <p14:nvContentPartPr>
                  <p14:cNvPr id="88" name="잉크 87">
                    <a:extLst>
                      <a:ext uri="{FF2B5EF4-FFF2-40B4-BE49-F238E27FC236}">
                        <a16:creationId xmlns:a16="http://schemas.microsoft.com/office/drawing/2014/main" id="{B79DBF7F-6834-4755-8E65-D2E8096F4BAB}"/>
                      </a:ext>
                    </a:extLst>
                  </p14:cNvPr>
                  <p14:cNvContentPartPr/>
                  <p14:nvPr/>
                </p14:nvContentPartPr>
                <p14:xfrm>
                  <a:off x="6111055" y="5770723"/>
                  <a:ext cx="209520" cy="108360"/>
                </p14:xfrm>
              </p:contentPart>
            </mc:Choice>
            <mc:Fallback xmlns="">
              <p:pic>
                <p:nvPicPr>
                  <p:cNvPr id="88" name="잉크 87">
                    <a:extLst>
                      <a:ext uri="{FF2B5EF4-FFF2-40B4-BE49-F238E27FC236}">
                        <a16:creationId xmlns:a16="http://schemas.microsoft.com/office/drawing/2014/main" id="{B79DBF7F-6834-4755-8E65-D2E8096F4BAB}"/>
                      </a:ext>
                    </a:extLst>
                  </p:cNvPr>
                  <p:cNvPicPr/>
                  <p:nvPr/>
                </p:nvPicPr>
                <p:blipFill>
                  <a:blip r:embed="rId149"/>
                  <a:stretch>
                    <a:fillRect/>
                  </a:stretch>
                </p:blipFill>
                <p:spPr>
                  <a:xfrm>
                    <a:off x="6102415" y="5762083"/>
                    <a:ext cx="227160" cy="12600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90" name="잉크 89">
                  <a:extLst>
                    <a:ext uri="{FF2B5EF4-FFF2-40B4-BE49-F238E27FC236}">
                      <a16:creationId xmlns:a16="http://schemas.microsoft.com/office/drawing/2014/main" id="{ABE3B894-76F1-4347-AF24-6025EA7BA329}"/>
                    </a:ext>
                  </a:extLst>
                </p14:cNvPr>
                <p14:cNvContentPartPr/>
                <p14:nvPr/>
              </p14:nvContentPartPr>
              <p14:xfrm>
                <a:off x="6787135" y="5769283"/>
                <a:ext cx="421560" cy="232560"/>
              </p14:xfrm>
            </p:contentPart>
          </mc:Choice>
          <mc:Fallback>
            <p:pic>
              <p:nvPicPr>
                <p:cNvPr id="90" name="잉크 89">
                  <a:extLst>
                    <a:ext uri="{FF2B5EF4-FFF2-40B4-BE49-F238E27FC236}">
                      <a16:creationId xmlns:a16="http://schemas.microsoft.com/office/drawing/2014/main" id="{ABE3B894-76F1-4347-AF24-6025EA7BA329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6778135" y="5760283"/>
                  <a:ext cx="43920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91" name="잉크 90">
                  <a:extLst>
                    <a:ext uri="{FF2B5EF4-FFF2-40B4-BE49-F238E27FC236}">
                      <a16:creationId xmlns:a16="http://schemas.microsoft.com/office/drawing/2014/main" id="{83D36FC6-B22F-430C-A12C-1492F29C9C22}"/>
                    </a:ext>
                  </a:extLst>
                </p14:cNvPr>
                <p14:cNvContentPartPr/>
                <p14:nvPr/>
              </p14:nvContentPartPr>
              <p14:xfrm>
                <a:off x="6732415" y="5803483"/>
                <a:ext cx="191160" cy="231840"/>
              </p14:xfrm>
            </p:contentPart>
          </mc:Choice>
          <mc:Fallback>
            <p:pic>
              <p:nvPicPr>
                <p:cNvPr id="91" name="잉크 90">
                  <a:extLst>
                    <a:ext uri="{FF2B5EF4-FFF2-40B4-BE49-F238E27FC236}">
                      <a16:creationId xmlns:a16="http://schemas.microsoft.com/office/drawing/2014/main" id="{83D36FC6-B22F-430C-A12C-1492F29C9C22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6723415" y="5794483"/>
                  <a:ext cx="20880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93" name="잉크 92">
                  <a:extLst>
                    <a:ext uri="{FF2B5EF4-FFF2-40B4-BE49-F238E27FC236}">
                      <a16:creationId xmlns:a16="http://schemas.microsoft.com/office/drawing/2014/main" id="{E6FB75E2-8FB9-4362-B5B9-8E01EEBD4D06}"/>
                    </a:ext>
                  </a:extLst>
                </p14:cNvPr>
                <p14:cNvContentPartPr/>
                <p14:nvPr/>
              </p14:nvContentPartPr>
              <p14:xfrm>
                <a:off x="7207615" y="5511523"/>
                <a:ext cx="672120" cy="258120"/>
              </p14:xfrm>
            </p:contentPart>
          </mc:Choice>
          <mc:Fallback>
            <p:pic>
              <p:nvPicPr>
                <p:cNvPr id="93" name="잉크 92">
                  <a:extLst>
                    <a:ext uri="{FF2B5EF4-FFF2-40B4-BE49-F238E27FC236}">
                      <a16:creationId xmlns:a16="http://schemas.microsoft.com/office/drawing/2014/main" id="{E6FB75E2-8FB9-4362-B5B9-8E01EEBD4D06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7198610" y="5502523"/>
                  <a:ext cx="689769" cy="2757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05" name="그룹 104">
              <a:extLst>
                <a:ext uri="{FF2B5EF4-FFF2-40B4-BE49-F238E27FC236}">
                  <a16:creationId xmlns:a16="http://schemas.microsoft.com/office/drawing/2014/main" id="{85B3F946-C01D-4912-B9D4-23AA7E82149E}"/>
                </a:ext>
              </a:extLst>
            </p:cNvPr>
            <p:cNvGrpSpPr/>
            <p:nvPr/>
          </p:nvGrpSpPr>
          <p:grpSpPr>
            <a:xfrm>
              <a:off x="7971535" y="4656523"/>
              <a:ext cx="2773800" cy="1010520"/>
              <a:chOff x="7971535" y="4656523"/>
              <a:chExt cx="2773800" cy="10105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56">
                <p14:nvContentPartPr>
                  <p14:cNvPr id="95" name="잉크 94">
                    <a:extLst>
                      <a:ext uri="{FF2B5EF4-FFF2-40B4-BE49-F238E27FC236}">
                        <a16:creationId xmlns:a16="http://schemas.microsoft.com/office/drawing/2014/main" id="{237CAB1F-5EE3-4D0A-B10F-5E624451A747}"/>
                      </a:ext>
                    </a:extLst>
                  </p14:cNvPr>
                  <p14:cNvContentPartPr/>
                  <p14:nvPr/>
                </p14:nvContentPartPr>
                <p14:xfrm>
                  <a:off x="7971535" y="5459323"/>
                  <a:ext cx="117360" cy="207720"/>
                </p14:xfrm>
              </p:contentPart>
            </mc:Choice>
            <mc:Fallback xmlns="">
              <p:pic>
                <p:nvPicPr>
                  <p:cNvPr id="95" name="잉크 94">
                    <a:extLst>
                      <a:ext uri="{FF2B5EF4-FFF2-40B4-BE49-F238E27FC236}">
                        <a16:creationId xmlns:a16="http://schemas.microsoft.com/office/drawing/2014/main" id="{237CAB1F-5EE3-4D0A-B10F-5E624451A747}"/>
                      </a:ext>
                    </a:extLst>
                  </p:cNvPr>
                  <p:cNvPicPr/>
                  <p:nvPr/>
                </p:nvPicPr>
                <p:blipFill>
                  <a:blip r:embed="rId157"/>
                  <a:stretch>
                    <a:fillRect/>
                  </a:stretch>
                </p:blipFill>
                <p:spPr>
                  <a:xfrm>
                    <a:off x="7962535" y="5450323"/>
                    <a:ext cx="135000" cy="225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8">
                <p14:nvContentPartPr>
                  <p14:cNvPr id="96" name="잉크 95">
                    <a:extLst>
                      <a:ext uri="{FF2B5EF4-FFF2-40B4-BE49-F238E27FC236}">
                        <a16:creationId xmlns:a16="http://schemas.microsoft.com/office/drawing/2014/main" id="{699FB257-0F4E-47D2-938D-A629E242E3AC}"/>
                      </a:ext>
                    </a:extLst>
                  </p14:cNvPr>
                  <p14:cNvContentPartPr/>
                  <p14:nvPr/>
                </p14:nvContentPartPr>
                <p14:xfrm>
                  <a:off x="7981615" y="5495683"/>
                  <a:ext cx="82800" cy="149040"/>
                </p14:xfrm>
              </p:contentPart>
            </mc:Choice>
            <mc:Fallback xmlns="">
              <p:pic>
                <p:nvPicPr>
                  <p:cNvPr id="96" name="잉크 95">
                    <a:extLst>
                      <a:ext uri="{FF2B5EF4-FFF2-40B4-BE49-F238E27FC236}">
                        <a16:creationId xmlns:a16="http://schemas.microsoft.com/office/drawing/2014/main" id="{699FB257-0F4E-47D2-938D-A629E242E3AC}"/>
                      </a:ext>
                    </a:extLst>
                  </p:cNvPr>
                  <p:cNvPicPr/>
                  <p:nvPr/>
                </p:nvPicPr>
                <p:blipFill>
                  <a:blip r:embed="rId159"/>
                  <a:stretch>
                    <a:fillRect/>
                  </a:stretch>
                </p:blipFill>
                <p:spPr>
                  <a:xfrm>
                    <a:off x="7972975" y="5487043"/>
                    <a:ext cx="100440" cy="166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0">
                <p14:nvContentPartPr>
                  <p14:cNvPr id="97" name="잉크 96">
                    <a:extLst>
                      <a:ext uri="{FF2B5EF4-FFF2-40B4-BE49-F238E27FC236}">
                        <a16:creationId xmlns:a16="http://schemas.microsoft.com/office/drawing/2014/main" id="{AED847DC-6B67-40EC-BBFB-4A55B26A40EB}"/>
                      </a:ext>
                    </a:extLst>
                  </p14:cNvPr>
                  <p14:cNvContentPartPr/>
                  <p14:nvPr/>
                </p14:nvContentPartPr>
                <p14:xfrm>
                  <a:off x="8007175" y="5250883"/>
                  <a:ext cx="501120" cy="383040"/>
                </p14:xfrm>
              </p:contentPart>
            </mc:Choice>
            <mc:Fallback xmlns="">
              <p:pic>
                <p:nvPicPr>
                  <p:cNvPr id="97" name="잉크 96">
                    <a:extLst>
                      <a:ext uri="{FF2B5EF4-FFF2-40B4-BE49-F238E27FC236}">
                        <a16:creationId xmlns:a16="http://schemas.microsoft.com/office/drawing/2014/main" id="{AED847DC-6B67-40EC-BBFB-4A55B26A40EB}"/>
                      </a:ext>
                    </a:extLst>
                  </p:cNvPr>
                  <p:cNvPicPr/>
                  <p:nvPr/>
                </p:nvPicPr>
                <p:blipFill>
                  <a:blip r:embed="rId161"/>
                  <a:stretch>
                    <a:fillRect/>
                  </a:stretch>
                </p:blipFill>
                <p:spPr>
                  <a:xfrm>
                    <a:off x="7998535" y="5242243"/>
                    <a:ext cx="518760" cy="400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2">
                <p14:nvContentPartPr>
                  <p14:cNvPr id="99" name="잉크 98">
                    <a:extLst>
                      <a:ext uri="{FF2B5EF4-FFF2-40B4-BE49-F238E27FC236}">
                        <a16:creationId xmlns:a16="http://schemas.microsoft.com/office/drawing/2014/main" id="{3B935A8F-084F-4D28-AF9C-59763840BAC4}"/>
                      </a:ext>
                    </a:extLst>
                  </p14:cNvPr>
                  <p14:cNvContentPartPr/>
                  <p14:nvPr/>
                </p14:nvContentPartPr>
                <p14:xfrm>
                  <a:off x="8610895" y="5139283"/>
                  <a:ext cx="338400" cy="311760"/>
                </p14:xfrm>
              </p:contentPart>
            </mc:Choice>
            <mc:Fallback xmlns="">
              <p:pic>
                <p:nvPicPr>
                  <p:cNvPr id="99" name="잉크 98">
                    <a:extLst>
                      <a:ext uri="{FF2B5EF4-FFF2-40B4-BE49-F238E27FC236}">
                        <a16:creationId xmlns:a16="http://schemas.microsoft.com/office/drawing/2014/main" id="{3B935A8F-084F-4D28-AF9C-59763840BAC4}"/>
                      </a:ext>
                    </a:extLst>
                  </p:cNvPr>
                  <p:cNvPicPr/>
                  <p:nvPr/>
                </p:nvPicPr>
                <p:blipFill>
                  <a:blip r:embed="rId163"/>
                  <a:stretch>
                    <a:fillRect/>
                  </a:stretch>
                </p:blipFill>
                <p:spPr>
                  <a:xfrm>
                    <a:off x="8602255" y="5130643"/>
                    <a:ext cx="356040" cy="329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4">
                <p14:nvContentPartPr>
                  <p14:cNvPr id="100" name="잉크 99">
                    <a:extLst>
                      <a:ext uri="{FF2B5EF4-FFF2-40B4-BE49-F238E27FC236}">
                        <a16:creationId xmlns:a16="http://schemas.microsoft.com/office/drawing/2014/main" id="{B517B98B-6610-4C48-A583-433EF43C8B90}"/>
                      </a:ext>
                    </a:extLst>
                  </p14:cNvPr>
                  <p14:cNvContentPartPr/>
                  <p14:nvPr/>
                </p14:nvContentPartPr>
                <p14:xfrm>
                  <a:off x="8958655" y="4942363"/>
                  <a:ext cx="472680" cy="272880"/>
                </p14:xfrm>
              </p:contentPart>
            </mc:Choice>
            <mc:Fallback xmlns="">
              <p:pic>
                <p:nvPicPr>
                  <p:cNvPr id="100" name="잉크 99">
                    <a:extLst>
                      <a:ext uri="{FF2B5EF4-FFF2-40B4-BE49-F238E27FC236}">
                        <a16:creationId xmlns:a16="http://schemas.microsoft.com/office/drawing/2014/main" id="{B517B98B-6610-4C48-A583-433EF43C8B90}"/>
                      </a:ext>
                    </a:extLst>
                  </p:cNvPr>
                  <p:cNvPicPr/>
                  <p:nvPr/>
                </p:nvPicPr>
                <p:blipFill>
                  <a:blip r:embed="rId165"/>
                  <a:stretch>
                    <a:fillRect/>
                  </a:stretch>
                </p:blipFill>
                <p:spPr>
                  <a:xfrm>
                    <a:off x="8950015" y="4933723"/>
                    <a:ext cx="490320" cy="290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6">
                <p14:nvContentPartPr>
                  <p14:cNvPr id="101" name="잉크 100">
                    <a:extLst>
                      <a:ext uri="{FF2B5EF4-FFF2-40B4-BE49-F238E27FC236}">
                        <a16:creationId xmlns:a16="http://schemas.microsoft.com/office/drawing/2014/main" id="{B318195A-BD51-4038-9CE1-399C8C60BE58}"/>
                      </a:ext>
                    </a:extLst>
                  </p14:cNvPr>
                  <p14:cNvContentPartPr/>
                  <p14:nvPr/>
                </p14:nvContentPartPr>
                <p14:xfrm>
                  <a:off x="9563455" y="4872883"/>
                  <a:ext cx="157320" cy="171000"/>
                </p14:xfrm>
              </p:contentPart>
            </mc:Choice>
            <mc:Fallback xmlns="">
              <p:pic>
                <p:nvPicPr>
                  <p:cNvPr id="101" name="잉크 100">
                    <a:extLst>
                      <a:ext uri="{FF2B5EF4-FFF2-40B4-BE49-F238E27FC236}">
                        <a16:creationId xmlns:a16="http://schemas.microsoft.com/office/drawing/2014/main" id="{B318195A-BD51-4038-9CE1-399C8C60BE58}"/>
                      </a:ext>
                    </a:extLst>
                  </p:cNvPr>
                  <p:cNvPicPr/>
                  <p:nvPr/>
                </p:nvPicPr>
                <p:blipFill>
                  <a:blip r:embed="rId167"/>
                  <a:stretch>
                    <a:fillRect/>
                  </a:stretch>
                </p:blipFill>
                <p:spPr>
                  <a:xfrm>
                    <a:off x="9554815" y="4863883"/>
                    <a:ext cx="174960" cy="188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8">
                <p14:nvContentPartPr>
                  <p14:cNvPr id="102" name="잉크 101">
                    <a:extLst>
                      <a:ext uri="{FF2B5EF4-FFF2-40B4-BE49-F238E27FC236}">
                        <a16:creationId xmlns:a16="http://schemas.microsoft.com/office/drawing/2014/main" id="{B30CE901-033A-4D8A-BC90-D67F6A05A0C9}"/>
                      </a:ext>
                    </a:extLst>
                  </p14:cNvPr>
                  <p14:cNvContentPartPr/>
                  <p14:nvPr/>
                </p14:nvContentPartPr>
                <p14:xfrm>
                  <a:off x="9694135" y="4675963"/>
                  <a:ext cx="648720" cy="303120"/>
                </p14:xfrm>
              </p:contentPart>
            </mc:Choice>
            <mc:Fallback xmlns="">
              <p:pic>
                <p:nvPicPr>
                  <p:cNvPr id="102" name="잉크 101">
                    <a:extLst>
                      <a:ext uri="{FF2B5EF4-FFF2-40B4-BE49-F238E27FC236}">
                        <a16:creationId xmlns:a16="http://schemas.microsoft.com/office/drawing/2014/main" id="{B30CE901-033A-4D8A-BC90-D67F6A05A0C9}"/>
                      </a:ext>
                    </a:extLst>
                  </p:cNvPr>
                  <p:cNvPicPr/>
                  <p:nvPr/>
                </p:nvPicPr>
                <p:blipFill>
                  <a:blip r:embed="rId169"/>
                  <a:stretch>
                    <a:fillRect/>
                  </a:stretch>
                </p:blipFill>
                <p:spPr>
                  <a:xfrm>
                    <a:off x="9685135" y="4667323"/>
                    <a:ext cx="666360" cy="320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0">
                <p14:nvContentPartPr>
                  <p14:cNvPr id="104" name="잉크 103">
                    <a:extLst>
                      <a:ext uri="{FF2B5EF4-FFF2-40B4-BE49-F238E27FC236}">
                        <a16:creationId xmlns:a16="http://schemas.microsoft.com/office/drawing/2014/main" id="{11F7B2C3-1361-4E0B-97A0-7E699FF4F984}"/>
                      </a:ext>
                    </a:extLst>
                  </p14:cNvPr>
                  <p14:cNvContentPartPr/>
                  <p14:nvPr/>
                </p14:nvContentPartPr>
                <p14:xfrm>
                  <a:off x="10339975" y="4656523"/>
                  <a:ext cx="405360" cy="181080"/>
                </p14:xfrm>
              </p:contentPart>
            </mc:Choice>
            <mc:Fallback xmlns="">
              <p:pic>
                <p:nvPicPr>
                  <p:cNvPr id="104" name="잉크 103">
                    <a:extLst>
                      <a:ext uri="{FF2B5EF4-FFF2-40B4-BE49-F238E27FC236}">
                        <a16:creationId xmlns:a16="http://schemas.microsoft.com/office/drawing/2014/main" id="{11F7B2C3-1361-4E0B-97A0-7E699FF4F984}"/>
                      </a:ext>
                    </a:extLst>
                  </p:cNvPr>
                  <p:cNvPicPr/>
                  <p:nvPr/>
                </p:nvPicPr>
                <p:blipFill>
                  <a:blip r:embed="rId171"/>
                  <a:stretch>
                    <a:fillRect/>
                  </a:stretch>
                </p:blipFill>
                <p:spPr>
                  <a:xfrm>
                    <a:off x="10331335" y="4647523"/>
                    <a:ext cx="423000" cy="19872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3502534930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8635AD13-432F-4D8E-90EA-C62B4E0A09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07" y="462444"/>
            <a:ext cx="6648450" cy="5400675"/>
          </a:xfrm>
          <a:prstGeom prst="rect">
            <a:avLst/>
          </a:prstGeom>
        </p:spPr>
      </p:pic>
      <p:grpSp>
        <p:nvGrpSpPr>
          <p:cNvPr id="70" name="그룹 69">
            <a:extLst>
              <a:ext uri="{FF2B5EF4-FFF2-40B4-BE49-F238E27FC236}">
                <a16:creationId xmlns:a16="http://schemas.microsoft.com/office/drawing/2014/main" id="{6BE6F475-78E9-4694-8E63-9821EBF0DC70}"/>
              </a:ext>
            </a:extLst>
          </p:cNvPr>
          <p:cNvGrpSpPr/>
          <p:nvPr/>
        </p:nvGrpSpPr>
        <p:grpSpPr>
          <a:xfrm>
            <a:off x="6554755" y="287627"/>
            <a:ext cx="2462040" cy="1909258"/>
            <a:chOff x="6406615" y="4267003"/>
            <a:chExt cx="2462040" cy="1909258"/>
          </a:xfrm>
        </p:grpSpPr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6D4464EC-1D68-4C3A-AB5D-FBF590C66B9B}"/>
                </a:ext>
              </a:extLst>
            </p:cNvPr>
            <p:cNvGrpSpPr/>
            <p:nvPr/>
          </p:nvGrpSpPr>
          <p:grpSpPr>
            <a:xfrm>
              <a:off x="6419575" y="4644461"/>
              <a:ext cx="2449080" cy="1531800"/>
              <a:chOff x="7798375" y="3468163"/>
              <a:chExt cx="2449080" cy="1531800"/>
            </a:xfrm>
          </p:grpSpPr>
          <p:grpSp>
            <p:nvGrpSpPr>
              <p:cNvPr id="54" name="그룹 53">
                <a:extLst>
                  <a:ext uri="{FF2B5EF4-FFF2-40B4-BE49-F238E27FC236}">
                    <a16:creationId xmlns:a16="http://schemas.microsoft.com/office/drawing/2014/main" id="{D9D976FA-F425-4001-962A-62567CF5220F}"/>
                  </a:ext>
                </a:extLst>
              </p:cNvPr>
              <p:cNvGrpSpPr/>
              <p:nvPr/>
            </p:nvGrpSpPr>
            <p:grpSpPr>
              <a:xfrm>
                <a:off x="7798375" y="3783523"/>
                <a:ext cx="2449080" cy="1216440"/>
                <a:chOff x="7798375" y="3783523"/>
                <a:chExt cx="2449080" cy="121644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3">
                  <p14:nvContentPartPr>
                    <p14:cNvPr id="26" name="잉크 25">
                      <a:extLst>
                        <a:ext uri="{FF2B5EF4-FFF2-40B4-BE49-F238E27FC236}">
                          <a16:creationId xmlns:a16="http://schemas.microsoft.com/office/drawing/2014/main" id="{27614D36-D106-4A82-8D95-96461DF5142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841575" y="3912763"/>
                    <a:ext cx="152280" cy="238320"/>
                  </p14:xfrm>
                </p:contentPart>
              </mc:Choice>
              <mc:Fallback xmlns="">
                <p:pic>
                  <p:nvPicPr>
                    <p:cNvPr id="26" name="잉크 25">
                      <a:extLst>
                        <a:ext uri="{FF2B5EF4-FFF2-40B4-BE49-F238E27FC236}">
                          <a16:creationId xmlns:a16="http://schemas.microsoft.com/office/drawing/2014/main" id="{27614D36-D106-4A82-8D95-96461DF51429}"/>
                        </a:ext>
                      </a:extLst>
                    </p:cNvPr>
                    <p:cNvPicPr/>
                    <p:nvPr/>
                  </p:nvPicPr>
                  <p:blipFill>
                    <a:blip r:embed="rId4"/>
                    <a:stretch>
                      <a:fillRect/>
                    </a:stretch>
                  </p:blipFill>
                  <p:spPr>
                    <a:xfrm>
                      <a:off x="7832935" y="3903763"/>
                      <a:ext cx="169920" cy="2559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">
                  <p14:nvContentPartPr>
                    <p14:cNvPr id="27" name="잉크 26">
                      <a:extLst>
                        <a:ext uri="{FF2B5EF4-FFF2-40B4-BE49-F238E27FC236}">
                          <a16:creationId xmlns:a16="http://schemas.microsoft.com/office/drawing/2014/main" id="{2FAACFE1-A2BF-4AEE-99EF-9E5E17A99F5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988095" y="3889723"/>
                    <a:ext cx="52200" cy="178560"/>
                  </p14:xfrm>
                </p:contentPart>
              </mc:Choice>
              <mc:Fallback xmlns="">
                <p:pic>
                  <p:nvPicPr>
                    <p:cNvPr id="27" name="잉크 26">
                      <a:extLst>
                        <a:ext uri="{FF2B5EF4-FFF2-40B4-BE49-F238E27FC236}">
                          <a16:creationId xmlns:a16="http://schemas.microsoft.com/office/drawing/2014/main" id="{2FAACFE1-A2BF-4AEE-99EF-9E5E17A99F5F}"/>
                        </a:ext>
                      </a:extLst>
                    </p:cNvPr>
                    <p:cNvPicPr/>
                    <p:nvPr/>
                  </p:nvPicPr>
                  <p:blipFill>
                    <a:blip r:embed="rId6"/>
                    <a:stretch>
                      <a:fillRect/>
                    </a:stretch>
                  </p:blipFill>
                  <p:spPr>
                    <a:xfrm>
                      <a:off x="7979095" y="3880723"/>
                      <a:ext cx="69840" cy="1962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">
                  <p14:nvContentPartPr>
                    <p14:cNvPr id="28" name="잉크 27">
                      <a:extLst>
                        <a:ext uri="{FF2B5EF4-FFF2-40B4-BE49-F238E27FC236}">
                          <a16:creationId xmlns:a16="http://schemas.microsoft.com/office/drawing/2014/main" id="{B34B6906-2A58-497E-A480-F9CB0268975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897735" y="4124803"/>
                    <a:ext cx="214200" cy="165240"/>
                  </p14:xfrm>
                </p:contentPart>
              </mc:Choice>
              <mc:Fallback xmlns="">
                <p:pic>
                  <p:nvPicPr>
                    <p:cNvPr id="28" name="잉크 27">
                      <a:extLst>
                        <a:ext uri="{FF2B5EF4-FFF2-40B4-BE49-F238E27FC236}">
                          <a16:creationId xmlns:a16="http://schemas.microsoft.com/office/drawing/2014/main" id="{B34B6906-2A58-497E-A480-F9CB0268975C}"/>
                        </a:ext>
                      </a:extLst>
                    </p:cNvPr>
                    <p:cNvPicPr/>
                    <p:nvPr/>
                  </p:nvPicPr>
                  <p:blipFill>
                    <a:blip r:embed="rId8"/>
                    <a:stretch>
                      <a:fillRect/>
                    </a:stretch>
                  </p:blipFill>
                  <p:spPr>
                    <a:xfrm>
                      <a:off x="7888735" y="4115803"/>
                      <a:ext cx="231840" cy="1828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9">
                  <p14:nvContentPartPr>
                    <p14:cNvPr id="29" name="잉크 28">
                      <a:extLst>
                        <a:ext uri="{FF2B5EF4-FFF2-40B4-BE49-F238E27FC236}">
                          <a16:creationId xmlns:a16="http://schemas.microsoft.com/office/drawing/2014/main" id="{10358A18-2306-4440-85A8-E6EFE60022F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046775" y="3850843"/>
                    <a:ext cx="270000" cy="336240"/>
                  </p14:xfrm>
                </p:contentPart>
              </mc:Choice>
              <mc:Fallback xmlns="">
                <p:pic>
                  <p:nvPicPr>
                    <p:cNvPr id="29" name="잉크 28">
                      <a:extLst>
                        <a:ext uri="{FF2B5EF4-FFF2-40B4-BE49-F238E27FC236}">
                          <a16:creationId xmlns:a16="http://schemas.microsoft.com/office/drawing/2014/main" id="{10358A18-2306-4440-85A8-E6EFE60022F9}"/>
                        </a:ext>
                      </a:extLst>
                    </p:cNvPr>
                    <p:cNvPicPr/>
                    <p:nvPr/>
                  </p:nvPicPr>
                  <p:blipFill>
                    <a:blip r:embed="rId10"/>
                    <a:stretch>
                      <a:fillRect/>
                    </a:stretch>
                  </p:blipFill>
                  <p:spPr>
                    <a:xfrm>
                      <a:off x="8037775" y="3842203"/>
                      <a:ext cx="287640" cy="3538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1">
                  <p14:nvContentPartPr>
                    <p14:cNvPr id="30" name="잉크 29">
                      <a:extLst>
                        <a:ext uri="{FF2B5EF4-FFF2-40B4-BE49-F238E27FC236}">
                          <a16:creationId xmlns:a16="http://schemas.microsoft.com/office/drawing/2014/main" id="{0B0C9780-AFA4-419D-B9BD-7092D1BC7D6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288335" y="3815203"/>
                    <a:ext cx="204840" cy="313920"/>
                  </p14:xfrm>
                </p:contentPart>
              </mc:Choice>
              <mc:Fallback xmlns="">
                <p:pic>
                  <p:nvPicPr>
                    <p:cNvPr id="30" name="잉크 29">
                      <a:extLst>
                        <a:ext uri="{FF2B5EF4-FFF2-40B4-BE49-F238E27FC236}">
                          <a16:creationId xmlns:a16="http://schemas.microsoft.com/office/drawing/2014/main" id="{0B0C9780-AFA4-419D-B9BD-7092D1BC7D68}"/>
                        </a:ext>
                      </a:extLst>
                    </p:cNvPr>
                    <p:cNvPicPr/>
                    <p:nvPr/>
                  </p:nvPicPr>
                  <p:blipFill>
                    <a:blip r:embed="rId12"/>
                    <a:stretch>
                      <a:fillRect/>
                    </a:stretch>
                  </p:blipFill>
                  <p:spPr>
                    <a:xfrm>
                      <a:off x="8279695" y="3806203"/>
                      <a:ext cx="222480" cy="3315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3">
                  <p14:nvContentPartPr>
                    <p14:cNvPr id="31" name="잉크 30">
                      <a:extLst>
                        <a:ext uri="{FF2B5EF4-FFF2-40B4-BE49-F238E27FC236}">
                          <a16:creationId xmlns:a16="http://schemas.microsoft.com/office/drawing/2014/main" id="{C812FCEB-459A-47C2-B318-1BAF60E7569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479855" y="3783523"/>
                    <a:ext cx="127800" cy="195480"/>
                  </p14:xfrm>
                </p:contentPart>
              </mc:Choice>
              <mc:Fallback xmlns="">
                <p:pic>
                  <p:nvPicPr>
                    <p:cNvPr id="31" name="잉크 30">
                      <a:extLst>
                        <a:ext uri="{FF2B5EF4-FFF2-40B4-BE49-F238E27FC236}">
                          <a16:creationId xmlns:a16="http://schemas.microsoft.com/office/drawing/2014/main" id="{C812FCEB-459A-47C2-B318-1BAF60E75697}"/>
                        </a:ext>
                      </a:extLst>
                    </p:cNvPr>
                    <p:cNvPicPr/>
                    <p:nvPr/>
                  </p:nvPicPr>
                  <p:blipFill>
                    <a:blip r:embed="rId14"/>
                    <a:stretch>
                      <a:fillRect/>
                    </a:stretch>
                  </p:blipFill>
                  <p:spPr>
                    <a:xfrm>
                      <a:off x="8470855" y="3774883"/>
                      <a:ext cx="145440" cy="2131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5">
                  <p14:nvContentPartPr>
                    <p14:cNvPr id="32" name="잉크 31">
                      <a:extLst>
                        <a:ext uri="{FF2B5EF4-FFF2-40B4-BE49-F238E27FC236}">
                          <a16:creationId xmlns:a16="http://schemas.microsoft.com/office/drawing/2014/main" id="{E5CB37C5-3730-428E-BF2B-0741D93D989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489935" y="3885403"/>
                    <a:ext cx="190080" cy="130320"/>
                  </p14:xfrm>
                </p:contentPart>
              </mc:Choice>
              <mc:Fallback xmlns="">
                <p:pic>
                  <p:nvPicPr>
                    <p:cNvPr id="32" name="잉크 31">
                      <a:extLst>
                        <a:ext uri="{FF2B5EF4-FFF2-40B4-BE49-F238E27FC236}">
                          <a16:creationId xmlns:a16="http://schemas.microsoft.com/office/drawing/2014/main" id="{E5CB37C5-3730-428E-BF2B-0741D93D9895}"/>
                        </a:ext>
                      </a:extLst>
                    </p:cNvPr>
                    <p:cNvPicPr/>
                    <p:nvPr/>
                  </p:nvPicPr>
                  <p:blipFill>
                    <a:blip r:embed="rId16"/>
                    <a:stretch>
                      <a:fillRect/>
                    </a:stretch>
                  </p:blipFill>
                  <p:spPr>
                    <a:xfrm>
                      <a:off x="8480935" y="3876763"/>
                      <a:ext cx="207720" cy="1479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7">
                  <p14:nvContentPartPr>
                    <p14:cNvPr id="33" name="잉크 32">
                      <a:extLst>
                        <a:ext uri="{FF2B5EF4-FFF2-40B4-BE49-F238E27FC236}">
                          <a16:creationId xmlns:a16="http://schemas.microsoft.com/office/drawing/2014/main" id="{1E3E1A49-A3F3-4B49-AED9-6220266383A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648695" y="3788923"/>
                    <a:ext cx="153720" cy="116640"/>
                  </p14:xfrm>
                </p:contentPart>
              </mc:Choice>
              <mc:Fallback xmlns="">
                <p:pic>
                  <p:nvPicPr>
                    <p:cNvPr id="33" name="잉크 32">
                      <a:extLst>
                        <a:ext uri="{FF2B5EF4-FFF2-40B4-BE49-F238E27FC236}">
                          <a16:creationId xmlns:a16="http://schemas.microsoft.com/office/drawing/2014/main" id="{1E3E1A49-A3F3-4B49-AED9-6220266383AC}"/>
                        </a:ext>
                      </a:extLst>
                    </p:cNvPr>
                    <p:cNvPicPr/>
                    <p:nvPr/>
                  </p:nvPicPr>
                  <p:blipFill>
                    <a:blip r:embed="rId18"/>
                    <a:stretch>
                      <a:fillRect/>
                    </a:stretch>
                  </p:blipFill>
                  <p:spPr>
                    <a:xfrm>
                      <a:off x="8640055" y="3779923"/>
                      <a:ext cx="171360" cy="1342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9">
                  <p14:nvContentPartPr>
                    <p14:cNvPr id="34" name="잉크 33">
                      <a:extLst>
                        <a:ext uri="{FF2B5EF4-FFF2-40B4-BE49-F238E27FC236}">
                          <a16:creationId xmlns:a16="http://schemas.microsoft.com/office/drawing/2014/main" id="{0525468A-6625-4FA7-81F7-F500D45ED49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705575" y="3968203"/>
                    <a:ext cx="163080" cy="66960"/>
                  </p14:xfrm>
                </p:contentPart>
              </mc:Choice>
              <mc:Fallback xmlns="">
                <p:pic>
                  <p:nvPicPr>
                    <p:cNvPr id="34" name="잉크 33">
                      <a:extLst>
                        <a:ext uri="{FF2B5EF4-FFF2-40B4-BE49-F238E27FC236}">
                          <a16:creationId xmlns:a16="http://schemas.microsoft.com/office/drawing/2014/main" id="{0525468A-6625-4FA7-81F7-F500D45ED492}"/>
                        </a:ext>
                      </a:extLst>
                    </p:cNvPr>
                    <p:cNvPicPr/>
                    <p:nvPr/>
                  </p:nvPicPr>
                  <p:blipFill>
                    <a:blip r:embed="rId20"/>
                    <a:stretch>
                      <a:fillRect/>
                    </a:stretch>
                  </p:blipFill>
                  <p:spPr>
                    <a:xfrm>
                      <a:off x="8696575" y="3959203"/>
                      <a:ext cx="180720" cy="84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1">
                  <p14:nvContentPartPr>
                    <p14:cNvPr id="35" name="잉크 34">
                      <a:extLst>
                        <a:ext uri="{FF2B5EF4-FFF2-40B4-BE49-F238E27FC236}">
                          <a16:creationId xmlns:a16="http://schemas.microsoft.com/office/drawing/2014/main" id="{4193902C-EEF0-43E6-A59F-17839D2D60E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918975" y="4060363"/>
                    <a:ext cx="890280" cy="387720"/>
                  </p14:xfrm>
                </p:contentPart>
              </mc:Choice>
              <mc:Fallback xmlns="">
                <p:pic>
                  <p:nvPicPr>
                    <p:cNvPr id="35" name="잉크 34">
                      <a:extLst>
                        <a:ext uri="{FF2B5EF4-FFF2-40B4-BE49-F238E27FC236}">
                          <a16:creationId xmlns:a16="http://schemas.microsoft.com/office/drawing/2014/main" id="{4193902C-EEF0-43E6-A59F-17839D2D60EA}"/>
                        </a:ext>
                      </a:extLst>
                    </p:cNvPr>
                    <p:cNvPicPr/>
                    <p:nvPr/>
                  </p:nvPicPr>
                  <p:blipFill>
                    <a:blip r:embed="rId22"/>
                    <a:stretch>
                      <a:fillRect/>
                    </a:stretch>
                  </p:blipFill>
                  <p:spPr>
                    <a:xfrm>
                      <a:off x="7909975" y="4051363"/>
                      <a:ext cx="907920" cy="4053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3">
                  <p14:nvContentPartPr>
                    <p14:cNvPr id="36" name="잉크 35">
                      <a:extLst>
                        <a:ext uri="{FF2B5EF4-FFF2-40B4-BE49-F238E27FC236}">
                          <a16:creationId xmlns:a16="http://schemas.microsoft.com/office/drawing/2014/main" id="{DF422A20-B3E1-4C91-8C25-0D72B3DB770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798375" y="4623763"/>
                    <a:ext cx="152280" cy="303480"/>
                  </p14:xfrm>
                </p:contentPart>
              </mc:Choice>
              <mc:Fallback xmlns="">
                <p:pic>
                  <p:nvPicPr>
                    <p:cNvPr id="36" name="잉크 35">
                      <a:extLst>
                        <a:ext uri="{FF2B5EF4-FFF2-40B4-BE49-F238E27FC236}">
                          <a16:creationId xmlns:a16="http://schemas.microsoft.com/office/drawing/2014/main" id="{DF422A20-B3E1-4C91-8C25-0D72B3DB770A}"/>
                        </a:ext>
                      </a:extLst>
                    </p:cNvPr>
                    <p:cNvPicPr/>
                    <p:nvPr/>
                  </p:nvPicPr>
                  <p:blipFill>
                    <a:blip r:embed="rId24"/>
                    <a:stretch>
                      <a:fillRect/>
                    </a:stretch>
                  </p:blipFill>
                  <p:spPr>
                    <a:xfrm>
                      <a:off x="7789735" y="4615123"/>
                      <a:ext cx="169920" cy="3211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5">
                  <p14:nvContentPartPr>
                    <p14:cNvPr id="37" name="잉크 36">
                      <a:extLst>
                        <a:ext uri="{FF2B5EF4-FFF2-40B4-BE49-F238E27FC236}">
                          <a16:creationId xmlns:a16="http://schemas.microsoft.com/office/drawing/2014/main" id="{87F944C3-5C78-4CA8-8E8F-832B647A429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898095" y="4720603"/>
                    <a:ext cx="76680" cy="74160"/>
                  </p14:xfrm>
                </p:contentPart>
              </mc:Choice>
              <mc:Fallback xmlns="">
                <p:pic>
                  <p:nvPicPr>
                    <p:cNvPr id="37" name="잉크 36">
                      <a:extLst>
                        <a:ext uri="{FF2B5EF4-FFF2-40B4-BE49-F238E27FC236}">
                          <a16:creationId xmlns:a16="http://schemas.microsoft.com/office/drawing/2014/main" id="{87F944C3-5C78-4CA8-8E8F-832B647A4298}"/>
                        </a:ext>
                      </a:extLst>
                    </p:cNvPr>
                    <p:cNvPicPr/>
                    <p:nvPr/>
                  </p:nvPicPr>
                  <p:blipFill>
                    <a:blip r:embed="rId26"/>
                    <a:stretch>
                      <a:fillRect/>
                    </a:stretch>
                  </p:blipFill>
                  <p:spPr>
                    <a:xfrm>
                      <a:off x="7889455" y="4711603"/>
                      <a:ext cx="94320" cy="91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7">
                  <p14:nvContentPartPr>
                    <p14:cNvPr id="38" name="잉크 37">
                      <a:extLst>
                        <a:ext uri="{FF2B5EF4-FFF2-40B4-BE49-F238E27FC236}">
                          <a16:creationId xmlns:a16="http://schemas.microsoft.com/office/drawing/2014/main" id="{37420969-7BF4-4E30-99A2-19BDD35232E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978735" y="4592803"/>
                    <a:ext cx="34560" cy="213840"/>
                  </p14:xfrm>
                </p:contentPart>
              </mc:Choice>
              <mc:Fallback xmlns="">
                <p:pic>
                  <p:nvPicPr>
                    <p:cNvPr id="38" name="잉크 37">
                      <a:extLst>
                        <a:ext uri="{FF2B5EF4-FFF2-40B4-BE49-F238E27FC236}">
                          <a16:creationId xmlns:a16="http://schemas.microsoft.com/office/drawing/2014/main" id="{37420969-7BF4-4E30-99A2-19BDD35232E6}"/>
                        </a:ext>
                      </a:extLst>
                    </p:cNvPr>
                    <p:cNvPicPr/>
                    <p:nvPr/>
                  </p:nvPicPr>
                  <p:blipFill>
                    <a:blip r:embed="rId28"/>
                    <a:stretch>
                      <a:fillRect/>
                    </a:stretch>
                  </p:blipFill>
                  <p:spPr>
                    <a:xfrm>
                      <a:off x="7970095" y="4583803"/>
                      <a:ext cx="52200" cy="2314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9">
                  <p14:nvContentPartPr>
                    <p14:cNvPr id="39" name="잉크 38">
                      <a:extLst>
                        <a:ext uri="{FF2B5EF4-FFF2-40B4-BE49-F238E27FC236}">
                          <a16:creationId xmlns:a16="http://schemas.microsoft.com/office/drawing/2014/main" id="{B1586957-572D-4549-B49C-AEB1A5AE38A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868935" y="4687123"/>
                    <a:ext cx="234360" cy="312840"/>
                  </p14:xfrm>
                </p:contentPart>
              </mc:Choice>
              <mc:Fallback xmlns="">
                <p:pic>
                  <p:nvPicPr>
                    <p:cNvPr id="39" name="잉크 38">
                      <a:extLst>
                        <a:ext uri="{FF2B5EF4-FFF2-40B4-BE49-F238E27FC236}">
                          <a16:creationId xmlns:a16="http://schemas.microsoft.com/office/drawing/2014/main" id="{B1586957-572D-4549-B49C-AEB1A5AE38A6}"/>
                        </a:ext>
                      </a:extLst>
                    </p:cNvPr>
                    <p:cNvPicPr/>
                    <p:nvPr/>
                  </p:nvPicPr>
                  <p:blipFill>
                    <a:blip r:embed="rId30"/>
                    <a:stretch>
                      <a:fillRect/>
                    </a:stretch>
                  </p:blipFill>
                  <p:spPr>
                    <a:xfrm>
                      <a:off x="7860295" y="4678483"/>
                      <a:ext cx="252000" cy="3304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1">
                  <p14:nvContentPartPr>
                    <p14:cNvPr id="40" name="잉크 39">
                      <a:extLst>
                        <a:ext uri="{FF2B5EF4-FFF2-40B4-BE49-F238E27FC236}">
                          <a16:creationId xmlns:a16="http://schemas.microsoft.com/office/drawing/2014/main" id="{5C530A66-82A2-4945-BE0F-3B6B397228C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114455" y="4636003"/>
                    <a:ext cx="221400" cy="253800"/>
                  </p14:xfrm>
                </p:contentPart>
              </mc:Choice>
              <mc:Fallback xmlns="">
                <p:pic>
                  <p:nvPicPr>
                    <p:cNvPr id="40" name="잉크 39">
                      <a:extLst>
                        <a:ext uri="{FF2B5EF4-FFF2-40B4-BE49-F238E27FC236}">
                          <a16:creationId xmlns:a16="http://schemas.microsoft.com/office/drawing/2014/main" id="{5C530A66-82A2-4945-BE0F-3B6B397228CD}"/>
                        </a:ext>
                      </a:extLst>
                    </p:cNvPr>
                    <p:cNvPicPr/>
                    <p:nvPr/>
                  </p:nvPicPr>
                  <p:blipFill>
                    <a:blip r:embed="rId32"/>
                    <a:stretch>
                      <a:fillRect/>
                    </a:stretch>
                  </p:blipFill>
                  <p:spPr>
                    <a:xfrm>
                      <a:off x="8105815" y="4627003"/>
                      <a:ext cx="239040" cy="2714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3">
                  <p14:nvContentPartPr>
                    <p14:cNvPr id="41" name="잉크 40">
                      <a:extLst>
                        <a:ext uri="{FF2B5EF4-FFF2-40B4-BE49-F238E27FC236}">
                          <a16:creationId xmlns:a16="http://schemas.microsoft.com/office/drawing/2014/main" id="{2734D63D-309B-4E7F-ACD2-0A7D4FBE08B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321455" y="4568323"/>
                    <a:ext cx="232200" cy="205920"/>
                  </p14:xfrm>
                </p:contentPart>
              </mc:Choice>
              <mc:Fallback xmlns="">
                <p:pic>
                  <p:nvPicPr>
                    <p:cNvPr id="41" name="잉크 40">
                      <a:extLst>
                        <a:ext uri="{FF2B5EF4-FFF2-40B4-BE49-F238E27FC236}">
                          <a16:creationId xmlns:a16="http://schemas.microsoft.com/office/drawing/2014/main" id="{2734D63D-309B-4E7F-ACD2-0A7D4FBE08BA}"/>
                        </a:ext>
                      </a:extLst>
                    </p:cNvPr>
                    <p:cNvPicPr/>
                    <p:nvPr/>
                  </p:nvPicPr>
                  <p:blipFill>
                    <a:blip r:embed="rId34"/>
                    <a:stretch>
                      <a:fillRect/>
                    </a:stretch>
                  </p:blipFill>
                  <p:spPr>
                    <a:xfrm>
                      <a:off x="8312815" y="4559323"/>
                      <a:ext cx="249840" cy="2235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5">
                  <p14:nvContentPartPr>
                    <p14:cNvPr id="42" name="잉크 41">
                      <a:extLst>
                        <a:ext uri="{FF2B5EF4-FFF2-40B4-BE49-F238E27FC236}">
                          <a16:creationId xmlns:a16="http://schemas.microsoft.com/office/drawing/2014/main" id="{66AFEF39-6D09-47A5-9C2C-E91EDD89D37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573095" y="4553563"/>
                    <a:ext cx="24840" cy="139680"/>
                  </p14:xfrm>
                </p:contentPart>
              </mc:Choice>
              <mc:Fallback xmlns="">
                <p:pic>
                  <p:nvPicPr>
                    <p:cNvPr id="42" name="잉크 41">
                      <a:extLst>
                        <a:ext uri="{FF2B5EF4-FFF2-40B4-BE49-F238E27FC236}">
                          <a16:creationId xmlns:a16="http://schemas.microsoft.com/office/drawing/2014/main" id="{66AFEF39-6D09-47A5-9C2C-E91EDD89D370}"/>
                        </a:ext>
                      </a:extLst>
                    </p:cNvPr>
                    <p:cNvPicPr/>
                    <p:nvPr/>
                  </p:nvPicPr>
                  <p:blipFill>
                    <a:blip r:embed="rId36"/>
                    <a:stretch>
                      <a:fillRect/>
                    </a:stretch>
                  </p:blipFill>
                  <p:spPr>
                    <a:xfrm>
                      <a:off x="8564455" y="4544923"/>
                      <a:ext cx="42480" cy="1573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7">
                  <p14:nvContentPartPr>
                    <p14:cNvPr id="43" name="잉크 42">
                      <a:extLst>
                        <a:ext uri="{FF2B5EF4-FFF2-40B4-BE49-F238E27FC236}">
                          <a16:creationId xmlns:a16="http://schemas.microsoft.com/office/drawing/2014/main" id="{32409133-A48B-4DCF-B4FD-04D30851631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583535" y="4611523"/>
                    <a:ext cx="91080" cy="69480"/>
                  </p14:xfrm>
                </p:contentPart>
              </mc:Choice>
              <mc:Fallback xmlns="">
                <p:pic>
                  <p:nvPicPr>
                    <p:cNvPr id="43" name="잉크 42">
                      <a:extLst>
                        <a:ext uri="{FF2B5EF4-FFF2-40B4-BE49-F238E27FC236}">
                          <a16:creationId xmlns:a16="http://schemas.microsoft.com/office/drawing/2014/main" id="{32409133-A48B-4DCF-B4FD-04D30851631D}"/>
                        </a:ext>
                      </a:extLst>
                    </p:cNvPr>
                    <p:cNvPicPr/>
                    <p:nvPr/>
                  </p:nvPicPr>
                  <p:blipFill>
                    <a:blip r:embed="rId38"/>
                    <a:stretch>
                      <a:fillRect/>
                    </a:stretch>
                  </p:blipFill>
                  <p:spPr>
                    <a:xfrm>
                      <a:off x="8574895" y="4602883"/>
                      <a:ext cx="108720" cy="871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9">
                  <p14:nvContentPartPr>
                    <p14:cNvPr id="44" name="잉크 43">
                      <a:extLst>
                        <a:ext uri="{FF2B5EF4-FFF2-40B4-BE49-F238E27FC236}">
                          <a16:creationId xmlns:a16="http://schemas.microsoft.com/office/drawing/2014/main" id="{D1045BD6-F771-4B02-8D91-D4907C2C53F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674255" y="4449883"/>
                    <a:ext cx="118440" cy="301320"/>
                  </p14:xfrm>
                </p:contentPart>
              </mc:Choice>
              <mc:Fallback xmlns="">
                <p:pic>
                  <p:nvPicPr>
                    <p:cNvPr id="44" name="잉크 43">
                      <a:extLst>
                        <a:ext uri="{FF2B5EF4-FFF2-40B4-BE49-F238E27FC236}">
                          <a16:creationId xmlns:a16="http://schemas.microsoft.com/office/drawing/2014/main" id="{D1045BD6-F771-4B02-8D91-D4907C2C53F6}"/>
                        </a:ext>
                      </a:extLst>
                    </p:cNvPr>
                    <p:cNvPicPr/>
                    <p:nvPr/>
                  </p:nvPicPr>
                  <p:blipFill>
                    <a:blip r:embed="rId40"/>
                    <a:stretch>
                      <a:fillRect/>
                    </a:stretch>
                  </p:blipFill>
                  <p:spPr>
                    <a:xfrm>
                      <a:off x="8665615" y="4441243"/>
                      <a:ext cx="136080" cy="3189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">
                  <p14:nvContentPartPr>
                    <p14:cNvPr id="45" name="잉크 44">
                      <a:extLst>
                        <a:ext uri="{FF2B5EF4-FFF2-40B4-BE49-F238E27FC236}">
                          <a16:creationId xmlns:a16="http://schemas.microsoft.com/office/drawing/2014/main" id="{8EE4FF5A-5962-46A7-911A-D5A9D47A931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780815" y="4414603"/>
                    <a:ext cx="200520" cy="241920"/>
                  </p14:xfrm>
                </p:contentPart>
              </mc:Choice>
              <mc:Fallback xmlns="">
                <p:pic>
                  <p:nvPicPr>
                    <p:cNvPr id="45" name="잉크 44">
                      <a:extLst>
                        <a:ext uri="{FF2B5EF4-FFF2-40B4-BE49-F238E27FC236}">
                          <a16:creationId xmlns:a16="http://schemas.microsoft.com/office/drawing/2014/main" id="{8EE4FF5A-5962-46A7-911A-D5A9D47A9310}"/>
                        </a:ext>
                      </a:extLst>
                    </p:cNvPr>
                    <p:cNvPicPr/>
                    <p:nvPr/>
                  </p:nvPicPr>
                  <p:blipFill>
                    <a:blip r:embed="rId42"/>
                    <a:stretch>
                      <a:fillRect/>
                    </a:stretch>
                  </p:blipFill>
                  <p:spPr>
                    <a:xfrm>
                      <a:off x="8772175" y="4405603"/>
                      <a:ext cx="218160" cy="2595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3">
                  <p14:nvContentPartPr>
                    <p14:cNvPr id="46" name="잉크 45">
                      <a:extLst>
                        <a:ext uri="{FF2B5EF4-FFF2-40B4-BE49-F238E27FC236}">
                          <a16:creationId xmlns:a16="http://schemas.microsoft.com/office/drawing/2014/main" id="{9A8082C0-0B83-4436-9726-71A2F1D37D3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949655" y="4430443"/>
                    <a:ext cx="207000" cy="178200"/>
                  </p14:xfrm>
                </p:contentPart>
              </mc:Choice>
              <mc:Fallback xmlns="">
                <p:pic>
                  <p:nvPicPr>
                    <p:cNvPr id="46" name="잉크 45">
                      <a:extLst>
                        <a:ext uri="{FF2B5EF4-FFF2-40B4-BE49-F238E27FC236}">
                          <a16:creationId xmlns:a16="http://schemas.microsoft.com/office/drawing/2014/main" id="{9A8082C0-0B83-4436-9726-71A2F1D37D38}"/>
                        </a:ext>
                      </a:extLst>
                    </p:cNvPr>
                    <p:cNvPicPr/>
                    <p:nvPr/>
                  </p:nvPicPr>
                  <p:blipFill>
                    <a:blip r:embed="rId44"/>
                    <a:stretch>
                      <a:fillRect/>
                    </a:stretch>
                  </p:blipFill>
                  <p:spPr>
                    <a:xfrm>
                      <a:off x="8941015" y="4421443"/>
                      <a:ext cx="224640" cy="1958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5">
                  <p14:nvContentPartPr>
                    <p14:cNvPr id="47" name="잉크 46">
                      <a:extLst>
                        <a:ext uri="{FF2B5EF4-FFF2-40B4-BE49-F238E27FC236}">
                          <a16:creationId xmlns:a16="http://schemas.microsoft.com/office/drawing/2014/main" id="{EDDCB059-E3B9-47D1-8610-E7253CBC61E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164575" y="4391203"/>
                    <a:ext cx="135720" cy="187560"/>
                  </p14:xfrm>
                </p:contentPart>
              </mc:Choice>
              <mc:Fallback xmlns="">
                <p:pic>
                  <p:nvPicPr>
                    <p:cNvPr id="47" name="잉크 46">
                      <a:extLst>
                        <a:ext uri="{FF2B5EF4-FFF2-40B4-BE49-F238E27FC236}">
                          <a16:creationId xmlns:a16="http://schemas.microsoft.com/office/drawing/2014/main" id="{EDDCB059-E3B9-47D1-8610-E7253CBC61EB}"/>
                        </a:ext>
                      </a:extLst>
                    </p:cNvPr>
                    <p:cNvPicPr/>
                    <p:nvPr/>
                  </p:nvPicPr>
                  <p:blipFill>
                    <a:blip r:embed="rId46"/>
                    <a:stretch>
                      <a:fillRect/>
                    </a:stretch>
                  </p:blipFill>
                  <p:spPr>
                    <a:xfrm>
                      <a:off x="9155575" y="4382203"/>
                      <a:ext cx="153360" cy="2052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7">
                  <p14:nvContentPartPr>
                    <p14:cNvPr id="48" name="잉크 47">
                      <a:extLst>
                        <a:ext uri="{FF2B5EF4-FFF2-40B4-BE49-F238E27FC236}">
                          <a16:creationId xmlns:a16="http://schemas.microsoft.com/office/drawing/2014/main" id="{1D7A3B57-E025-41C6-9C05-8EE74EEF962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295975" y="4324243"/>
                    <a:ext cx="243360" cy="206280"/>
                  </p14:xfrm>
                </p:contentPart>
              </mc:Choice>
              <mc:Fallback xmlns="">
                <p:pic>
                  <p:nvPicPr>
                    <p:cNvPr id="48" name="잉크 47">
                      <a:extLst>
                        <a:ext uri="{FF2B5EF4-FFF2-40B4-BE49-F238E27FC236}">
                          <a16:creationId xmlns:a16="http://schemas.microsoft.com/office/drawing/2014/main" id="{1D7A3B57-E025-41C6-9C05-8EE74EEF9624}"/>
                        </a:ext>
                      </a:extLst>
                    </p:cNvPr>
                    <p:cNvPicPr/>
                    <p:nvPr/>
                  </p:nvPicPr>
                  <p:blipFill>
                    <a:blip r:embed="rId48"/>
                    <a:stretch>
                      <a:fillRect/>
                    </a:stretch>
                  </p:blipFill>
                  <p:spPr>
                    <a:xfrm>
                      <a:off x="9287335" y="4315603"/>
                      <a:ext cx="261000" cy="2239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9">
                  <p14:nvContentPartPr>
                    <p14:cNvPr id="49" name="잉크 48">
                      <a:extLst>
                        <a:ext uri="{FF2B5EF4-FFF2-40B4-BE49-F238E27FC236}">
                          <a16:creationId xmlns:a16="http://schemas.microsoft.com/office/drawing/2014/main" id="{7B55F9D8-EB3C-42E9-826F-2BE76BD59D2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656335" y="4213363"/>
                    <a:ext cx="116640" cy="87840"/>
                  </p14:xfrm>
                </p:contentPart>
              </mc:Choice>
              <mc:Fallback xmlns="">
                <p:pic>
                  <p:nvPicPr>
                    <p:cNvPr id="49" name="잉크 48">
                      <a:extLst>
                        <a:ext uri="{FF2B5EF4-FFF2-40B4-BE49-F238E27FC236}">
                          <a16:creationId xmlns:a16="http://schemas.microsoft.com/office/drawing/2014/main" id="{7B55F9D8-EB3C-42E9-826F-2BE76BD59D2A}"/>
                        </a:ext>
                      </a:extLst>
                    </p:cNvPr>
                    <p:cNvPicPr/>
                    <p:nvPr/>
                  </p:nvPicPr>
                  <p:blipFill>
                    <a:blip r:embed="rId50"/>
                    <a:stretch>
                      <a:fillRect/>
                    </a:stretch>
                  </p:blipFill>
                  <p:spPr>
                    <a:xfrm>
                      <a:off x="9647335" y="4204723"/>
                      <a:ext cx="134280" cy="1054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1">
                  <p14:nvContentPartPr>
                    <p14:cNvPr id="50" name="잉크 49">
                      <a:extLst>
                        <a:ext uri="{FF2B5EF4-FFF2-40B4-BE49-F238E27FC236}">
                          <a16:creationId xmlns:a16="http://schemas.microsoft.com/office/drawing/2014/main" id="{33973573-97BC-4668-9E37-84567AA9368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820855" y="4167283"/>
                    <a:ext cx="75960" cy="211680"/>
                  </p14:xfrm>
                </p:contentPart>
              </mc:Choice>
              <mc:Fallback xmlns="">
                <p:pic>
                  <p:nvPicPr>
                    <p:cNvPr id="50" name="잉크 49">
                      <a:extLst>
                        <a:ext uri="{FF2B5EF4-FFF2-40B4-BE49-F238E27FC236}">
                          <a16:creationId xmlns:a16="http://schemas.microsoft.com/office/drawing/2014/main" id="{33973573-97BC-4668-9E37-84567AA93685}"/>
                        </a:ext>
                      </a:extLst>
                    </p:cNvPr>
                    <p:cNvPicPr/>
                    <p:nvPr/>
                  </p:nvPicPr>
                  <p:blipFill>
                    <a:blip r:embed="rId52"/>
                    <a:stretch>
                      <a:fillRect/>
                    </a:stretch>
                  </p:blipFill>
                  <p:spPr>
                    <a:xfrm>
                      <a:off x="9812215" y="4158283"/>
                      <a:ext cx="93600" cy="2293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3">
                  <p14:nvContentPartPr>
                    <p14:cNvPr id="51" name="잉크 50">
                      <a:extLst>
                        <a:ext uri="{FF2B5EF4-FFF2-40B4-BE49-F238E27FC236}">
                          <a16:creationId xmlns:a16="http://schemas.microsoft.com/office/drawing/2014/main" id="{ACB5777C-80E3-4411-AE51-8B4295BC57E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793135" y="4361323"/>
                    <a:ext cx="113040" cy="76680"/>
                  </p14:xfrm>
                </p:contentPart>
              </mc:Choice>
              <mc:Fallback xmlns="">
                <p:pic>
                  <p:nvPicPr>
                    <p:cNvPr id="51" name="잉크 50">
                      <a:extLst>
                        <a:ext uri="{FF2B5EF4-FFF2-40B4-BE49-F238E27FC236}">
                          <a16:creationId xmlns:a16="http://schemas.microsoft.com/office/drawing/2014/main" id="{ACB5777C-80E3-4411-AE51-8B4295BC57E4}"/>
                        </a:ext>
                      </a:extLst>
                    </p:cNvPr>
                    <p:cNvPicPr/>
                    <p:nvPr/>
                  </p:nvPicPr>
                  <p:blipFill>
                    <a:blip r:embed="rId54"/>
                    <a:stretch>
                      <a:fillRect/>
                    </a:stretch>
                  </p:blipFill>
                  <p:spPr>
                    <a:xfrm>
                      <a:off x="9784495" y="4352683"/>
                      <a:ext cx="130680" cy="943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5">
                  <p14:nvContentPartPr>
                    <p14:cNvPr id="52" name="잉크 51">
                      <a:extLst>
                        <a:ext uri="{FF2B5EF4-FFF2-40B4-BE49-F238E27FC236}">
                          <a16:creationId xmlns:a16="http://schemas.microsoft.com/office/drawing/2014/main" id="{88420030-0C64-4372-AEF0-4BD6B43A04D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888175" y="4083403"/>
                    <a:ext cx="301680" cy="268920"/>
                  </p14:xfrm>
                </p:contentPart>
              </mc:Choice>
              <mc:Fallback xmlns="">
                <p:pic>
                  <p:nvPicPr>
                    <p:cNvPr id="52" name="잉크 51">
                      <a:extLst>
                        <a:ext uri="{FF2B5EF4-FFF2-40B4-BE49-F238E27FC236}">
                          <a16:creationId xmlns:a16="http://schemas.microsoft.com/office/drawing/2014/main" id="{88420030-0C64-4372-AEF0-4BD6B43A04DF}"/>
                        </a:ext>
                      </a:extLst>
                    </p:cNvPr>
                    <p:cNvPicPr/>
                    <p:nvPr/>
                  </p:nvPicPr>
                  <p:blipFill>
                    <a:blip r:embed="rId56"/>
                    <a:stretch>
                      <a:fillRect/>
                    </a:stretch>
                  </p:blipFill>
                  <p:spPr>
                    <a:xfrm>
                      <a:off x="9879535" y="4074763"/>
                      <a:ext cx="319320" cy="2865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7">
                  <p14:nvContentPartPr>
                    <p14:cNvPr id="53" name="잉크 52">
                      <a:extLst>
                        <a:ext uri="{FF2B5EF4-FFF2-40B4-BE49-F238E27FC236}">
                          <a16:creationId xmlns:a16="http://schemas.microsoft.com/office/drawing/2014/main" id="{1E818F2E-6B11-48AB-AAEA-609B680BF61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0210015" y="4276363"/>
                    <a:ext cx="37440" cy="19440"/>
                  </p14:xfrm>
                </p:contentPart>
              </mc:Choice>
              <mc:Fallback xmlns="">
                <p:pic>
                  <p:nvPicPr>
                    <p:cNvPr id="53" name="잉크 52">
                      <a:extLst>
                        <a:ext uri="{FF2B5EF4-FFF2-40B4-BE49-F238E27FC236}">
                          <a16:creationId xmlns:a16="http://schemas.microsoft.com/office/drawing/2014/main" id="{1E818F2E-6B11-48AB-AAEA-609B680BF61A}"/>
                        </a:ext>
                      </a:extLst>
                    </p:cNvPr>
                    <p:cNvPicPr/>
                    <p:nvPr/>
                  </p:nvPicPr>
                  <p:blipFill>
                    <a:blip r:embed="rId58"/>
                    <a:stretch>
                      <a:fillRect/>
                    </a:stretch>
                  </p:blipFill>
                  <p:spPr>
                    <a:xfrm>
                      <a:off x="10201375" y="4267723"/>
                      <a:ext cx="55080" cy="3708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grpSp>
            <p:nvGrpSpPr>
              <p:cNvPr id="60" name="그룹 59">
                <a:extLst>
                  <a:ext uri="{FF2B5EF4-FFF2-40B4-BE49-F238E27FC236}">
                    <a16:creationId xmlns:a16="http://schemas.microsoft.com/office/drawing/2014/main" id="{9E67916A-280E-49A1-A6EB-702AB6BD780E}"/>
                  </a:ext>
                </a:extLst>
              </p:cNvPr>
              <p:cNvGrpSpPr/>
              <p:nvPr/>
            </p:nvGrpSpPr>
            <p:grpSpPr>
              <a:xfrm>
                <a:off x="8912575" y="3468163"/>
                <a:ext cx="667800" cy="354960"/>
                <a:chOff x="8912575" y="3468163"/>
                <a:chExt cx="667800" cy="35496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59">
                  <p14:nvContentPartPr>
                    <p14:cNvPr id="55" name="잉크 54">
                      <a:extLst>
                        <a:ext uri="{FF2B5EF4-FFF2-40B4-BE49-F238E27FC236}">
                          <a16:creationId xmlns:a16="http://schemas.microsoft.com/office/drawing/2014/main" id="{2C69F7FA-1B4E-4F7D-A080-588C4D2C678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912575" y="3601003"/>
                    <a:ext cx="277920" cy="222120"/>
                  </p14:xfrm>
                </p:contentPart>
              </mc:Choice>
              <mc:Fallback xmlns="">
                <p:pic>
                  <p:nvPicPr>
                    <p:cNvPr id="55" name="잉크 54">
                      <a:extLst>
                        <a:ext uri="{FF2B5EF4-FFF2-40B4-BE49-F238E27FC236}">
                          <a16:creationId xmlns:a16="http://schemas.microsoft.com/office/drawing/2014/main" id="{2C69F7FA-1B4E-4F7D-A080-588C4D2C678A}"/>
                        </a:ext>
                      </a:extLst>
                    </p:cNvPr>
                    <p:cNvPicPr/>
                    <p:nvPr/>
                  </p:nvPicPr>
                  <p:blipFill>
                    <a:blip r:embed="rId60"/>
                    <a:stretch>
                      <a:fillRect/>
                    </a:stretch>
                  </p:blipFill>
                  <p:spPr>
                    <a:xfrm>
                      <a:off x="8903935" y="3592363"/>
                      <a:ext cx="295560" cy="2397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61">
                  <p14:nvContentPartPr>
                    <p14:cNvPr id="56" name="잉크 55">
                      <a:extLst>
                        <a:ext uri="{FF2B5EF4-FFF2-40B4-BE49-F238E27FC236}">
                          <a16:creationId xmlns:a16="http://schemas.microsoft.com/office/drawing/2014/main" id="{CDEF1F46-B05D-4998-9156-F8C9A377C22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053335" y="3649603"/>
                    <a:ext cx="161280" cy="92160"/>
                  </p14:xfrm>
                </p:contentPart>
              </mc:Choice>
              <mc:Fallback xmlns="">
                <p:pic>
                  <p:nvPicPr>
                    <p:cNvPr id="56" name="잉크 55">
                      <a:extLst>
                        <a:ext uri="{FF2B5EF4-FFF2-40B4-BE49-F238E27FC236}">
                          <a16:creationId xmlns:a16="http://schemas.microsoft.com/office/drawing/2014/main" id="{CDEF1F46-B05D-4998-9156-F8C9A377C225}"/>
                        </a:ext>
                      </a:extLst>
                    </p:cNvPr>
                    <p:cNvPicPr/>
                    <p:nvPr/>
                  </p:nvPicPr>
                  <p:blipFill>
                    <a:blip r:embed="rId62"/>
                    <a:stretch>
                      <a:fillRect/>
                    </a:stretch>
                  </p:blipFill>
                  <p:spPr>
                    <a:xfrm>
                      <a:off x="9044695" y="3640963"/>
                      <a:ext cx="178920" cy="109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63">
                  <p14:nvContentPartPr>
                    <p14:cNvPr id="57" name="잉크 56">
                      <a:extLst>
                        <a:ext uri="{FF2B5EF4-FFF2-40B4-BE49-F238E27FC236}">
                          <a16:creationId xmlns:a16="http://schemas.microsoft.com/office/drawing/2014/main" id="{A1ED707A-D2F8-4756-8347-E2238B68870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219295" y="3579043"/>
                    <a:ext cx="34200" cy="149040"/>
                  </p14:xfrm>
                </p:contentPart>
              </mc:Choice>
              <mc:Fallback xmlns="">
                <p:pic>
                  <p:nvPicPr>
                    <p:cNvPr id="57" name="잉크 56">
                      <a:extLst>
                        <a:ext uri="{FF2B5EF4-FFF2-40B4-BE49-F238E27FC236}">
                          <a16:creationId xmlns:a16="http://schemas.microsoft.com/office/drawing/2014/main" id="{A1ED707A-D2F8-4756-8347-E2238B688708}"/>
                        </a:ext>
                      </a:extLst>
                    </p:cNvPr>
                    <p:cNvPicPr/>
                    <p:nvPr/>
                  </p:nvPicPr>
                  <p:blipFill>
                    <a:blip r:embed="rId64"/>
                    <a:stretch>
                      <a:fillRect/>
                    </a:stretch>
                  </p:blipFill>
                  <p:spPr>
                    <a:xfrm>
                      <a:off x="9210295" y="3570043"/>
                      <a:ext cx="51840" cy="1666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65">
                  <p14:nvContentPartPr>
                    <p14:cNvPr id="58" name="잉크 57">
                      <a:extLst>
                        <a:ext uri="{FF2B5EF4-FFF2-40B4-BE49-F238E27FC236}">
                          <a16:creationId xmlns:a16="http://schemas.microsoft.com/office/drawing/2014/main" id="{3D8FD8B9-944F-4EF2-828F-C14766BEF4A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306055" y="3533683"/>
                    <a:ext cx="163800" cy="141120"/>
                  </p14:xfrm>
                </p:contentPart>
              </mc:Choice>
              <mc:Fallback xmlns="">
                <p:pic>
                  <p:nvPicPr>
                    <p:cNvPr id="58" name="잉크 57">
                      <a:extLst>
                        <a:ext uri="{FF2B5EF4-FFF2-40B4-BE49-F238E27FC236}">
                          <a16:creationId xmlns:a16="http://schemas.microsoft.com/office/drawing/2014/main" id="{3D8FD8B9-944F-4EF2-828F-C14766BEF4AB}"/>
                        </a:ext>
                      </a:extLst>
                    </p:cNvPr>
                    <p:cNvPicPr/>
                    <p:nvPr/>
                  </p:nvPicPr>
                  <p:blipFill>
                    <a:blip r:embed="rId66"/>
                    <a:stretch>
                      <a:fillRect/>
                    </a:stretch>
                  </p:blipFill>
                  <p:spPr>
                    <a:xfrm>
                      <a:off x="9297055" y="3525043"/>
                      <a:ext cx="181440" cy="1587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67">
                  <p14:nvContentPartPr>
                    <p14:cNvPr id="59" name="잉크 58">
                      <a:extLst>
                        <a:ext uri="{FF2B5EF4-FFF2-40B4-BE49-F238E27FC236}">
                          <a16:creationId xmlns:a16="http://schemas.microsoft.com/office/drawing/2014/main" id="{D3AFE7E1-1D9A-4AD0-A526-64DC52346FB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486055" y="3468163"/>
                    <a:ext cx="94320" cy="233280"/>
                  </p14:xfrm>
                </p:contentPart>
              </mc:Choice>
              <mc:Fallback xmlns="">
                <p:pic>
                  <p:nvPicPr>
                    <p:cNvPr id="59" name="잉크 58">
                      <a:extLst>
                        <a:ext uri="{FF2B5EF4-FFF2-40B4-BE49-F238E27FC236}">
                          <a16:creationId xmlns:a16="http://schemas.microsoft.com/office/drawing/2014/main" id="{D3AFE7E1-1D9A-4AD0-A526-64DC52346FB9}"/>
                        </a:ext>
                      </a:extLst>
                    </p:cNvPr>
                    <p:cNvPicPr/>
                    <p:nvPr/>
                  </p:nvPicPr>
                  <p:blipFill>
                    <a:blip r:embed="rId68"/>
                    <a:stretch>
                      <a:fillRect/>
                    </a:stretch>
                  </p:blipFill>
                  <p:spPr>
                    <a:xfrm>
                      <a:off x="9477415" y="3459523"/>
                      <a:ext cx="111960" cy="25092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p:grpSp>
          <p:nvGrpSpPr>
            <p:cNvPr id="69" name="그룹 68">
              <a:extLst>
                <a:ext uri="{FF2B5EF4-FFF2-40B4-BE49-F238E27FC236}">
                  <a16:creationId xmlns:a16="http://schemas.microsoft.com/office/drawing/2014/main" id="{3979FAF8-F252-42CE-B96B-91846963C0A7}"/>
                </a:ext>
              </a:extLst>
            </p:cNvPr>
            <p:cNvGrpSpPr/>
            <p:nvPr/>
          </p:nvGrpSpPr>
          <p:grpSpPr>
            <a:xfrm>
              <a:off x="6406615" y="4267003"/>
              <a:ext cx="1001520" cy="438480"/>
              <a:chOff x="6406615" y="4267003"/>
              <a:chExt cx="1001520" cy="4384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69">
                <p14:nvContentPartPr>
                  <p14:cNvPr id="62" name="잉크 61">
                    <a:extLst>
                      <a:ext uri="{FF2B5EF4-FFF2-40B4-BE49-F238E27FC236}">
                        <a16:creationId xmlns:a16="http://schemas.microsoft.com/office/drawing/2014/main" id="{9F312963-C62E-4A2B-907D-B4DF0EBF92CF}"/>
                      </a:ext>
                    </a:extLst>
                  </p14:cNvPr>
                  <p14:cNvContentPartPr/>
                  <p14:nvPr/>
                </p14:nvContentPartPr>
                <p14:xfrm>
                  <a:off x="6406615" y="4529443"/>
                  <a:ext cx="236880" cy="176040"/>
                </p14:xfrm>
              </p:contentPart>
            </mc:Choice>
            <mc:Fallback xmlns="">
              <p:pic>
                <p:nvPicPr>
                  <p:cNvPr id="62" name="잉크 61">
                    <a:extLst>
                      <a:ext uri="{FF2B5EF4-FFF2-40B4-BE49-F238E27FC236}">
                        <a16:creationId xmlns:a16="http://schemas.microsoft.com/office/drawing/2014/main" id="{9F312963-C62E-4A2B-907D-B4DF0EBF92CF}"/>
                      </a:ext>
                    </a:extLst>
                  </p:cNvPr>
                  <p:cNvPicPr/>
                  <p:nvPr/>
                </p:nvPicPr>
                <p:blipFill>
                  <a:blip r:embed="rId70"/>
                  <a:stretch>
                    <a:fillRect/>
                  </a:stretch>
                </p:blipFill>
                <p:spPr>
                  <a:xfrm>
                    <a:off x="6397975" y="4520803"/>
                    <a:ext cx="254520" cy="193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1">
                <p14:nvContentPartPr>
                  <p14:cNvPr id="63" name="잉크 62">
                    <a:extLst>
                      <a:ext uri="{FF2B5EF4-FFF2-40B4-BE49-F238E27FC236}">
                        <a16:creationId xmlns:a16="http://schemas.microsoft.com/office/drawing/2014/main" id="{922044A5-D2AB-420B-A68A-1B1CBE88F809}"/>
                      </a:ext>
                    </a:extLst>
                  </p14:cNvPr>
                  <p14:cNvContentPartPr/>
                  <p14:nvPr/>
                </p14:nvContentPartPr>
                <p14:xfrm>
                  <a:off x="6613975" y="4497403"/>
                  <a:ext cx="122760" cy="163080"/>
                </p14:xfrm>
              </p:contentPart>
            </mc:Choice>
            <mc:Fallback xmlns="">
              <p:pic>
                <p:nvPicPr>
                  <p:cNvPr id="63" name="잉크 62">
                    <a:extLst>
                      <a:ext uri="{FF2B5EF4-FFF2-40B4-BE49-F238E27FC236}">
                        <a16:creationId xmlns:a16="http://schemas.microsoft.com/office/drawing/2014/main" id="{922044A5-D2AB-420B-A68A-1B1CBE88F809}"/>
                      </a:ext>
                    </a:extLst>
                  </p:cNvPr>
                  <p:cNvPicPr/>
                  <p:nvPr/>
                </p:nvPicPr>
                <p:blipFill>
                  <a:blip r:embed="rId72"/>
                  <a:stretch>
                    <a:fillRect/>
                  </a:stretch>
                </p:blipFill>
                <p:spPr>
                  <a:xfrm>
                    <a:off x="6604975" y="4488763"/>
                    <a:ext cx="140400" cy="180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3">
                <p14:nvContentPartPr>
                  <p14:cNvPr id="64" name="잉크 63">
                    <a:extLst>
                      <a:ext uri="{FF2B5EF4-FFF2-40B4-BE49-F238E27FC236}">
                        <a16:creationId xmlns:a16="http://schemas.microsoft.com/office/drawing/2014/main" id="{90713CDE-3918-41E9-829E-BF29E498F95D}"/>
                      </a:ext>
                    </a:extLst>
                  </p14:cNvPr>
                  <p14:cNvContentPartPr/>
                  <p14:nvPr/>
                </p14:nvContentPartPr>
                <p14:xfrm>
                  <a:off x="6781015" y="4477963"/>
                  <a:ext cx="72000" cy="191160"/>
                </p14:xfrm>
              </p:contentPart>
            </mc:Choice>
            <mc:Fallback xmlns="">
              <p:pic>
                <p:nvPicPr>
                  <p:cNvPr id="64" name="잉크 63">
                    <a:extLst>
                      <a:ext uri="{FF2B5EF4-FFF2-40B4-BE49-F238E27FC236}">
                        <a16:creationId xmlns:a16="http://schemas.microsoft.com/office/drawing/2014/main" id="{90713CDE-3918-41E9-829E-BF29E498F95D}"/>
                      </a:ext>
                    </a:extLst>
                  </p:cNvPr>
                  <p:cNvPicPr/>
                  <p:nvPr/>
                </p:nvPicPr>
                <p:blipFill>
                  <a:blip r:embed="rId74"/>
                  <a:stretch>
                    <a:fillRect/>
                  </a:stretch>
                </p:blipFill>
                <p:spPr>
                  <a:xfrm>
                    <a:off x="6772375" y="4468963"/>
                    <a:ext cx="89640" cy="208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5">
                <p14:nvContentPartPr>
                  <p14:cNvPr id="65" name="잉크 64">
                    <a:extLst>
                      <a:ext uri="{FF2B5EF4-FFF2-40B4-BE49-F238E27FC236}">
                        <a16:creationId xmlns:a16="http://schemas.microsoft.com/office/drawing/2014/main" id="{84C45FC8-1615-4933-9C52-FCE7731112FC}"/>
                      </a:ext>
                    </a:extLst>
                  </p14:cNvPr>
                  <p14:cNvContentPartPr/>
                  <p14:nvPr/>
                </p14:nvContentPartPr>
                <p14:xfrm>
                  <a:off x="6838975" y="4372123"/>
                  <a:ext cx="360000" cy="221040"/>
                </p14:xfrm>
              </p:contentPart>
            </mc:Choice>
            <mc:Fallback xmlns="">
              <p:pic>
                <p:nvPicPr>
                  <p:cNvPr id="65" name="잉크 64">
                    <a:extLst>
                      <a:ext uri="{FF2B5EF4-FFF2-40B4-BE49-F238E27FC236}">
                        <a16:creationId xmlns:a16="http://schemas.microsoft.com/office/drawing/2014/main" id="{84C45FC8-1615-4933-9C52-FCE7731112FC}"/>
                      </a:ext>
                    </a:extLst>
                  </p:cNvPr>
                  <p:cNvPicPr/>
                  <p:nvPr/>
                </p:nvPicPr>
                <p:blipFill>
                  <a:blip r:embed="rId76"/>
                  <a:stretch>
                    <a:fillRect/>
                  </a:stretch>
                </p:blipFill>
                <p:spPr>
                  <a:xfrm>
                    <a:off x="6830335" y="4363123"/>
                    <a:ext cx="377640" cy="238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7">
                <p14:nvContentPartPr>
                  <p14:cNvPr id="66" name="잉크 65">
                    <a:extLst>
                      <a:ext uri="{FF2B5EF4-FFF2-40B4-BE49-F238E27FC236}">
                        <a16:creationId xmlns:a16="http://schemas.microsoft.com/office/drawing/2014/main" id="{CB61DB6F-81A8-4BE1-85AD-C900D2AEED82}"/>
                      </a:ext>
                    </a:extLst>
                  </p14:cNvPr>
                  <p14:cNvContentPartPr/>
                  <p14:nvPr/>
                </p14:nvContentPartPr>
                <p14:xfrm>
                  <a:off x="7148575" y="4319203"/>
                  <a:ext cx="254520" cy="183240"/>
                </p14:xfrm>
              </p:contentPart>
            </mc:Choice>
            <mc:Fallback xmlns="">
              <p:pic>
                <p:nvPicPr>
                  <p:cNvPr id="66" name="잉크 65">
                    <a:extLst>
                      <a:ext uri="{FF2B5EF4-FFF2-40B4-BE49-F238E27FC236}">
                        <a16:creationId xmlns:a16="http://schemas.microsoft.com/office/drawing/2014/main" id="{CB61DB6F-81A8-4BE1-85AD-C900D2AEED82}"/>
                      </a:ext>
                    </a:extLst>
                  </p:cNvPr>
                  <p:cNvPicPr/>
                  <p:nvPr/>
                </p:nvPicPr>
                <p:blipFill>
                  <a:blip r:embed="rId78"/>
                  <a:stretch>
                    <a:fillRect/>
                  </a:stretch>
                </p:blipFill>
                <p:spPr>
                  <a:xfrm>
                    <a:off x="7139575" y="4310203"/>
                    <a:ext cx="272160" cy="20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9">
                <p14:nvContentPartPr>
                  <p14:cNvPr id="68" name="잉크 67">
                    <a:extLst>
                      <a:ext uri="{FF2B5EF4-FFF2-40B4-BE49-F238E27FC236}">
                        <a16:creationId xmlns:a16="http://schemas.microsoft.com/office/drawing/2014/main" id="{D6A00339-02AA-48CE-BFA4-779D543EC14C}"/>
                      </a:ext>
                    </a:extLst>
                  </p14:cNvPr>
                  <p14:cNvContentPartPr/>
                  <p14:nvPr/>
                </p14:nvContentPartPr>
                <p14:xfrm>
                  <a:off x="7375015" y="4267003"/>
                  <a:ext cx="33120" cy="278640"/>
                </p14:xfrm>
              </p:contentPart>
            </mc:Choice>
            <mc:Fallback xmlns="">
              <p:pic>
                <p:nvPicPr>
                  <p:cNvPr id="68" name="잉크 67">
                    <a:extLst>
                      <a:ext uri="{FF2B5EF4-FFF2-40B4-BE49-F238E27FC236}">
                        <a16:creationId xmlns:a16="http://schemas.microsoft.com/office/drawing/2014/main" id="{D6A00339-02AA-48CE-BFA4-779D543EC14C}"/>
                      </a:ext>
                    </a:extLst>
                  </p:cNvPr>
                  <p:cNvPicPr/>
                  <p:nvPr/>
                </p:nvPicPr>
                <p:blipFill>
                  <a:blip r:embed="rId80"/>
                  <a:stretch>
                    <a:fillRect/>
                  </a:stretch>
                </p:blipFill>
                <p:spPr>
                  <a:xfrm>
                    <a:off x="7366375" y="4258003"/>
                    <a:ext cx="50760" cy="29628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43D2B3C7-C10D-4F51-AE4B-92484A6A54EB}"/>
              </a:ext>
            </a:extLst>
          </p:cNvPr>
          <p:cNvGrpSpPr/>
          <p:nvPr/>
        </p:nvGrpSpPr>
        <p:grpSpPr>
          <a:xfrm>
            <a:off x="4819375" y="1363"/>
            <a:ext cx="4300200" cy="6486120"/>
            <a:chOff x="4819375" y="1363"/>
            <a:chExt cx="4300200" cy="6486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3" name="잉크 2">
                  <a:extLst>
                    <a:ext uri="{FF2B5EF4-FFF2-40B4-BE49-F238E27FC236}">
                      <a16:creationId xmlns:a16="http://schemas.microsoft.com/office/drawing/2014/main" id="{C778A843-4276-45EB-975B-DB4978888BC0}"/>
                    </a:ext>
                  </a:extLst>
                </p14:cNvPr>
                <p14:cNvContentPartPr/>
                <p14:nvPr/>
              </p14:nvContentPartPr>
              <p14:xfrm>
                <a:off x="4877695" y="3251803"/>
                <a:ext cx="473760" cy="119880"/>
              </p14:xfrm>
            </p:contentPart>
          </mc:Choice>
          <mc:Fallback xmlns="">
            <p:pic>
              <p:nvPicPr>
                <p:cNvPr id="3" name="잉크 2">
                  <a:extLst>
                    <a:ext uri="{FF2B5EF4-FFF2-40B4-BE49-F238E27FC236}">
                      <a16:creationId xmlns:a16="http://schemas.microsoft.com/office/drawing/2014/main" id="{C778A843-4276-45EB-975B-DB4978888BC0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4868695" y="3242803"/>
                  <a:ext cx="49140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4" name="잉크 3">
                  <a:extLst>
                    <a:ext uri="{FF2B5EF4-FFF2-40B4-BE49-F238E27FC236}">
                      <a16:creationId xmlns:a16="http://schemas.microsoft.com/office/drawing/2014/main" id="{04772115-5855-4ACD-96C7-A0378DCA3098}"/>
                    </a:ext>
                  </a:extLst>
                </p14:cNvPr>
                <p14:cNvContentPartPr/>
                <p14:nvPr/>
              </p14:nvContentPartPr>
              <p14:xfrm>
                <a:off x="4820815" y="3192043"/>
                <a:ext cx="253080" cy="286920"/>
              </p14:xfrm>
            </p:contentPart>
          </mc:Choice>
          <mc:Fallback xmlns="">
            <p:pic>
              <p:nvPicPr>
                <p:cNvPr id="4" name="잉크 3">
                  <a:extLst>
                    <a:ext uri="{FF2B5EF4-FFF2-40B4-BE49-F238E27FC236}">
                      <a16:creationId xmlns:a16="http://schemas.microsoft.com/office/drawing/2014/main" id="{04772115-5855-4ACD-96C7-A0378DCA3098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4811815" y="3183403"/>
                  <a:ext cx="270720" cy="30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5" name="잉크 4">
                  <a:extLst>
                    <a:ext uri="{FF2B5EF4-FFF2-40B4-BE49-F238E27FC236}">
                      <a16:creationId xmlns:a16="http://schemas.microsoft.com/office/drawing/2014/main" id="{7658DD2C-3555-4607-B691-15C63F742168}"/>
                    </a:ext>
                  </a:extLst>
                </p14:cNvPr>
                <p14:cNvContentPartPr/>
                <p14:nvPr/>
              </p14:nvContentPartPr>
              <p14:xfrm>
                <a:off x="5346055" y="3325243"/>
                <a:ext cx="247320" cy="175680"/>
              </p14:xfrm>
            </p:contentPart>
          </mc:Choice>
          <mc:Fallback xmlns="">
            <p:pic>
              <p:nvPicPr>
                <p:cNvPr id="5" name="잉크 4">
                  <a:extLst>
                    <a:ext uri="{FF2B5EF4-FFF2-40B4-BE49-F238E27FC236}">
                      <a16:creationId xmlns:a16="http://schemas.microsoft.com/office/drawing/2014/main" id="{7658DD2C-3555-4607-B691-15C63F742168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5337415" y="3316243"/>
                  <a:ext cx="26496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6" name="잉크 5">
                  <a:extLst>
                    <a:ext uri="{FF2B5EF4-FFF2-40B4-BE49-F238E27FC236}">
                      <a16:creationId xmlns:a16="http://schemas.microsoft.com/office/drawing/2014/main" id="{AB5802D3-D012-4EBF-830B-02F7A1E6B58B}"/>
                    </a:ext>
                  </a:extLst>
                </p14:cNvPr>
                <p14:cNvContentPartPr/>
                <p14:nvPr/>
              </p14:nvContentPartPr>
              <p14:xfrm>
                <a:off x="5478175" y="3273763"/>
                <a:ext cx="218160" cy="230040"/>
              </p14:xfrm>
            </p:contentPart>
          </mc:Choice>
          <mc:Fallback xmlns="">
            <p:pic>
              <p:nvPicPr>
                <p:cNvPr id="6" name="잉크 5">
                  <a:extLst>
                    <a:ext uri="{FF2B5EF4-FFF2-40B4-BE49-F238E27FC236}">
                      <a16:creationId xmlns:a16="http://schemas.microsoft.com/office/drawing/2014/main" id="{AB5802D3-D012-4EBF-830B-02F7A1E6B58B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5469535" y="3264763"/>
                  <a:ext cx="23580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588C1442-2AC8-4433-AFE2-1FFA6DA5CE94}"/>
                    </a:ext>
                  </a:extLst>
                </p14:cNvPr>
                <p14:cNvContentPartPr/>
                <p14:nvPr/>
              </p14:nvContentPartPr>
              <p14:xfrm>
                <a:off x="5698135" y="3199963"/>
                <a:ext cx="42840" cy="107280"/>
              </p14:xfrm>
            </p:contentPart>
          </mc:Choice>
          <mc:Fallback xmlns="">
            <p:pic>
              <p:nvPicPr>
                <p:cNvPr id="7" name="잉크 6">
                  <a:extLst>
                    <a:ext uri="{FF2B5EF4-FFF2-40B4-BE49-F238E27FC236}">
                      <a16:creationId xmlns:a16="http://schemas.microsoft.com/office/drawing/2014/main" id="{588C1442-2AC8-4433-AFE2-1FFA6DA5CE94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5689495" y="3190963"/>
                  <a:ext cx="6048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0E94DD58-13EE-40C3-AB85-86532C2745A3}"/>
                    </a:ext>
                  </a:extLst>
                </p14:cNvPr>
                <p14:cNvContentPartPr/>
                <p14:nvPr/>
              </p14:nvContentPartPr>
              <p14:xfrm>
                <a:off x="5667175" y="3271243"/>
                <a:ext cx="188640" cy="154080"/>
              </p14:xfrm>
            </p:contentPart>
          </mc:Choice>
          <mc:Fallback xmlns=""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0E94DD58-13EE-40C3-AB85-86532C2745A3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5658535" y="3262603"/>
                  <a:ext cx="20628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CDA5D260-CA92-4661-8078-44DD58A5F3FE}"/>
                    </a:ext>
                  </a:extLst>
                </p14:cNvPr>
                <p14:cNvContentPartPr/>
                <p14:nvPr/>
              </p14:nvContentPartPr>
              <p14:xfrm>
                <a:off x="5667535" y="3427123"/>
                <a:ext cx="201960" cy="135720"/>
              </p14:xfrm>
            </p:contentPart>
          </mc:Choice>
          <mc:Fallback xmlns=""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CDA5D260-CA92-4661-8078-44DD58A5F3FE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5658895" y="3418123"/>
                  <a:ext cx="21960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A4F32334-C3C3-4260-BA61-FFCE5A16F2DC}"/>
                    </a:ext>
                  </a:extLst>
                </p14:cNvPr>
                <p14:cNvContentPartPr/>
                <p14:nvPr/>
              </p14:nvContentPartPr>
              <p14:xfrm>
                <a:off x="5834935" y="3266563"/>
                <a:ext cx="374400" cy="207720"/>
              </p14:xfrm>
            </p:contentPart>
          </mc:Choice>
          <mc:Fallback xmlns=""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A4F32334-C3C3-4260-BA61-FFCE5A16F2DC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5826295" y="3257563"/>
                  <a:ext cx="39204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86A37CF9-155F-4F34-950F-1CF54C14C9D0}"/>
                    </a:ext>
                  </a:extLst>
                </p14:cNvPr>
                <p14:cNvContentPartPr/>
                <p14:nvPr/>
              </p14:nvContentPartPr>
              <p14:xfrm>
                <a:off x="6208975" y="3171163"/>
                <a:ext cx="244800" cy="145440"/>
              </p14:xfrm>
            </p:contentPart>
          </mc:Choice>
          <mc:Fallback xmlns=""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86A37CF9-155F-4F34-950F-1CF54C14C9D0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6199975" y="3162163"/>
                  <a:ext cx="26244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74132AF0-84B0-4005-92E4-E56DA6064B4E}"/>
                    </a:ext>
                  </a:extLst>
                </p14:cNvPr>
                <p14:cNvContentPartPr/>
                <p14:nvPr/>
              </p14:nvContentPartPr>
              <p14:xfrm>
                <a:off x="6345775" y="3334243"/>
                <a:ext cx="240120" cy="142560"/>
              </p14:xfrm>
            </p:contentPart>
          </mc:Choice>
          <mc:Fallback xmlns=""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74132AF0-84B0-4005-92E4-E56DA6064B4E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6337135" y="3325243"/>
                  <a:ext cx="25776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9590B31F-FC70-4883-B3C2-B8A0D07B9087}"/>
                    </a:ext>
                  </a:extLst>
                </p14:cNvPr>
                <p14:cNvContentPartPr/>
                <p14:nvPr/>
              </p14:nvContentPartPr>
              <p14:xfrm>
                <a:off x="5695975" y="3516403"/>
                <a:ext cx="118440" cy="158400"/>
              </p14:xfrm>
            </p:contentPart>
          </mc:Choice>
          <mc:Fallback xmlns=""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9590B31F-FC70-4883-B3C2-B8A0D07B9087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5687335" y="3507763"/>
                  <a:ext cx="13608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923FF1EC-66C6-426B-B0C3-23E097B44368}"/>
                    </a:ext>
                  </a:extLst>
                </p14:cNvPr>
                <p14:cNvContentPartPr/>
                <p14:nvPr/>
              </p14:nvContentPartPr>
              <p14:xfrm>
                <a:off x="4974895" y="2717563"/>
                <a:ext cx="464400" cy="157680"/>
              </p14:xfrm>
            </p:contentPart>
          </mc:Choice>
          <mc:Fallback xmlns=""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923FF1EC-66C6-426B-B0C3-23E097B44368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4965895" y="2708923"/>
                  <a:ext cx="48204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1FA838C7-8264-47E8-8860-5DE9EF57BE72}"/>
                    </a:ext>
                  </a:extLst>
                </p14:cNvPr>
                <p14:cNvContentPartPr/>
                <p14:nvPr/>
              </p14:nvContentPartPr>
              <p14:xfrm>
                <a:off x="4819375" y="2638003"/>
                <a:ext cx="223560" cy="296280"/>
              </p14:xfrm>
            </p:contentPart>
          </mc:Choice>
          <mc:Fallback xmlns=""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1FA838C7-8264-47E8-8860-5DE9EF57BE72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4810375" y="2629363"/>
                  <a:ext cx="241200" cy="3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95053E4E-B371-4AD6-BE05-793C2F4D9538}"/>
                    </a:ext>
                  </a:extLst>
                </p14:cNvPr>
                <p14:cNvContentPartPr/>
                <p14:nvPr/>
              </p14:nvContentPartPr>
              <p14:xfrm>
                <a:off x="5266855" y="2562763"/>
                <a:ext cx="201240" cy="286200"/>
              </p14:xfrm>
            </p:contentPart>
          </mc:Choice>
          <mc:Fallback xmlns=""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95053E4E-B371-4AD6-BE05-793C2F4D9538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5257855" y="2554123"/>
                  <a:ext cx="218880" cy="30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9F0F3E5F-6D3C-4150-AEBB-EFBEFFBA92C8}"/>
                    </a:ext>
                  </a:extLst>
                </p14:cNvPr>
                <p14:cNvContentPartPr/>
                <p14:nvPr/>
              </p14:nvContentPartPr>
              <p14:xfrm>
                <a:off x="5458015" y="2645563"/>
                <a:ext cx="106560" cy="92880"/>
              </p14:xfrm>
            </p:contentPart>
          </mc:Choice>
          <mc:Fallback xmlns=""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9F0F3E5F-6D3C-4150-AEBB-EFBEFFBA92C8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5449015" y="2636563"/>
                  <a:ext cx="12420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EA32486B-E77D-4FFF-991F-D09A06D705FC}"/>
                    </a:ext>
                  </a:extLst>
                </p14:cNvPr>
                <p14:cNvContentPartPr/>
                <p14:nvPr/>
              </p14:nvContentPartPr>
              <p14:xfrm>
                <a:off x="5485735" y="2704603"/>
                <a:ext cx="209880" cy="146520"/>
              </p14:xfrm>
            </p:contentPart>
          </mc:Choice>
          <mc:Fallback xmlns=""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EA32486B-E77D-4FFF-991F-D09A06D705FC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5477095" y="2695963"/>
                  <a:ext cx="22752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C353B1A9-FF69-475B-B5AC-7084DBB21B6A}"/>
                    </a:ext>
                  </a:extLst>
                </p14:cNvPr>
                <p14:cNvContentPartPr/>
                <p14:nvPr/>
              </p14:nvContentPartPr>
              <p14:xfrm>
                <a:off x="5645935" y="2581123"/>
                <a:ext cx="381960" cy="240480"/>
              </p14:xfrm>
            </p:contentPart>
          </mc:Choice>
          <mc:Fallback xmlns=""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C353B1A9-FF69-475B-B5AC-7084DBB21B6A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5636935" y="2572483"/>
                  <a:ext cx="39960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65F00004-FB15-48BF-B37F-B85E8845116D}"/>
                    </a:ext>
                  </a:extLst>
                </p14:cNvPr>
                <p14:cNvContentPartPr/>
                <p14:nvPr/>
              </p14:nvContentPartPr>
              <p14:xfrm>
                <a:off x="6042295" y="2500483"/>
                <a:ext cx="176760" cy="176400"/>
              </p14:xfrm>
            </p:contentPart>
          </mc:Choice>
          <mc:Fallback xmlns=""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65F00004-FB15-48BF-B37F-B85E8845116D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6033655" y="2491483"/>
                  <a:ext cx="19440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515CC1E6-448B-4AA4-A4EF-303A724B34C3}"/>
                    </a:ext>
                  </a:extLst>
                </p14:cNvPr>
                <p14:cNvContentPartPr/>
                <p14:nvPr/>
              </p14:nvContentPartPr>
              <p14:xfrm>
                <a:off x="6259735" y="2465923"/>
                <a:ext cx="115200" cy="142560"/>
              </p14:xfrm>
            </p:contentPart>
          </mc:Choice>
          <mc:Fallback xmlns=""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515CC1E6-448B-4AA4-A4EF-303A724B34C3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6250735" y="2456923"/>
                  <a:ext cx="13284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20D1A90E-C41F-43F7-9A7D-55CB2F97825C}"/>
                    </a:ext>
                  </a:extLst>
                </p14:cNvPr>
                <p14:cNvContentPartPr/>
                <p14:nvPr/>
              </p14:nvContentPartPr>
              <p14:xfrm>
                <a:off x="6197815" y="2635123"/>
                <a:ext cx="361800" cy="137880"/>
              </p14:xfrm>
            </p:contentPart>
          </mc:Choice>
          <mc:Fallback xmlns=""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20D1A90E-C41F-43F7-9A7D-55CB2F97825C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6188815" y="2626483"/>
                  <a:ext cx="37944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45424AD6-853A-4F7C-9642-72B950729B38}"/>
                    </a:ext>
                  </a:extLst>
                </p14:cNvPr>
                <p14:cNvContentPartPr/>
                <p14:nvPr/>
              </p14:nvContentPartPr>
              <p14:xfrm>
                <a:off x="6615055" y="2687683"/>
                <a:ext cx="9360" cy="12960"/>
              </p14:xfrm>
            </p:contentPart>
          </mc:Choice>
          <mc:Fallback xmlns=""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45424AD6-853A-4F7C-9642-72B950729B38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6606415" y="2678683"/>
                  <a:ext cx="2700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71" name="잉크 70">
                  <a:extLst>
                    <a:ext uri="{FF2B5EF4-FFF2-40B4-BE49-F238E27FC236}">
                      <a16:creationId xmlns:a16="http://schemas.microsoft.com/office/drawing/2014/main" id="{E519384C-0492-4955-A691-9A58D6853A57}"/>
                    </a:ext>
                  </a:extLst>
                </p14:cNvPr>
                <p14:cNvContentPartPr/>
                <p14:nvPr/>
              </p14:nvContentPartPr>
              <p14:xfrm>
                <a:off x="6179815" y="1363"/>
                <a:ext cx="2791440" cy="2367000"/>
              </p14:xfrm>
            </p:contentPart>
          </mc:Choice>
          <mc:Fallback xmlns="">
            <p:pic>
              <p:nvPicPr>
                <p:cNvPr id="71" name="잉크 70">
                  <a:extLst>
                    <a:ext uri="{FF2B5EF4-FFF2-40B4-BE49-F238E27FC236}">
                      <a16:creationId xmlns:a16="http://schemas.microsoft.com/office/drawing/2014/main" id="{E519384C-0492-4955-A691-9A58D6853A57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6170815" y="-7637"/>
                  <a:ext cx="2809080" cy="238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72" name="잉크 71">
                  <a:extLst>
                    <a:ext uri="{FF2B5EF4-FFF2-40B4-BE49-F238E27FC236}">
                      <a16:creationId xmlns:a16="http://schemas.microsoft.com/office/drawing/2014/main" id="{D36360E6-3A33-4900-B71A-817C8F539A29}"/>
                    </a:ext>
                  </a:extLst>
                </p14:cNvPr>
                <p14:cNvContentPartPr/>
                <p14:nvPr/>
              </p14:nvContentPartPr>
              <p14:xfrm>
                <a:off x="7364215" y="2195203"/>
                <a:ext cx="615240" cy="2145240"/>
              </p14:xfrm>
            </p:contentPart>
          </mc:Choice>
          <mc:Fallback xmlns="">
            <p:pic>
              <p:nvPicPr>
                <p:cNvPr id="72" name="잉크 71">
                  <a:extLst>
                    <a:ext uri="{FF2B5EF4-FFF2-40B4-BE49-F238E27FC236}">
                      <a16:creationId xmlns:a16="http://schemas.microsoft.com/office/drawing/2014/main" id="{D36360E6-3A33-4900-B71A-817C8F539A29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7355575" y="2186563"/>
                  <a:ext cx="632880" cy="21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73" name="잉크 72">
                  <a:extLst>
                    <a:ext uri="{FF2B5EF4-FFF2-40B4-BE49-F238E27FC236}">
                      <a16:creationId xmlns:a16="http://schemas.microsoft.com/office/drawing/2014/main" id="{A9CC30FE-F1F1-4F61-AECB-4EEEA43C0D4B}"/>
                    </a:ext>
                  </a:extLst>
                </p14:cNvPr>
                <p14:cNvContentPartPr/>
                <p14:nvPr/>
              </p14:nvContentPartPr>
              <p14:xfrm>
                <a:off x="6412375" y="4805563"/>
                <a:ext cx="441720" cy="135720"/>
              </p14:xfrm>
            </p:contentPart>
          </mc:Choice>
          <mc:Fallback xmlns="">
            <p:pic>
              <p:nvPicPr>
                <p:cNvPr id="73" name="잉크 72">
                  <a:extLst>
                    <a:ext uri="{FF2B5EF4-FFF2-40B4-BE49-F238E27FC236}">
                      <a16:creationId xmlns:a16="http://schemas.microsoft.com/office/drawing/2014/main" id="{A9CC30FE-F1F1-4F61-AECB-4EEEA43C0D4B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6403375" y="4796563"/>
                  <a:ext cx="45936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74" name="잉크 73">
                  <a:extLst>
                    <a:ext uri="{FF2B5EF4-FFF2-40B4-BE49-F238E27FC236}">
                      <a16:creationId xmlns:a16="http://schemas.microsoft.com/office/drawing/2014/main" id="{4F4532D0-7BF3-4195-B549-911F3AB8EAE6}"/>
                    </a:ext>
                  </a:extLst>
                </p14:cNvPr>
                <p14:cNvContentPartPr/>
                <p14:nvPr/>
              </p14:nvContentPartPr>
              <p14:xfrm>
                <a:off x="6586975" y="4756963"/>
                <a:ext cx="513360" cy="363600"/>
              </p14:xfrm>
            </p:contentPart>
          </mc:Choice>
          <mc:Fallback xmlns="">
            <p:pic>
              <p:nvPicPr>
                <p:cNvPr id="74" name="잉크 73">
                  <a:extLst>
                    <a:ext uri="{FF2B5EF4-FFF2-40B4-BE49-F238E27FC236}">
                      <a16:creationId xmlns:a16="http://schemas.microsoft.com/office/drawing/2014/main" id="{4F4532D0-7BF3-4195-B549-911F3AB8EAE6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6578335" y="4748323"/>
                  <a:ext cx="531000" cy="38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75" name="잉크 74">
                  <a:extLst>
                    <a:ext uri="{FF2B5EF4-FFF2-40B4-BE49-F238E27FC236}">
                      <a16:creationId xmlns:a16="http://schemas.microsoft.com/office/drawing/2014/main" id="{01026B1E-A510-40B2-85B3-3CD0384403AB}"/>
                    </a:ext>
                  </a:extLst>
                </p14:cNvPr>
                <p14:cNvContentPartPr/>
                <p14:nvPr/>
              </p14:nvContentPartPr>
              <p14:xfrm>
                <a:off x="7130215" y="4636723"/>
                <a:ext cx="457200" cy="620640"/>
              </p14:xfrm>
            </p:contentPart>
          </mc:Choice>
          <mc:Fallback xmlns="">
            <p:pic>
              <p:nvPicPr>
                <p:cNvPr id="75" name="잉크 74">
                  <a:extLst>
                    <a:ext uri="{FF2B5EF4-FFF2-40B4-BE49-F238E27FC236}">
                      <a16:creationId xmlns:a16="http://schemas.microsoft.com/office/drawing/2014/main" id="{01026B1E-A510-40B2-85B3-3CD0384403AB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7121575" y="4628083"/>
                  <a:ext cx="474840" cy="63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76" name="잉크 75">
                  <a:extLst>
                    <a:ext uri="{FF2B5EF4-FFF2-40B4-BE49-F238E27FC236}">
                      <a16:creationId xmlns:a16="http://schemas.microsoft.com/office/drawing/2014/main" id="{5AACDC47-758B-4430-817B-EB4F82D0ED90}"/>
                    </a:ext>
                  </a:extLst>
                </p14:cNvPr>
                <p14:cNvContentPartPr/>
                <p14:nvPr/>
              </p14:nvContentPartPr>
              <p14:xfrm>
                <a:off x="7628455" y="4648243"/>
                <a:ext cx="128880" cy="91080"/>
              </p14:xfrm>
            </p:contentPart>
          </mc:Choice>
          <mc:Fallback xmlns="">
            <p:pic>
              <p:nvPicPr>
                <p:cNvPr id="76" name="잉크 75">
                  <a:extLst>
                    <a:ext uri="{FF2B5EF4-FFF2-40B4-BE49-F238E27FC236}">
                      <a16:creationId xmlns:a16="http://schemas.microsoft.com/office/drawing/2014/main" id="{5AACDC47-758B-4430-817B-EB4F82D0ED90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7619815" y="4639603"/>
                  <a:ext cx="14652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77" name="잉크 76">
                  <a:extLst>
                    <a:ext uri="{FF2B5EF4-FFF2-40B4-BE49-F238E27FC236}">
                      <a16:creationId xmlns:a16="http://schemas.microsoft.com/office/drawing/2014/main" id="{D8F33B8A-EA43-4A63-8C03-C592DE065484}"/>
                    </a:ext>
                  </a:extLst>
                </p14:cNvPr>
                <p14:cNvContentPartPr/>
                <p14:nvPr/>
              </p14:nvContentPartPr>
              <p14:xfrm>
                <a:off x="7668415" y="4600003"/>
                <a:ext cx="290880" cy="226800"/>
              </p14:xfrm>
            </p:contentPart>
          </mc:Choice>
          <mc:Fallback xmlns="">
            <p:pic>
              <p:nvPicPr>
                <p:cNvPr id="77" name="잉크 76">
                  <a:extLst>
                    <a:ext uri="{FF2B5EF4-FFF2-40B4-BE49-F238E27FC236}">
                      <a16:creationId xmlns:a16="http://schemas.microsoft.com/office/drawing/2014/main" id="{D8F33B8A-EA43-4A63-8C03-C592DE065484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7659415" y="4591003"/>
                  <a:ext cx="30852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78" name="잉크 77">
                  <a:extLst>
                    <a:ext uri="{FF2B5EF4-FFF2-40B4-BE49-F238E27FC236}">
                      <a16:creationId xmlns:a16="http://schemas.microsoft.com/office/drawing/2014/main" id="{8F7C4210-31B4-4512-8EC9-438EF83F0AF9}"/>
                    </a:ext>
                  </a:extLst>
                </p14:cNvPr>
                <p14:cNvContentPartPr/>
                <p14:nvPr/>
              </p14:nvContentPartPr>
              <p14:xfrm>
                <a:off x="8002855" y="4508203"/>
                <a:ext cx="259560" cy="109440"/>
              </p14:xfrm>
            </p:contentPart>
          </mc:Choice>
          <mc:Fallback xmlns="">
            <p:pic>
              <p:nvPicPr>
                <p:cNvPr id="78" name="잉크 77">
                  <a:extLst>
                    <a:ext uri="{FF2B5EF4-FFF2-40B4-BE49-F238E27FC236}">
                      <a16:creationId xmlns:a16="http://schemas.microsoft.com/office/drawing/2014/main" id="{8F7C4210-31B4-4512-8EC9-438EF83F0AF9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7993855" y="4499203"/>
                  <a:ext cx="27720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79" name="잉크 78">
                  <a:extLst>
                    <a:ext uri="{FF2B5EF4-FFF2-40B4-BE49-F238E27FC236}">
                      <a16:creationId xmlns:a16="http://schemas.microsoft.com/office/drawing/2014/main" id="{96C38392-C806-49F9-AD1B-44E725C25D58}"/>
                    </a:ext>
                  </a:extLst>
                </p14:cNvPr>
                <p14:cNvContentPartPr/>
                <p14:nvPr/>
              </p14:nvContentPartPr>
              <p14:xfrm>
                <a:off x="8100415" y="4411363"/>
                <a:ext cx="311760" cy="264600"/>
              </p14:xfrm>
            </p:contentPart>
          </mc:Choice>
          <mc:Fallback xmlns="">
            <p:pic>
              <p:nvPicPr>
                <p:cNvPr id="79" name="잉크 78">
                  <a:extLst>
                    <a:ext uri="{FF2B5EF4-FFF2-40B4-BE49-F238E27FC236}">
                      <a16:creationId xmlns:a16="http://schemas.microsoft.com/office/drawing/2014/main" id="{96C38392-C806-49F9-AD1B-44E725C25D58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8091775" y="4402723"/>
                  <a:ext cx="329400" cy="28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80" name="잉크 79">
                  <a:extLst>
                    <a:ext uri="{FF2B5EF4-FFF2-40B4-BE49-F238E27FC236}">
                      <a16:creationId xmlns:a16="http://schemas.microsoft.com/office/drawing/2014/main" id="{238AC743-F1AA-4CAD-B0C8-A5A9B2B49DB8}"/>
                    </a:ext>
                  </a:extLst>
                </p14:cNvPr>
                <p14:cNvContentPartPr/>
                <p14:nvPr/>
              </p14:nvContentPartPr>
              <p14:xfrm>
                <a:off x="8413615" y="4405243"/>
                <a:ext cx="111960" cy="236520"/>
              </p14:xfrm>
            </p:contentPart>
          </mc:Choice>
          <mc:Fallback xmlns="">
            <p:pic>
              <p:nvPicPr>
                <p:cNvPr id="80" name="잉크 79">
                  <a:extLst>
                    <a:ext uri="{FF2B5EF4-FFF2-40B4-BE49-F238E27FC236}">
                      <a16:creationId xmlns:a16="http://schemas.microsoft.com/office/drawing/2014/main" id="{238AC743-F1AA-4CAD-B0C8-A5A9B2B49DB8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8404975" y="4396243"/>
                  <a:ext cx="129600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82" name="잉크 81">
                  <a:extLst>
                    <a:ext uri="{FF2B5EF4-FFF2-40B4-BE49-F238E27FC236}">
                      <a16:creationId xmlns:a16="http://schemas.microsoft.com/office/drawing/2014/main" id="{A50DCA17-8828-4191-81D0-90EB894CB720}"/>
                    </a:ext>
                  </a:extLst>
                </p14:cNvPr>
                <p14:cNvContentPartPr/>
                <p14:nvPr/>
              </p14:nvContentPartPr>
              <p14:xfrm>
                <a:off x="8474815" y="4420363"/>
                <a:ext cx="255960" cy="66240"/>
              </p14:xfrm>
            </p:contentPart>
          </mc:Choice>
          <mc:Fallback xmlns="">
            <p:pic>
              <p:nvPicPr>
                <p:cNvPr id="82" name="잉크 81">
                  <a:extLst>
                    <a:ext uri="{FF2B5EF4-FFF2-40B4-BE49-F238E27FC236}">
                      <a16:creationId xmlns:a16="http://schemas.microsoft.com/office/drawing/2014/main" id="{A50DCA17-8828-4191-81D0-90EB894CB720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8465815" y="4411723"/>
                  <a:ext cx="27360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83" name="잉크 82">
                  <a:extLst>
                    <a:ext uri="{FF2B5EF4-FFF2-40B4-BE49-F238E27FC236}">
                      <a16:creationId xmlns:a16="http://schemas.microsoft.com/office/drawing/2014/main" id="{8FDB54CC-C079-4B33-B130-05B10E8DB0C5}"/>
                    </a:ext>
                  </a:extLst>
                </p14:cNvPr>
                <p14:cNvContentPartPr/>
                <p14:nvPr/>
              </p14:nvContentPartPr>
              <p14:xfrm>
                <a:off x="8551855" y="4377883"/>
                <a:ext cx="41040" cy="284040"/>
              </p14:xfrm>
            </p:contentPart>
          </mc:Choice>
          <mc:Fallback xmlns="">
            <p:pic>
              <p:nvPicPr>
                <p:cNvPr id="83" name="잉크 82">
                  <a:extLst>
                    <a:ext uri="{FF2B5EF4-FFF2-40B4-BE49-F238E27FC236}">
                      <a16:creationId xmlns:a16="http://schemas.microsoft.com/office/drawing/2014/main" id="{8FDB54CC-C079-4B33-B130-05B10E8DB0C5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8543215" y="4369243"/>
                  <a:ext cx="5868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85" name="잉크 84">
                  <a:extLst>
                    <a:ext uri="{FF2B5EF4-FFF2-40B4-BE49-F238E27FC236}">
                      <a16:creationId xmlns:a16="http://schemas.microsoft.com/office/drawing/2014/main" id="{D5F7796F-A223-444B-9229-BBA26B46BF8B}"/>
                    </a:ext>
                  </a:extLst>
                </p14:cNvPr>
                <p14:cNvContentPartPr/>
                <p14:nvPr/>
              </p14:nvContentPartPr>
              <p14:xfrm>
                <a:off x="6685615" y="5393083"/>
                <a:ext cx="313560" cy="270720"/>
              </p14:xfrm>
            </p:contentPart>
          </mc:Choice>
          <mc:Fallback xmlns="">
            <p:pic>
              <p:nvPicPr>
                <p:cNvPr id="85" name="잉크 84">
                  <a:extLst>
                    <a:ext uri="{FF2B5EF4-FFF2-40B4-BE49-F238E27FC236}">
                      <a16:creationId xmlns:a16="http://schemas.microsoft.com/office/drawing/2014/main" id="{D5F7796F-A223-444B-9229-BBA26B46BF8B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6676975" y="5384443"/>
                  <a:ext cx="331200" cy="28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86" name="잉크 85">
                  <a:extLst>
                    <a:ext uri="{FF2B5EF4-FFF2-40B4-BE49-F238E27FC236}">
                      <a16:creationId xmlns:a16="http://schemas.microsoft.com/office/drawing/2014/main" id="{0033DAD9-A744-464D-9216-DC73D6B0D3AE}"/>
                    </a:ext>
                  </a:extLst>
                </p14:cNvPr>
                <p14:cNvContentPartPr/>
                <p14:nvPr/>
              </p14:nvContentPartPr>
              <p14:xfrm>
                <a:off x="6887575" y="5364283"/>
                <a:ext cx="344520" cy="240120"/>
              </p14:xfrm>
            </p:contentPart>
          </mc:Choice>
          <mc:Fallback xmlns="">
            <p:pic>
              <p:nvPicPr>
                <p:cNvPr id="86" name="잉크 85">
                  <a:extLst>
                    <a:ext uri="{FF2B5EF4-FFF2-40B4-BE49-F238E27FC236}">
                      <a16:creationId xmlns:a16="http://schemas.microsoft.com/office/drawing/2014/main" id="{0033DAD9-A744-464D-9216-DC73D6B0D3AE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6878575" y="5355643"/>
                  <a:ext cx="36216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87" name="잉크 86">
                  <a:extLst>
                    <a:ext uri="{FF2B5EF4-FFF2-40B4-BE49-F238E27FC236}">
                      <a16:creationId xmlns:a16="http://schemas.microsoft.com/office/drawing/2014/main" id="{F62B055E-BB53-4BEA-8B41-62BCAC8B67BE}"/>
                    </a:ext>
                  </a:extLst>
                </p14:cNvPr>
                <p14:cNvContentPartPr/>
                <p14:nvPr/>
              </p14:nvContentPartPr>
              <p14:xfrm>
                <a:off x="7274935" y="5410003"/>
                <a:ext cx="117360" cy="88560"/>
              </p14:xfrm>
            </p:contentPart>
          </mc:Choice>
          <mc:Fallback xmlns="">
            <p:pic>
              <p:nvPicPr>
                <p:cNvPr id="87" name="잉크 86">
                  <a:extLst>
                    <a:ext uri="{FF2B5EF4-FFF2-40B4-BE49-F238E27FC236}">
                      <a16:creationId xmlns:a16="http://schemas.microsoft.com/office/drawing/2014/main" id="{F62B055E-BB53-4BEA-8B41-62BCAC8B67BE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7265935" y="5401363"/>
                  <a:ext cx="13500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88" name="잉크 87">
                  <a:extLst>
                    <a:ext uri="{FF2B5EF4-FFF2-40B4-BE49-F238E27FC236}">
                      <a16:creationId xmlns:a16="http://schemas.microsoft.com/office/drawing/2014/main" id="{11989ED4-B94A-455C-A919-993889A8445F}"/>
                    </a:ext>
                  </a:extLst>
                </p14:cNvPr>
                <p14:cNvContentPartPr/>
                <p14:nvPr/>
              </p14:nvContentPartPr>
              <p14:xfrm>
                <a:off x="7441615" y="5354203"/>
                <a:ext cx="77760" cy="221760"/>
              </p14:xfrm>
            </p:contentPart>
          </mc:Choice>
          <mc:Fallback xmlns="">
            <p:pic>
              <p:nvPicPr>
                <p:cNvPr id="88" name="잉크 87">
                  <a:extLst>
                    <a:ext uri="{FF2B5EF4-FFF2-40B4-BE49-F238E27FC236}">
                      <a16:creationId xmlns:a16="http://schemas.microsoft.com/office/drawing/2014/main" id="{11989ED4-B94A-455C-A919-993889A8445F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7432975" y="5345203"/>
                  <a:ext cx="9540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89" name="잉크 88">
                  <a:extLst>
                    <a:ext uri="{FF2B5EF4-FFF2-40B4-BE49-F238E27FC236}">
                      <a16:creationId xmlns:a16="http://schemas.microsoft.com/office/drawing/2014/main" id="{738E2057-7C18-4E10-A3D4-2880AABB2519}"/>
                    </a:ext>
                  </a:extLst>
                </p14:cNvPr>
                <p14:cNvContentPartPr/>
                <p14:nvPr/>
              </p14:nvContentPartPr>
              <p14:xfrm>
                <a:off x="7687855" y="5283643"/>
                <a:ext cx="23040" cy="108000"/>
              </p14:xfrm>
            </p:contentPart>
          </mc:Choice>
          <mc:Fallback xmlns="">
            <p:pic>
              <p:nvPicPr>
                <p:cNvPr id="89" name="잉크 88">
                  <a:extLst>
                    <a:ext uri="{FF2B5EF4-FFF2-40B4-BE49-F238E27FC236}">
                      <a16:creationId xmlns:a16="http://schemas.microsoft.com/office/drawing/2014/main" id="{738E2057-7C18-4E10-A3D4-2880AABB2519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7679215" y="5274643"/>
                  <a:ext cx="4068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90" name="잉크 89">
                  <a:extLst>
                    <a:ext uri="{FF2B5EF4-FFF2-40B4-BE49-F238E27FC236}">
                      <a16:creationId xmlns:a16="http://schemas.microsoft.com/office/drawing/2014/main" id="{195A51B9-B959-4525-8AA2-8693BD4EA2B3}"/>
                    </a:ext>
                  </a:extLst>
                </p14:cNvPr>
                <p14:cNvContentPartPr/>
                <p14:nvPr/>
              </p14:nvContentPartPr>
              <p14:xfrm>
                <a:off x="7717375" y="5227483"/>
                <a:ext cx="76680" cy="154440"/>
              </p14:xfrm>
            </p:contentPart>
          </mc:Choice>
          <mc:Fallback xmlns="">
            <p:pic>
              <p:nvPicPr>
                <p:cNvPr id="90" name="잉크 89">
                  <a:extLst>
                    <a:ext uri="{FF2B5EF4-FFF2-40B4-BE49-F238E27FC236}">
                      <a16:creationId xmlns:a16="http://schemas.microsoft.com/office/drawing/2014/main" id="{195A51B9-B959-4525-8AA2-8693BD4EA2B3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7708735" y="5218843"/>
                  <a:ext cx="9432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91" name="잉크 90">
                  <a:extLst>
                    <a:ext uri="{FF2B5EF4-FFF2-40B4-BE49-F238E27FC236}">
                      <a16:creationId xmlns:a16="http://schemas.microsoft.com/office/drawing/2014/main" id="{957CB104-1A82-4E1D-B83B-2A17E4E02937}"/>
                    </a:ext>
                  </a:extLst>
                </p14:cNvPr>
                <p14:cNvContentPartPr/>
                <p14:nvPr/>
              </p14:nvContentPartPr>
              <p14:xfrm>
                <a:off x="7664455" y="5391643"/>
                <a:ext cx="164520" cy="107280"/>
              </p14:xfrm>
            </p:contentPart>
          </mc:Choice>
          <mc:Fallback xmlns="">
            <p:pic>
              <p:nvPicPr>
                <p:cNvPr id="91" name="잉크 90">
                  <a:extLst>
                    <a:ext uri="{FF2B5EF4-FFF2-40B4-BE49-F238E27FC236}">
                      <a16:creationId xmlns:a16="http://schemas.microsoft.com/office/drawing/2014/main" id="{957CB104-1A82-4E1D-B83B-2A17E4E02937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7655815" y="5383003"/>
                  <a:ext cx="18216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92" name="잉크 91">
                  <a:extLst>
                    <a:ext uri="{FF2B5EF4-FFF2-40B4-BE49-F238E27FC236}">
                      <a16:creationId xmlns:a16="http://schemas.microsoft.com/office/drawing/2014/main" id="{FEBFC1AA-F4DB-4293-A56F-999773DA1499}"/>
                    </a:ext>
                  </a:extLst>
                </p14:cNvPr>
                <p14:cNvContentPartPr/>
                <p14:nvPr/>
              </p14:nvContentPartPr>
              <p14:xfrm>
                <a:off x="7799815" y="5247283"/>
                <a:ext cx="211320" cy="173880"/>
              </p14:xfrm>
            </p:contentPart>
          </mc:Choice>
          <mc:Fallback xmlns="">
            <p:pic>
              <p:nvPicPr>
                <p:cNvPr id="92" name="잉크 91">
                  <a:extLst>
                    <a:ext uri="{FF2B5EF4-FFF2-40B4-BE49-F238E27FC236}">
                      <a16:creationId xmlns:a16="http://schemas.microsoft.com/office/drawing/2014/main" id="{FEBFC1AA-F4DB-4293-A56F-999773DA1499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7791175" y="5238643"/>
                  <a:ext cx="22896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93" name="잉크 92">
                  <a:extLst>
                    <a:ext uri="{FF2B5EF4-FFF2-40B4-BE49-F238E27FC236}">
                      <a16:creationId xmlns:a16="http://schemas.microsoft.com/office/drawing/2014/main" id="{495B3FEE-8573-480C-8C5E-5B887E3752F3}"/>
                    </a:ext>
                  </a:extLst>
                </p14:cNvPr>
                <p14:cNvContentPartPr/>
                <p14:nvPr/>
              </p14:nvContentPartPr>
              <p14:xfrm>
                <a:off x="7981615" y="5217043"/>
                <a:ext cx="111600" cy="147240"/>
              </p14:xfrm>
            </p:contentPart>
          </mc:Choice>
          <mc:Fallback xmlns="">
            <p:pic>
              <p:nvPicPr>
                <p:cNvPr id="93" name="잉크 92">
                  <a:extLst>
                    <a:ext uri="{FF2B5EF4-FFF2-40B4-BE49-F238E27FC236}">
                      <a16:creationId xmlns:a16="http://schemas.microsoft.com/office/drawing/2014/main" id="{495B3FEE-8573-480C-8C5E-5B887E3752F3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7972615" y="5208043"/>
                  <a:ext cx="12924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94" name="잉크 93">
                  <a:extLst>
                    <a:ext uri="{FF2B5EF4-FFF2-40B4-BE49-F238E27FC236}">
                      <a16:creationId xmlns:a16="http://schemas.microsoft.com/office/drawing/2014/main" id="{FD1FC39C-C02C-4889-A840-DBF32F7BD5A8}"/>
                    </a:ext>
                  </a:extLst>
                </p14:cNvPr>
                <p14:cNvContentPartPr/>
                <p14:nvPr/>
              </p14:nvContentPartPr>
              <p14:xfrm>
                <a:off x="8146495" y="5154763"/>
                <a:ext cx="122760" cy="274680"/>
              </p14:xfrm>
            </p:contentPart>
          </mc:Choice>
          <mc:Fallback xmlns="">
            <p:pic>
              <p:nvPicPr>
                <p:cNvPr id="94" name="잉크 93">
                  <a:extLst>
                    <a:ext uri="{FF2B5EF4-FFF2-40B4-BE49-F238E27FC236}">
                      <a16:creationId xmlns:a16="http://schemas.microsoft.com/office/drawing/2014/main" id="{FD1FC39C-C02C-4889-A840-DBF32F7BD5A8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8137495" y="5145763"/>
                  <a:ext cx="140400" cy="29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95" name="잉크 94">
                  <a:extLst>
                    <a:ext uri="{FF2B5EF4-FFF2-40B4-BE49-F238E27FC236}">
                      <a16:creationId xmlns:a16="http://schemas.microsoft.com/office/drawing/2014/main" id="{46CD2B2F-E58C-406E-ABF9-51FBDA2DA9B4}"/>
                    </a:ext>
                  </a:extLst>
                </p14:cNvPr>
                <p14:cNvContentPartPr/>
                <p14:nvPr/>
              </p14:nvContentPartPr>
              <p14:xfrm>
                <a:off x="6998095" y="5844883"/>
                <a:ext cx="105120" cy="129960"/>
              </p14:xfrm>
            </p:contentPart>
          </mc:Choice>
          <mc:Fallback xmlns="">
            <p:pic>
              <p:nvPicPr>
                <p:cNvPr id="95" name="잉크 94">
                  <a:extLst>
                    <a:ext uri="{FF2B5EF4-FFF2-40B4-BE49-F238E27FC236}">
                      <a16:creationId xmlns:a16="http://schemas.microsoft.com/office/drawing/2014/main" id="{46CD2B2F-E58C-406E-ABF9-51FBDA2DA9B4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6989455" y="5836243"/>
                  <a:ext cx="12276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96" name="잉크 95">
                  <a:extLst>
                    <a:ext uri="{FF2B5EF4-FFF2-40B4-BE49-F238E27FC236}">
                      <a16:creationId xmlns:a16="http://schemas.microsoft.com/office/drawing/2014/main" id="{5C806A44-EB5B-4A5F-8BF7-522B93A2B09F}"/>
                    </a:ext>
                  </a:extLst>
                </p14:cNvPr>
                <p14:cNvContentPartPr/>
                <p14:nvPr/>
              </p14:nvContentPartPr>
              <p14:xfrm>
                <a:off x="7162615" y="5767843"/>
                <a:ext cx="96480" cy="214560"/>
              </p14:xfrm>
            </p:contentPart>
          </mc:Choice>
          <mc:Fallback xmlns="">
            <p:pic>
              <p:nvPicPr>
                <p:cNvPr id="96" name="잉크 95">
                  <a:extLst>
                    <a:ext uri="{FF2B5EF4-FFF2-40B4-BE49-F238E27FC236}">
                      <a16:creationId xmlns:a16="http://schemas.microsoft.com/office/drawing/2014/main" id="{5C806A44-EB5B-4A5F-8BF7-522B93A2B09F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7153975" y="5758843"/>
                  <a:ext cx="11412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97" name="잉크 96">
                  <a:extLst>
                    <a:ext uri="{FF2B5EF4-FFF2-40B4-BE49-F238E27FC236}">
                      <a16:creationId xmlns:a16="http://schemas.microsoft.com/office/drawing/2014/main" id="{2145FBFB-CBA8-4D54-881D-8F5A653C7B9C}"/>
                    </a:ext>
                  </a:extLst>
                </p14:cNvPr>
                <p14:cNvContentPartPr/>
                <p14:nvPr/>
              </p14:nvContentPartPr>
              <p14:xfrm>
                <a:off x="7092775" y="6048283"/>
                <a:ext cx="126720" cy="85680"/>
              </p14:xfrm>
            </p:contentPart>
          </mc:Choice>
          <mc:Fallback xmlns="">
            <p:pic>
              <p:nvPicPr>
                <p:cNvPr id="97" name="잉크 96">
                  <a:extLst>
                    <a:ext uri="{FF2B5EF4-FFF2-40B4-BE49-F238E27FC236}">
                      <a16:creationId xmlns:a16="http://schemas.microsoft.com/office/drawing/2014/main" id="{2145FBFB-CBA8-4D54-881D-8F5A653C7B9C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7083775" y="6039643"/>
                  <a:ext cx="14436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98" name="잉크 97">
                  <a:extLst>
                    <a:ext uri="{FF2B5EF4-FFF2-40B4-BE49-F238E27FC236}">
                      <a16:creationId xmlns:a16="http://schemas.microsoft.com/office/drawing/2014/main" id="{BC99602A-1A0C-4E2C-AC58-C461972833CA}"/>
                    </a:ext>
                  </a:extLst>
                </p14:cNvPr>
                <p14:cNvContentPartPr/>
                <p14:nvPr/>
              </p14:nvContentPartPr>
              <p14:xfrm>
                <a:off x="7207975" y="5792323"/>
                <a:ext cx="341280" cy="226800"/>
              </p14:xfrm>
            </p:contentPart>
          </mc:Choice>
          <mc:Fallback xmlns="">
            <p:pic>
              <p:nvPicPr>
                <p:cNvPr id="98" name="잉크 97">
                  <a:extLst>
                    <a:ext uri="{FF2B5EF4-FFF2-40B4-BE49-F238E27FC236}">
                      <a16:creationId xmlns:a16="http://schemas.microsoft.com/office/drawing/2014/main" id="{BC99602A-1A0C-4E2C-AC58-C461972833CA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7198975" y="5783323"/>
                  <a:ext cx="35892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99" name="잉크 98">
                  <a:extLst>
                    <a:ext uri="{FF2B5EF4-FFF2-40B4-BE49-F238E27FC236}">
                      <a16:creationId xmlns:a16="http://schemas.microsoft.com/office/drawing/2014/main" id="{BCC78581-3968-4030-8E9A-4527670A174E}"/>
                    </a:ext>
                  </a:extLst>
                </p14:cNvPr>
                <p14:cNvContentPartPr/>
                <p14:nvPr/>
              </p14:nvContentPartPr>
              <p14:xfrm>
                <a:off x="7552495" y="5754163"/>
                <a:ext cx="226440" cy="272880"/>
              </p14:xfrm>
            </p:contentPart>
          </mc:Choice>
          <mc:Fallback xmlns="">
            <p:pic>
              <p:nvPicPr>
                <p:cNvPr id="99" name="잉크 98">
                  <a:extLst>
                    <a:ext uri="{FF2B5EF4-FFF2-40B4-BE49-F238E27FC236}">
                      <a16:creationId xmlns:a16="http://schemas.microsoft.com/office/drawing/2014/main" id="{BCC78581-3968-4030-8E9A-4527670A174E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7543495" y="5745163"/>
                  <a:ext cx="244080" cy="29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100" name="잉크 99">
                  <a:extLst>
                    <a:ext uri="{FF2B5EF4-FFF2-40B4-BE49-F238E27FC236}">
                      <a16:creationId xmlns:a16="http://schemas.microsoft.com/office/drawing/2014/main" id="{2712A94D-C551-4D39-97E3-70A2FA6E53AC}"/>
                    </a:ext>
                  </a:extLst>
                </p14:cNvPr>
                <p14:cNvContentPartPr/>
                <p14:nvPr/>
              </p14:nvContentPartPr>
              <p14:xfrm>
                <a:off x="7754455" y="5909323"/>
                <a:ext cx="108360" cy="21600"/>
              </p14:xfrm>
            </p:contentPart>
          </mc:Choice>
          <mc:Fallback xmlns="">
            <p:pic>
              <p:nvPicPr>
                <p:cNvPr id="100" name="잉크 99">
                  <a:extLst>
                    <a:ext uri="{FF2B5EF4-FFF2-40B4-BE49-F238E27FC236}">
                      <a16:creationId xmlns:a16="http://schemas.microsoft.com/office/drawing/2014/main" id="{2712A94D-C551-4D39-97E3-70A2FA6E53AC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7745815" y="5900323"/>
                  <a:ext cx="12600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101" name="잉크 100">
                  <a:extLst>
                    <a:ext uri="{FF2B5EF4-FFF2-40B4-BE49-F238E27FC236}">
                      <a16:creationId xmlns:a16="http://schemas.microsoft.com/office/drawing/2014/main" id="{C9A43CC3-7818-4E89-B0BD-F7E2D6FF192C}"/>
                    </a:ext>
                  </a:extLst>
                </p14:cNvPr>
                <p14:cNvContentPartPr/>
                <p14:nvPr/>
              </p14:nvContentPartPr>
              <p14:xfrm>
                <a:off x="7798735" y="5701243"/>
                <a:ext cx="205920" cy="118080"/>
              </p14:xfrm>
            </p:contentPart>
          </mc:Choice>
          <mc:Fallback xmlns="">
            <p:pic>
              <p:nvPicPr>
                <p:cNvPr id="101" name="잉크 100">
                  <a:extLst>
                    <a:ext uri="{FF2B5EF4-FFF2-40B4-BE49-F238E27FC236}">
                      <a16:creationId xmlns:a16="http://schemas.microsoft.com/office/drawing/2014/main" id="{C9A43CC3-7818-4E89-B0BD-F7E2D6FF192C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7789735" y="5692243"/>
                  <a:ext cx="22356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102" name="잉크 101">
                  <a:extLst>
                    <a:ext uri="{FF2B5EF4-FFF2-40B4-BE49-F238E27FC236}">
                      <a16:creationId xmlns:a16="http://schemas.microsoft.com/office/drawing/2014/main" id="{05EA26E0-DAAA-4C46-A5B6-DDFFA427B32B}"/>
                    </a:ext>
                  </a:extLst>
                </p14:cNvPr>
                <p14:cNvContentPartPr/>
                <p14:nvPr/>
              </p14:nvContentPartPr>
              <p14:xfrm>
                <a:off x="7931215" y="5822203"/>
                <a:ext cx="143280" cy="99000"/>
              </p14:xfrm>
            </p:contentPart>
          </mc:Choice>
          <mc:Fallback xmlns="">
            <p:pic>
              <p:nvPicPr>
                <p:cNvPr id="102" name="잉크 101">
                  <a:extLst>
                    <a:ext uri="{FF2B5EF4-FFF2-40B4-BE49-F238E27FC236}">
                      <a16:creationId xmlns:a16="http://schemas.microsoft.com/office/drawing/2014/main" id="{05EA26E0-DAAA-4C46-A5B6-DDFFA427B32B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7922215" y="5813563"/>
                  <a:ext cx="16092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103" name="잉크 102">
                  <a:extLst>
                    <a:ext uri="{FF2B5EF4-FFF2-40B4-BE49-F238E27FC236}">
                      <a16:creationId xmlns:a16="http://schemas.microsoft.com/office/drawing/2014/main" id="{5CEF0F1F-0B91-404C-B897-A553287EBFDE}"/>
                    </a:ext>
                  </a:extLst>
                </p14:cNvPr>
                <p14:cNvContentPartPr/>
                <p14:nvPr/>
              </p14:nvContentPartPr>
              <p14:xfrm>
                <a:off x="8101135" y="5847763"/>
                <a:ext cx="36720" cy="15480"/>
              </p14:xfrm>
            </p:contentPart>
          </mc:Choice>
          <mc:Fallback xmlns="">
            <p:pic>
              <p:nvPicPr>
                <p:cNvPr id="103" name="잉크 102">
                  <a:extLst>
                    <a:ext uri="{FF2B5EF4-FFF2-40B4-BE49-F238E27FC236}">
                      <a16:creationId xmlns:a16="http://schemas.microsoft.com/office/drawing/2014/main" id="{5CEF0F1F-0B91-404C-B897-A553287EBFDE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8092135" y="5839123"/>
                  <a:ext cx="5436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109" name="잉크 108">
                  <a:extLst>
                    <a:ext uri="{FF2B5EF4-FFF2-40B4-BE49-F238E27FC236}">
                      <a16:creationId xmlns:a16="http://schemas.microsoft.com/office/drawing/2014/main" id="{40C640B9-15C2-4F31-A215-4856A12C14DA}"/>
                    </a:ext>
                  </a:extLst>
                </p14:cNvPr>
                <p14:cNvContentPartPr/>
                <p14:nvPr/>
              </p14:nvContentPartPr>
              <p14:xfrm>
                <a:off x="5859775" y="4999963"/>
                <a:ext cx="98280" cy="126000"/>
              </p14:xfrm>
            </p:contentPart>
          </mc:Choice>
          <mc:Fallback xmlns="">
            <p:pic>
              <p:nvPicPr>
                <p:cNvPr id="109" name="잉크 108">
                  <a:extLst>
                    <a:ext uri="{FF2B5EF4-FFF2-40B4-BE49-F238E27FC236}">
                      <a16:creationId xmlns:a16="http://schemas.microsoft.com/office/drawing/2014/main" id="{40C640B9-15C2-4F31-A215-4856A12C14DA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5851135" y="4991323"/>
                  <a:ext cx="11592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110" name="잉크 109">
                  <a:extLst>
                    <a:ext uri="{FF2B5EF4-FFF2-40B4-BE49-F238E27FC236}">
                      <a16:creationId xmlns:a16="http://schemas.microsoft.com/office/drawing/2014/main" id="{5871373C-213E-43DA-A7C1-4A05728E6E8C}"/>
                    </a:ext>
                  </a:extLst>
                </p14:cNvPr>
                <p14:cNvContentPartPr/>
                <p14:nvPr/>
              </p14:nvContentPartPr>
              <p14:xfrm>
                <a:off x="6071455" y="4985923"/>
                <a:ext cx="87480" cy="73440"/>
              </p14:xfrm>
            </p:contentPart>
          </mc:Choice>
          <mc:Fallback xmlns="">
            <p:pic>
              <p:nvPicPr>
                <p:cNvPr id="110" name="잉크 109">
                  <a:extLst>
                    <a:ext uri="{FF2B5EF4-FFF2-40B4-BE49-F238E27FC236}">
                      <a16:creationId xmlns:a16="http://schemas.microsoft.com/office/drawing/2014/main" id="{5871373C-213E-43DA-A7C1-4A05728E6E8C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6062455" y="4977283"/>
                  <a:ext cx="10512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111" name="잉크 110">
                  <a:extLst>
                    <a:ext uri="{FF2B5EF4-FFF2-40B4-BE49-F238E27FC236}">
                      <a16:creationId xmlns:a16="http://schemas.microsoft.com/office/drawing/2014/main" id="{4EB0EA0A-B988-4D2B-8A6B-FE6F79501CFA}"/>
                    </a:ext>
                  </a:extLst>
                </p14:cNvPr>
                <p14:cNvContentPartPr/>
                <p14:nvPr/>
              </p14:nvContentPartPr>
              <p14:xfrm>
                <a:off x="6026815" y="5229643"/>
                <a:ext cx="72360" cy="104760"/>
              </p14:xfrm>
            </p:contentPart>
          </mc:Choice>
          <mc:Fallback xmlns="">
            <p:pic>
              <p:nvPicPr>
                <p:cNvPr id="111" name="잉크 110">
                  <a:extLst>
                    <a:ext uri="{FF2B5EF4-FFF2-40B4-BE49-F238E27FC236}">
                      <a16:creationId xmlns:a16="http://schemas.microsoft.com/office/drawing/2014/main" id="{4EB0EA0A-B988-4D2B-8A6B-FE6F79501CFA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6017815" y="5221003"/>
                  <a:ext cx="9000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115" name="잉크 114">
                  <a:extLst>
                    <a:ext uri="{FF2B5EF4-FFF2-40B4-BE49-F238E27FC236}">
                      <a16:creationId xmlns:a16="http://schemas.microsoft.com/office/drawing/2014/main" id="{BEABC45B-07AC-491C-A8BC-9E08618CF068}"/>
                    </a:ext>
                  </a:extLst>
                </p14:cNvPr>
                <p14:cNvContentPartPr/>
                <p14:nvPr/>
              </p14:nvContentPartPr>
              <p14:xfrm>
                <a:off x="5553415" y="4220563"/>
                <a:ext cx="3566160" cy="2266920"/>
              </p14:xfrm>
            </p:contentPart>
          </mc:Choice>
          <mc:Fallback xmlns="">
            <p:pic>
              <p:nvPicPr>
                <p:cNvPr id="115" name="잉크 114">
                  <a:extLst>
                    <a:ext uri="{FF2B5EF4-FFF2-40B4-BE49-F238E27FC236}">
                      <a16:creationId xmlns:a16="http://schemas.microsoft.com/office/drawing/2014/main" id="{BEABC45B-07AC-491C-A8BC-9E08618CF068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5544775" y="4211563"/>
                  <a:ext cx="3583800" cy="22845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5843877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사과 기준 찾기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5" name="Shape 140"/>
          <p:cNvCxnSpPr/>
          <p:nvPr/>
        </p:nvCxnSpPr>
        <p:spPr>
          <a:xfrm rot="10800000" flipH="1">
            <a:off x="1707403" y="5582868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141"/>
          <p:cNvSpPr txBox="1"/>
          <p:nvPr/>
        </p:nvSpPr>
        <p:spPr>
          <a:xfrm>
            <a:off x="6844503" y="555184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크다</a:t>
            </a:r>
          </a:p>
        </p:txBody>
      </p:sp>
      <p:sp>
        <p:nvSpPr>
          <p:cNvPr id="7" name="Shape 142"/>
          <p:cNvSpPr txBox="1"/>
          <p:nvPr/>
        </p:nvSpPr>
        <p:spPr>
          <a:xfrm>
            <a:off x="1588178" y="5591718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작다</a:t>
            </a:r>
          </a:p>
        </p:txBody>
      </p:sp>
      <p:sp>
        <p:nvSpPr>
          <p:cNvPr id="8" name="Shape 143"/>
          <p:cNvSpPr/>
          <p:nvPr/>
        </p:nvSpPr>
        <p:spPr>
          <a:xfrm>
            <a:off x="6137278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9" name="Shape 144"/>
          <p:cNvGrpSpPr/>
          <p:nvPr/>
        </p:nvGrpSpPr>
        <p:grpSpPr>
          <a:xfrm>
            <a:off x="3660339" y="3928494"/>
            <a:ext cx="747300" cy="1662475"/>
            <a:chOff x="3194512" y="2813675"/>
            <a:chExt cx="747300" cy="1662475"/>
          </a:xfrm>
        </p:grpSpPr>
        <p:cxnSp>
          <p:nvCxnSpPr>
            <p:cNvPr id="10" name="Shape 145"/>
            <p:cNvCxnSpPr/>
            <p:nvPr/>
          </p:nvCxnSpPr>
          <p:spPr>
            <a:xfrm flipH="1">
              <a:off x="3565612" y="3253350"/>
              <a:ext cx="5100" cy="1222800"/>
            </a:xfrm>
            <a:prstGeom prst="straightConnector1">
              <a:avLst/>
            </a:pr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11" name="Shape 146"/>
            <p:cNvSpPr txBox="1"/>
            <p:nvPr/>
          </p:nvSpPr>
          <p:spPr>
            <a:xfrm>
              <a:off x="3194512" y="2813675"/>
              <a:ext cx="747300" cy="353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/>
                <a:t>기준</a:t>
              </a:r>
            </a:p>
          </p:txBody>
        </p:sp>
      </p:grpSp>
      <p:sp>
        <p:nvSpPr>
          <p:cNvPr id="13" name="Shape 143"/>
          <p:cNvSpPr/>
          <p:nvPr/>
        </p:nvSpPr>
        <p:spPr>
          <a:xfrm>
            <a:off x="2622832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" name="Shape 143"/>
          <p:cNvSpPr/>
          <p:nvPr/>
        </p:nvSpPr>
        <p:spPr>
          <a:xfrm>
            <a:off x="3604164" y="5004071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" name="Shape 143"/>
          <p:cNvSpPr/>
          <p:nvPr/>
        </p:nvSpPr>
        <p:spPr>
          <a:xfrm>
            <a:off x="4539112" y="50033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" name="Shape 143"/>
          <p:cNvSpPr/>
          <p:nvPr/>
        </p:nvSpPr>
        <p:spPr>
          <a:xfrm>
            <a:off x="4946869" y="50086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" name="Shape 147"/>
          <p:cNvSpPr txBox="1"/>
          <p:nvPr/>
        </p:nvSpPr>
        <p:spPr>
          <a:xfrm>
            <a:off x="4439196" y="4582127"/>
            <a:ext cx="1299513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익은거</a:t>
            </a:r>
          </a:p>
        </p:txBody>
      </p:sp>
    </p:spTree>
    <p:extLst>
      <p:ext uri="{BB962C8B-B14F-4D97-AF65-F5344CB8AC3E}">
        <p14:creationId xmlns:p14="http://schemas.microsoft.com/office/powerpoint/2010/main" val="2002575095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1BD93741-A98A-4D3E-9912-73A59C6033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093" y="0"/>
            <a:ext cx="8837813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1195F2D-49AA-4F0A-956D-660ABFAF06B1}"/>
              </a:ext>
            </a:extLst>
          </p:cNvPr>
          <p:cNvSpPr txBox="1"/>
          <p:nvPr/>
        </p:nvSpPr>
        <p:spPr>
          <a:xfrm>
            <a:off x="4998720" y="1013460"/>
            <a:ext cx="2420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더 </a:t>
            </a:r>
            <a:r>
              <a:rPr lang="ko-KR" altLang="en-US" dirty="0" err="1"/>
              <a:t>뺄게없는</a:t>
            </a:r>
            <a:r>
              <a:rPr lang="ko-KR" altLang="en-US" dirty="0"/>
              <a:t> 최소 코드</a:t>
            </a:r>
          </a:p>
        </p:txBody>
      </p:sp>
    </p:spTree>
    <p:extLst>
      <p:ext uri="{BB962C8B-B14F-4D97-AF65-F5344CB8AC3E}">
        <p14:creationId xmlns:p14="http://schemas.microsoft.com/office/powerpoint/2010/main" val="631850235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79052C77-06A7-4206-B80E-4C0BE92707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99" y="0"/>
            <a:ext cx="8976802" cy="6858000"/>
          </a:xfrm>
          <a:prstGeom prst="rect">
            <a:avLst/>
          </a:prstGeom>
        </p:spPr>
      </p:pic>
      <p:grpSp>
        <p:nvGrpSpPr>
          <p:cNvPr id="40" name="그룹 39">
            <a:extLst>
              <a:ext uri="{FF2B5EF4-FFF2-40B4-BE49-F238E27FC236}">
                <a16:creationId xmlns:a16="http://schemas.microsoft.com/office/drawing/2014/main" id="{4D4E6087-C574-4C7B-B58B-61C197DE9D2D}"/>
              </a:ext>
            </a:extLst>
          </p:cNvPr>
          <p:cNvGrpSpPr/>
          <p:nvPr/>
        </p:nvGrpSpPr>
        <p:grpSpPr>
          <a:xfrm>
            <a:off x="846036" y="4245884"/>
            <a:ext cx="4552920" cy="2682720"/>
            <a:chOff x="846036" y="4245884"/>
            <a:chExt cx="4552920" cy="2682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3" name="잉크 2">
                  <a:extLst>
                    <a:ext uri="{FF2B5EF4-FFF2-40B4-BE49-F238E27FC236}">
                      <a16:creationId xmlns:a16="http://schemas.microsoft.com/office/drawing/2014/main" id="{105CDD0A-EC08-4E04-9747-C30C2FF0F60D}"/>
                    </a:ext>
                  </a:extLst>
                </p14:cNvPr>
                <p14:cNvContentPartPr/>
                <p14:nvPr/>
              </p14:nvContentPartPr>
              <p14:xfrm>
                <a:off x="3516876" y="4415444"/>
                <a:ext cx="783720" cy="74880"/>
              </p14:xfrm>
            </p:contentPart>
          </mc:Choice>
          <mc:Fallback xmlns="">
            <p:pic>
              <p:nvPicPr>
                <p:cNvPr id="3" name="잉크 2">
                  <a:extLst>
                    <a:ext uri="{FF2B5EF4-FFF2-40B4-BE49-F238E27FC236}">
                      <a16:creationId xmlns:a16="http://schemas.microsoft.com/office/drawing/2014/main" id="{105CDD0A-EC08-4E04-9747-C30C2FF0F60D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508236" y="4406804"/>
                  <a:ext cx="80136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4" name="잉크 3">
                  <a:extLst>
                    <a:ext uri="{FF2B5EF4-FFF2-40B4-BE49-F238E27FC236}">
                      <a16:creationId xmlns:a16="http://schemas.microsoft.com/office/drawing/2014/main" id="{99D7BD1C-8BB2-4641-AC5C-177DF8F2AC3B}"/>
                    </a:ext>
                  </a:extLst>
                </p14:cNvPr>
                <p14:cNvContentPartPr/>
                <p14:nvPr/>
              </p14:nvContentPartPr>
              <p14:xfrm>
                <a:off x="3473676" y="4333724"/>
                <a:ext cx="243000" cy="236880"/>
              </p14:xfrm>
            </p:contentPart>
          </mc:Choice>
          <mc:Fallback xmlns="">
            <p:pic>
              <p:nvPicPr>
                <p:cNvPr id="4" name="잉크 3">
                  <a:extLst>
                    <a:ext uri="{FF2B5EF4-FFF2-40B4-BE49-F238E27FC236}">
                      <a16:creationId xmlns:a16="http://schemas.microsoft.com/office/drawing/2014/main" id="{99D7BD1C-8BB2-4641-AC5C-177DF8F2AC3B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465036" y="4324724"/>
                  <a:ext cx="26064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211F258A-AD93-43D7-B90E-6EEC3CC2BA0F}"/>
                    </a:ext>
                  </a:extLst>
                </p14:cNvPr>
                <p14:cNvContentPartPr/>
                <p14:nvPr/>
              </p14:nvContentPartPr>
              <p14:xfrm>
                <a:off x="4331916" y="4320044"/>
                <a:ext cx="109080" cy="152280"/>
              </p14:xfrm>
            </p:contentPart>
          </mc:Choice>
          <mc:Fallback xmlns=""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211F258A-AD93-43D7-B90E-6EEC3CC2BA0F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322916" y="4311044"/>
                  <a:ext cx="12672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1E3CB143-C10A-419D-A89C-6C7D11905104}"/>
                    </a:ext>
                  </a:extLst>
                </p14:cNvPr>
                <p14:cNvContentPartPr/>
                <p14:nvPr/>
              </p14:nvContentPartPr>
              <p14:xfrm>
                <a:off x="4303836" y="4457204"/>
                <a:ext cx="138600" cy="131760"/>
              </p14:xfrm>
            </p:contentPart>
          </mc:Choice>
          <mc:Fallback xmlns=""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1E3CB143-C10A-419D-A89C-6C7D11905104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295196" y="4448564"/>
                  <a:ext cx="15624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A6EC582E-EFF9-4C90-B8C6-9614B8C6022D}"/>
                    </a:ext>
                  </a:extLst>
                </p14:cNvPr>
                <p14:cNvContentPartPr/>
                <p14:nvPr/>
              </p14:nvContentPartPr>
              <p14:xfrm>
                <a:off x="4426236" y="4393124"/>
                <a:ext cx="82080" cy="116640"/>
              </p14:xfrm>
            </p:contentPart>
          </mc:Choice>
          <mc:Fallback xmlns=""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A6EC582E-EFF9-4C90-B8C6-9614B8C6022D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417596" y="4384124"/>
                  <a:ext cx="9972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1150CACA-9864-4F4E-9188-C4EECEA889D5}"/>
                    </a:ext>
                  </a:extLst>
                </p14:cNvPr>
                <p14:cNvContentPartPr/>
                <p14:nvPr/>
              </p14:nvContentPartPr>
              <p14:xfrm>
                <a:off x="4478796" y="4495004"/>
                <a:ext cx="54720" cy="20880"/>
              </p14:xfrm>
            </p:contentPart>
          </mc:Choice>
          <mc:Fallback xmlns=""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1150CACA-9864-4F4E-9188-C4EECEA889D5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4470156" y="4486004"/>
                  <a:ext cx="7236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14BFA099-8723-401A-AD66-EF954472345C}"/>
                    </a:ext>
                  </a:extLst>
                </p14:cNvPr>
                <p14:cNvContentPartPr/>
                <p14:nvPr/>
              </p14:nvContentPartPr>
              <p14:xfrm>
                <a:off x="4546116" y="4373324"/>
                <a:ext cx="93240" cy="188640"/>
              </p14:xfrm>
            </p:contentPart>
          </mc:Choice>
          <mc:Fallback xmlns=""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14BFA099-8723-401A-AD66-EF954472345C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4537116" y="4364684"/>
                  <a:ext cx="11088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5B7C381F-2CD2-4D2E-A7F0-6A55953CBC39}"/>
                    </a:ext>
                  </a:extLst>
                </p14:cNvPr>
                <p14:cNvContentPartPr/>
                <p14:nvPr/>
              </p14:nvContentPartPr>
              <p14:xfrm>
                <a:off x="4597956" y="4345604"/>
                <a:ext cx="200160" cy="168480"/>
              </p14:xfrm>
            </p:contentPart>
          </mc:Choice>
          <mc:Fallback xmlns=""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5B7C381F-2CD2-4D2E-A7F0-6A55953CBC39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4588956" y="4336964"/>
                  <a:ext cx="21780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452B2402-C7EA-4585-AABA-07D5C7507153}"/>
                    </a:ext>
                  </a:extLst>
                </p14:cNvPr>
                <p14:cNvContentPartPr/>
                <p14:nvPr/>
              </p14:nvContentPartPr>
              <p14:xfrm>
                <a:off x="4764636" y="4245884"/>
                <a:ext cx="156240" cy="97200"/>
              </p14:xfrm>
            </p:contentPart>
          </mc:Choice>
          <mc:Fallback xmlns=""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452B2402-C7EA-4585-AABA-07D5C7507153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4755996" y="4236884"/>
                  <a:ext cx="17388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90735C10-E564-462C-93E7-1DE4AAE513F3}"/>
                    </a:ext>
                  </a:extLst>
                </p14:cNvPr>
                <p14:cNvContentPartPr/>
                <p14:nvPr/>
              </p14:nvContentPartPr>
              <p14:xfrm>
                <a:off x="4839516" y="4284764"/>
                <a:ext cx="43920" cy="135360"/>
              </p14:xfrm>
            </p:contentPart>
          </mc:Choice>
          <mc:Fallback xmlns=""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90735C10-E564-462C-93E7-1DE4AAE513F3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4830516" y="4275764"/>
                  <a:ext cx="6156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001632CE-C133-432C-8604-91C1493A9241}"/>
                    </a:ext>
                  </a:extLst>
                </p14:cNvPr>
                <p14:cNvContentPartPr/>
                <p14:nvPr/>
              </p14:nvContentPartPr>
              <p14:xfrm>
                <a:off x="4871916" y="4317884"/>
                <a:ext cx="121680" cy="144720"/>
              </p14:xfrm>
            </p:contentPart>
          </mc:Choice>
          <mc:Fallback xmlns=""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001632CE-C133-432C-8604-91C1493A9241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4862916" y="4309244"/>
                  <a:ext cx="13932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C742E084-338B-4022-A6EB-27226E08DB93}"/>
                    </a:ext>
                  </a:extLst>
                </p14:cNvPr>
                <p14:cNvContentPartPr/>
                <p14:nvPr/>
              </p14:nvContentPartPr>
              <p14:xfrm>
                <a:off x="4928076" y="4326884"/>
                <a:ext cx="137880" cy="125280"/>
              </p14:xfrm>
            </p:contentPart>
          </mc:Choice>
          <mc:Fallback xmlns=""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C742E084-338B-4022-A6EB-27226E08DB93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4919076" y="4318244"/>
                  <a:ext cx="15552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B9D752F5-08A0-46DD-8C4C-11150CC8A54A}"/>
                    </a:ext>
                  </a:extLst>
                </p14:cNvPr>
                <p14:cNvContentPartPr/>
                <p14:nvPr/>
              </p14:nvContentPartPr>
              <p14:xfrm>
                <a:off x="5097276" y="4298804"/>
                <a:ext cx="68040" cy="109440"/>
              </p14:xfrm>
            </p:contentPart>
          </mc:Choice>
          <mc:Fallback xmlns=""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B9D752F5-08A0-46DD-8C4C-11150CC8A54A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5088276" y="4289804"/>
                  <a:ext cx="8568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4" name="잉크 23">
                  <a:extLst>
                    <a:ext uri="{FF2B5EF4-FFF2-40B4-BE49-F238E27FC236}">
                      <a16:creationId xmlns:a16="http://schemas.microsoft.com/office/drawing/2014/main" id="{1C8EACBA-C343-499C-AF48-0138BEAED39D}"/>
                    </a:ext>
                  </a:extLst>
                </p14:cNvPr>
                <p14:cNvContentPartPr/>
                <p14:nvPr/>
              </p14:nvContentPartPr>
              <p14:xfrm>
                <a:off x="5194836" y="4248044"/>
                <a:ext cx="95760" cy="227520"/>
              </p14:xfrm>
            </p:contentPart>
          </mc:Choice>
          <mc:Fallback xmlns="">
            <p:pic>
              <p:nvPicPr>
                <p:cNvPr id="24" name="잉크 23">
                  <a:extLst>
                    <a:ext uri="{FF2B5EF4-FFF2-40B4-BE49-F238E27FC236}">
                      <a16:creationId xmlns:a16="http://schemas.microsoft.com/office/drawing/2014/main" id="{1C8EACBA-C343-499C-AF48-0138BEAED39D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5186196" y="4239044"/>
                  <a:ext cx="11340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DC5FB1CA-5923-48F1-A1E6-FD0152B7DC16}"/>
                    </a:ext>
                  </a:extLst>
                </p14:cNvPr>
                <p14:cNvContentPartPr/>
                <p14:nvPr/>
              </p14:nvContentPartPr>
              <p14:xfrm>
                <a:off x="5358636" y="4358924"/>
                <a:ext cx="40320" cy="20880"/>
              </p14:xfrm>
            </p:contentPart>
          </mc:Choice>
          <mc:Fallback xmlns=""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DC5FB1CA-5923-48F1-A1E6-FD0152B7DC16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5349636" y="4350284"/>
                  <a:ext cx="5796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37" name="잉크 36">
                  <a:extLst>
                    <a:ext uri="{FF2B5EF4-FFF2-40B4-BE49-F238E27FC236}">
                      <a16:creationId xmlns:a16="http://schemas.microsoft.com/office/drawing/2014/main" id="{24BBFC17-01AC-49C8-875F-8C96BEB4305B}"/>
                    </a:ext>
                  </a:extLst>
                </p14:cNvPr>
                <p14:cNvContentPartPr/>
                <p14:nvPr/>
              </p14:nvContentPartPr>
              <p14:xfrm>
                <a:off x="846036" y="6146324"/>
                <a:ext cx="1214640" cy="782280"/>
              </p14:xfrm>
            </p:contentPart>
          </mc:Choice>
          <mc:Fallback xmlns="">
            <p:pic>
              <p:nvPicPr>
                <p:cNvPr id="37" name="잉크 36">
                  <a:extLst>
                    <a:ext uri="{FF2B5EF4-FFF2-40B4-BE49-F238E27FC236}">
                      <a16:creationId xmlns:a16="http://schemas.microsoft.com/office/drawing/2014/main" id="{24BBFC17-01AC-49C8-875F-8C96BEB4305B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837036" y="6137324"/>
                  <a:ext cx="1232280" cy="799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1DBEFDDF-81DA-4DE8-844F-11E2CE1E9AC1}"/>
              </a:ext>
            </a:extLst>
          </p:cNvPr>
          <p:cNvGrpSpPr/>
          <p:nvPr/>
        </p:nvGrpSpPr>
        <p:grpSpPr>
          <a:xfrm>
            <a:off x="1976436" y="4759356"/>
            <a:ext cx="2446920" cy="1851480"/>
            <a:chOff x="1976436" y="4759356"/>
            <a:chExt cx="2446920" cy="1851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41" name="잉크 40">
                  <a:extLst>
                    <a:ext uri="{FF2B5EF4-FFF2-40B4-BE49-F238E27FC236}">
                      <a16:creationId xmlns:a16="http://schemas.microsoft.com/office/drawing/2014/main" id="{A0754CBE-E490-4199-984B-5D3F077E900E}"/>
                    </a:ext>
                  </a:extLst>
                </p14:cNvPr>
                <p14:cNvContentPartPr/>
                <p14:nvPr/>
              </p14:nvContentPartPr>
              <p14:xfrm>
                <a:off x="1976436" y="4759356"/>
                <a:ext cx="2446920" cy="1631160"/>
              </p14:xfrm>
            </p:contentPart>
          </mc:Choice>
          <mc:Fallback xmlns="">
            <p:pic>
              <p:nvPicPr>
                <p:cNvPr id="41" name="잉크 40">
                  <a:extLst>
                    <a:ext uri="{FF2B5EF4-FFF2-40B4-BE49-F238E27FC236}">
                      <a16:creationId xmlns:a16="http://schemas.microsoft.com/office/drawing/2014/main" id="{A0754CBE-E490-4199-984B-5D3F077E900E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967436" y="4750716"/>
                  <a:ext cx="2464560" cy="164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42" name="잉크 41">
                  <a:extLst>
                    <a:ext uri="{FF2B5EF4-FFF2-40B4-BE49-F238E27FC236}">
                      <a16:creationId xmlns:a16="http://schemas.microsoft.com/office/drawing/2014/main" id="{F6477E76-F3D0-4B5C-9062-5D53B3B3C5F0}"/>
                    </a:ext>
                  </a:extLst>
                </p14:cNvPr>
                <p14:cNvContentPartPr/>
                <p14:nvPr/>
              </p14:nvContentPartPr>
              <p14:xfrm>
                <a:off x="1977876" y="6083436"/>
                <a:ext cx="312480" cy="342000"/>
              </p14:xfrm>
            </p:contentPart>
          </mc:Choice>
          <mc:Fallback xmlns="">
            <p:pic>
              <p:nvPicPr>
                <p:cNvPr id="42" name="잉크 41">
                  <a:extLst>
                    <a:ext uri="{FF2B5EF4-FFF2-40B4-BE49-F238E27FC236}">
                      <a16:creationId xmlns:a16="http://schemas.microsoft.com/office/drawing/2014/main" id="{F6477E76-F3D0-4B5C-9062-5D53B3B3C5F0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969236" y="6074436"/>
                  <a:ext cx="330120" cy="35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44" name="잉크 43">
                  <a:extLst>
                    <a:ext uri="{FF2B5EF4-FFF2-40B4-BE49-F238E27FC236}">
                      <a16:creationId xmlns:a16="http://schemas.microsoft.com/office/drawing/2014/main" id="{D3CB455B-9A7F-44BC-BF05-412074282852}"/>
                    </a:ext>
                  </a:extLst>
                </p14:cNvPr>
                <p14:cNvContentPartPr/>
                <p14:nvPr/>
              </p14:nvContentPartPr>
              <p14:xfrm>
                <a:off x="2593836" y="6297636"/>
                <a:ext cx="98640" cy="56520"/>
              </p14:xfrm>
            </p:contentPart>
          </mc:Choice>
          <mc:Fallback xmlns="">
            <p:pic>
              <p:nvPicPr>
                <p:cNvPr id="44" name="잉크 43">
                  <a:extLst>
                    <a:ext uri="{FF2B5EF4-FFF2-40B4-BE49-F238E27FC236}">
                      <a16:creationId xmlns:a16="http://schemas.microsoft.com/office/drawing/2014/main" id="{D3CB455B-9A7F-44BC-BF05-412074282852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2584836" y="6288636"/>
                  <a:ext cx="11628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45" name="잉크 44">
                  <a:extLst>
                    <a:ext uri="{FF2B5EF4-FFF2-40B4-BE49-F238E27FC236}">
                      <a16:creationId xmlns:a16="http://schemas.microsoft.com/office/drawing/2014/main" id="{F887F795-11C0-4B1A-89B5-17B1347A8400}"/>
                    </a:ext>
                  </a:extLst>
                </p14:cNvPr>
                <p14:cNvContentPartPr/>
                <p14:nvPr/>
              </p14:nvContentPartPr>
              <p14:xfrm>
                <a:off x="2572956" y="6392316"/>
                <a:ext cx="221040" cy="127800"/>
              </p14:xfrm>
            </p:contentPart>
          </mc:Choice>
          <mc:Fallback xmlns="">
            <p:pic>
              <p:nvPicPr>
                <p:cNvPr id="45" name="잉크 44">
                  <a:extLst>
                    <a:ext uri="{FF2B5EF4-FFF2-40B4-BE49-F238E27FC236}">
                      <a16:creationId xmlns:a16="http://schemas.microsoft.com/office/drawing/2014/main" id="{F887F795-11C0-4B1A-89B5-17B1347A8400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2563956" y="6383676"/>
                  <a:ext cx="23868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46" name="잉크 45">
                  <a:extLst>
                    <a:ext uri="{FF2B5EF4-FFF2-40B4-BE49-F238E27FC236}">
                      <a16:creationId xmlns:a16="http://schemas.microsoft.com/office/drawing/2014/main" id="{745B8E04-46CC-4FE7-A57A-4EB3E087E102}"/>
                    </a:ext>
                  </a:extLst>
                </p14:cNvPr>
                <p14:cNvContentPartPr/>
                <p14:nvPr/>
              </p14:nvContentPartPr>
              <p14:xfrm>
                <a:off x="2605356" y="6440916"/>
                <a:ext cx="245880" cy="169920"/>
              </p14:xfrm>
            </p:contentPart>
          </mc:Choice>
          <mc:Fallback xmlns="">
            <p:pic>
              <p:nvPicPr>
                <p:cNvPr id="46" name="잉크 45">
                  <a:extLst>
                    <a:ext uri="{FF2B5EF4-FFF2-40B4-BE49-F238E27FC236}">
                      <a16:creationId xmlns:a16="http://schemas.microsoft.com/office/drawing/2014/main" id="{745B8E04-46CC-4FE7-A57A-4EB3E087E102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2596356" y="6431916"/>
                  <a:ext cx="26352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47" name="잉크 46">
                  <a:extLst>
                    <a:ext uri="{FF2B5EF4-FFF2-40B4-BE49-F238E27FC236}">
                      <a16:creationId xmlns:a16="http://schemas.microsoft.com/office/drawing/2014/main" id="{5D65A7EC-EB80-4431-9442-2D46A1604E86}"/>
                    </a:ext>
                  </a:extLst>
                </p14:cNvPr>
                <p14:cNvContentPartPr/>
                <p14:nvPr/>
              </p14:nvContentPartPr>
              <p14:xfrm>
                <a:off x="2793996" y="6331116"/>
                <a:ext cx="127440" cy="160200"/>
              </p14:xfrm>
            </p:contentPart>
          </mc:Choice>
          <mc:Fallback xmlns="">
            <p:pic>
              <p:nvPicPr>
                <p:cNvPr id="47" name="잉크 46">
                  <a:extLst>
                    <a:ext uri="{FF2B5EF4-FFF2-40B4-BE49-F238E27FC236}">
                      <a16:creationId xmlns:a16="http://schemas.microsoft.com/office/drawing/2014/main" id="{5D65A7EC-EB80-4431-9442-2D46A1604E86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2784996" y="6322116"/>
                  <a:ext cx="14508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48" name="잉크 47">
                  <a:extLst>
                    <a:ext uri="{FF2B5EF4-FFF2-40B4-BE49-F238E27FC236}">
                      <a16:creationId xmlns:a16="http://schemas.microsoft.com/office/drawing/2014/main" id="{813788E1-DCC9-412D-BBA8-578D51ED260B}"/>
                    </a:ext>
                  </a:extLst>
                </p14:cNvPr>
                <p14:cNvContentPartPr/>
                <p14:nvPr/>
              </p14:nvContentPartPr>
              <p14:xfrm>
                <a:off x="2965716" y="6294756"/>
                <a:ext cx="105480" cy="228600"/>
              </p14:xfrm>
            </p:contentPart>
          </mc:Choice>
          <mc:Fallback xmlns="">
            <p:pic>
              <p:nvPicPr>
                <p:cNvPr id="48" name="잉크 47">
                  <a:extLst>
                    <a:ext uri="{FF2B5EF4-FFF2-40B4-BE49-F238E27FC236}">
                      <a16:creationId xmlns:a16="http://schemas.microsoft.com/office/drawing/2014/main" id="{813788E1-DCC9-412D-BBA8-578D51ED260B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2956716" y="6285756"/>
                  <a:ext cx="12312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49" name="잉크 48">
                  <a:extLst>
                    <a:ext uri="{FF2B5EF4-FFF2-40B4-BE49-F238E27FC236}">
                      <a16:creationId xmlns:a16="http://schemas.microsoft.com/office/drawing/2014/main" id="{DEF1A3B7-85B2-429A-B617-E6FDC4D3BFFF}"/>
                    </a:ext>
                  </a:extLst>
                </p14:cNvPr>
                <p14:cNvContentPartPr/>
                <p14:nvPr/>
              </p14:nvContentPartPr>
              <p14:xfrm>
                <a:off x="3051036" y="6166236"/>
                <a:ext cx="268920" cy="238320"/>
              </p14:xfrm>
            </p:contentPart>
          </mc:Choice>
          <mc:Fallback xmlns="">
            <p:pic>
              <p:nvPicPr>
                <p:cNvPr id="49" name="잉크 48">
                  <a:extLst>
                    <a:ext uri="{FF2B5EF4-FFF2-40B4-BE49-F238E27FC236}">
                      <a16:creationId xmlns:a16="http://schemas.microsoft.com/office/drawing/2014/main" id="{DEF1A3B7-85B2-429A-B617-E6FDC4D3BFFF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3042036" y="6157236"/>
                  <a:ext cx="286560" cy="2559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233090612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BAAA67AB-41BE-4F9A-ADEA-82976DDC13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300" y="4762"/>
            <a:ext cx="6629400" cy="6848475"/>
          </a:xfrm>
          <a:prstGeom prst="rect">
            <a:avLst/>
          </a:prstGeom>
        </p:spPr>
      </p:pic>
      <p:grpSp>
        <p:nvGrpSpPr>
          <p:cNvPr id="51" name="그룹 50">
            <a:extLst>
              <a:ext uri="{FF2B5EF4-FFF2-40B4-BE49-F238E27FC236}">
                <a16:creationId xmlns:a16="http://schemas.microsoft.com/office/drawing/2014/main" id="{D9B60010-AD58-4719-96D2-807CEDEA84C6}"/>
              </a:ext>
            </a:extLst>
          </p:cNvPr>
          <p:cNvGrpSpPr/>
          <p:nvPr/>
        </p:nvGrpSpPr>
        <p:grpSpPr>
          <a:xfrm>
            <a:off x="5752836" y="775484"/>
            <a:ext cx="3174840" cy="3504600"/>
            <a:chOff x="5752836" y="775484"/>
            <a:chExt cx="3174840" cy="350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3" name="잉크 2">
                  <a:extLst>
                    <a:ext uri="{FF2B5EF4-FFF2-40B4-BE49-F238E27FC236}">
                      <a16:creationId xmlns:a16="http://schemas.microsoft.com/office/drawing/2014/main" id="{2FA564AD-515F-4E12-8EC6-4BC32DC62FA3}"/>
                    </a:ext>
                  </a:extLst>
                </p14:cNvPr>
                <p14:cNvContentPartPr/>
                <p14:nvPr/>
              </p14:nvContentPartPr>
              <p14:xfrm>
                <a:off x="6579756" y="3460004"/>
                <a:ext cx="317160" cy="149040"/>
              </p14:xfrm>
            </p:contentPart>
          </mc:Choice>
          <mc:Fallback xmlns="">
            <p:pic>
              <p:nvPicPr>
                <p:cNvPr id="3" name="잉크 2">
                  <a:extLst>
                    <a:ext uri="{FF2B5EF4-FFF2-40B4-BE49-F238E27FC236}">
                      <a16:creationId xmlns:a16="http://schemas.microsoft.com/office/drawing/2014/main" id="{2FA564AD-515F-4E12-8EC6-4BC32DC62FA3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570756" y="3451364"/>
                  <a:ext cx="33480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4" name="잉크 3">
                  <a:extLst>
                    <a:ext uri="{FF2B5EF4-FFF2-40B4-BE49-F238E27FC236}">
                      <a16:creationId xmlns:a16="http://schemas.microsoft.com/office/drawing/2014/main" id="{886358C1-B694-42F7-8231-1A079978FEEB}"/>
                    </a:ext>
                  </a:extLst>
                </p14:cNvPr>
                <p14:cNvContentPartPr/>
                <p14:nvPr/>
              </p14:nvContentPartPr>
              <p14:xfrm>
                <a:off x="6723036" y="3502844"/>
                <a:ext cx="56880" cy="285120"/>
              </p14:xfrm>
            </p:contentPart>
          </mc:Choice>
          <mc:Fallback xmlns="">
            <p:pic>
              <p:nvPicPr>
                <p:cNvPr id="4" name="잉크 3">
                  <a:extLst>
                    <a:ext uri="{FF2B5EF4-FFF2-40B4-BE49-F238E27FC236}">
                      <a16:creationId xmlns:a16="http://schemas.microsoft.com/office/drawing/2014/main" id="{886358C1-B694-42F7-8231-1A079978FEEB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714396" y="3494204"/>
                  <a:ext cx="74520" cy="30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5" name="잉크 4">
                  <a:extLst>
                    <a:ext uri="{FF2B5EF4-FFF2-40B4-BE49-F238E27FC236}">
                      <a16:creationId xmlns:a16="http://schemas.microsoft.com/office/drawing/2014/main" id="{B0E97BBC-8A86-492F-8AF9-1578A95406EC}"/>
                    </a:ext>
                  </a:extLst>
                </p14:cNvPr>
                <p14:cNvContentPartPr/>
                <p14:nvPr/>
              </p14:nvContentPartPr>
              <p14:xfrm>
                <a:off x="6774876" y="3524804"/>
                <a:ext cx="210600" cy="240840"/>
              </p14:xfrm>
            </p:contentPart>
          </mc:Choice>
          <mc:Fallback xmlns="">
            <p:pic>
              <p:nvPicPr>
                <p:cNvPr id="5" name="잉크 4">
                  <a:extLst>
                    <a:ext uri="{FF2B5EF4-FFF2-40B4-BE49-F238E27FC236}">
                      <a16:creationId xmlns:a16="http://schemas.microsoft.com/office/drawing/2014/main" id="{B0E97BBC-8A86-492F-8AF9-1578A95406EC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766236" y="3515804"/>
                  <a:ext cx="22824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6" name="잉크 5">
                  <a:extLst>
                    <a:ext uri="{FF2B5EF4-FFF2-40B4-BE49-F238E27FC236}">
                      <a16:creationId xmlns:a16="http://schemas.microsoft.com/office/drawing/2014/main" id="{1582BE8A-7393-41CC-82FC-F629EA5384B5}"/>
                    </a:ext>
                  </a:extLst>
                </p14:cNvPr>
                <p14:cNvContentPartPr/>
                <p14:nvPr/>
              </p14:nvContentPartPr>
              <p14:xfrm>
                <a:off x="7013556" y="3415004"/>
                <a:ext cx="222480" cy="194760"/>
              </p14:xfrm>
            </p:contentPart>
          </mc:Choice>
          <mc:Fallback xmlns="">
            <p:pic>
              <p:nvPicPr>
                <p:cNvPr id="6" name="잉크 5">
                  <a:extLst>
                    <a:ext uri="{FF2B5EF4-FFF2-40B4-BE49-F238E27FC236}">
                      <a16:creationId xmlns:a16="http://schemas.microsoft.com/office/drawing/2014/main" id="{1582BE8A-7393-41CC-82FC-F629EA5384B5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004916" y="3406364"/>
                  <a:ext cx="24012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57C5C487-63DE-4092-8EDB-936D96071F85}"/>
                    </a:ext>
                  </a:extLst>
                </p14:cNvPr>
                <p14:cNvContentPartPr/>
                <p14:nvPr/>
              </p14:nvContentPartPr>
              <p14:xfrm>
                <a:off x="7278156" y="3398804"/>
                <a:ext cx="234720" cy="180000"/>
              </p14:xfrm>
            </p:contentPart>
          </mc:Choice>
          <mc:Fallback xmlns="">
            <p:pic>
              <p:nvPicPr>
                <p:cNvPr id="7" name="잉크 6">
                  <a:extLst>
                    <a:ext uri="{FF2B5EF4-FFF2-40B4-BE49-F238E27FC236}">
                      <a16:creationId xmlns:a16="http://schemas.microsoft.com/office/drawing/2014/main" id="{57C5C487-63DE-4092-8EDB-936D96071F85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269516" y="3389804"/>
                  <a:ext cx="25236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46562CC8-0680-43F9-BA1D-93ED1A0C0A24}"/>
                    </a:ext>
                  </a:extLst>
                </p14:cNvPr>
                <p14:cNvContentPartPr/>
                <p14:nvPr/>
              </p14:nvContentPartPr>
              <p14:xfrm>
                <a:off x="7603596" y="3250124"/>
                <a:ext cx="198720" cy="92160"/>
              </p14:xfrm>
            </p:contentPart>
          </mc:Choice>
          <mc:Fallback xmlns=""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46562CC8-0680-43F9-BA1D-93ED1A0C0A24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7594956" y="3241124"/>
                  <a:ext cx="21636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0032A5FD-EE55-4837-AF27-F6F41BDA3BD5}"/>
                    </a:ext>
                  </a:extLst>
                </p14:cNvPr>
                <p14:cNvContentPartPr/>
                <p14:nvPr/>
              </p14:nvContentPartPr>
              <p14:xfrm>
                <a:off x="7693236" y="3262724"/>
                <a:ext cx="194400" cy="133920"/>
              </p14:xfrm>
            </p:contentPart>
          </mc:Choice>
          <mc:Fallback xmlns=""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0032A5FD-EE55-4837-AF27-F6F41BDA3BD5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7684236" y="3253724"/>
                  <a:ext cx="21204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F03292C7-1044-4083-984C-B22A0680D7E8}"/>
                    </a:ext>
                  </a:extLst>
                </p14:cNvPr>
                <p14:cNvContentPartPr/>
                <p14:nvPr/>
              </p14:nvContentPartPr>
              <p14:xfrm>
                <a:off x="7887276" y="3197564"/>
                <a:ext cx="78840" cy="169200"/>
              </p14:xfrm>
            </p:contentPart>
          </mc:Choice>
          <mc:Fallback xmlns=""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F03292C7-1044-4083-984C-B22A0680D7E8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878276" y="3188924"/>
                  <a:ext cx="9648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A72F78D7-4277-4BC2-9580-961C418D8829}"/>
                    </a:ext>
                  </a:extLst>
                </p14:cNvPr>
                <p14:cNvContentPartPr/>
                <p14:nvPr/>
              </p14:nvContentPartPr>
              <p14:xfrm>
                <a:off x="7948116" y="3164444"/>
                <a:ext cx="129960" cy="98640"/>
              </p14:xfrm>
            </p:contentPart>
          </mc:Choice>
          <mc:Fallback xmlns=""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A72F78D7-4277-4BC2-9580-961C418D8829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7939476" y="3155444"/>
                  <a:ext cx="14760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7CFBEA51-CDCF-4A98-804E-5AABACF517B1}"/>
                    </a:ext>
                  </a:extLst>
                </p14:cNvPr>
                <p14:cNvContentPartPr/>
                <p14:nvPr/>
              </p14:nvContentPartPr>
              <p14:xfrm>
                <a:off x="8030556" y="3134564"/>
                <a:ext cx="41760" cy="149040"/>
              </p14:xfrm>
            </p:contentPart>
          </mc:Choice>
          <mc:Fallback xmlns=""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7CFBEA51-CDCF-4A98-804E-5AABACF517B1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8021916" y="3125564"/>
                  <a:ext cx="5940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C56D832B-1E4B-4622-82D3-9CAA61E5A77B}"/>
                    </a:ext>
                  </a:extLst>
                </p14:cNvPr>
                <p14:cNvContentPartPr/>
                <p14:nvPr/>
              </p14:nvContentPartPr>
              <p14:xfrm>
                <a:off x="8118756" y="3048524"/>
                <a:ext cx="245160" cy="135720"/>
              </p14:xfrm>
            </p:contentPart>
          </mc:Choice>
          <mc:Fallback xmlns=""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C56D832B-1E4B-4622-82D3-9CAA61E5A77B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8110116" y="3039884"/>
                  <a:ext cx="26280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3B583E2A-6A4C-49CB-8DA3-86DF05241584}"/>
                    </a:ext>
                  </a:extLst>
                </p14:cNvPr>
                <p14:cNvContentPartPr/>
                <p14:nvPr/>
              </p14:nvContentPartPr>
              <p14:xfrm>
                <a:off x="6612156" y="3977684"/>
                <a:ext cx="284040" cy="302400"/>
              </p14:xfrm>
            </p:contentPart>
          </mc:Choice>
          <mc:Fallback xmlns=""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3B583E2A-6A4C-49CB-8DA3-86DF05241584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6603516" y="3968684"/>
                  <a:ext cx="301680" cy="32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2D65FB40-FB87-405F-8079-F3B463EEA61A}"/>
                    </a:ext>
                  </a:extLst>
                </p14:cNvPr>
                <p14:cNvContentPartPr/>
                <p14:nvPr/>
              </p14:nvContentPartPr>
              <p14:xfrm>
                <a:off x="6865236" y="4064804"/>
                <a:ext cx="137520" cy="88920"/>
              </p14:xfrm>
            </p:contentPart>
          </mc:Choice>
          <mc:Fallback xmlns=""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2D65FB40-FB87-405F-8079-F3B463EEA61A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6856596" y="4056164"/>
                  <a:ext cx="15516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86CC94DB-819F-4833-8698-1A7A044B70F8}"/>
                    </a:ext>
                  </a:extLst>
                </p14:cNvPr>
                <p14:cNvContentPartPr/>
                <p14:nvPr/>
              </p14:nvContentPartPr>
              <p14:xfrm>
                <a:off x="6911676" y="4044644"/>
                <a:ext cx="85320" cy="144360"/>
              </p14:xfrm>
            </p:contentPart>
          </mc:Choice>
          <mc:Fallback xmlns=""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86CC94DB-819F-4833-8698-1A7A044B70F8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6903036" y="4036004"/>
                  <a:ext cx="10296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9C3C06A2-F447-41F2-9F55-F2AED66839CF}"/>
                    </a:ext>
                  </a:extLst>
                </p14:cNvPr>
                <p14:cNvContentPartPr/>
                <p14:nvPr/>
              </p14:nvContentPartPr>
              <p14:xfrm>
                <a:off x="6978996" y="4048244"/>
                <a:ext cx="131040" cy="111960"/>
              </p14:xfrm>
            </p:contentPart>
          </mc:Choice>
          <mc:Fallback xmlns=""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9C3C06A2-F447-41F2-9F55-F2AED66839CF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6970356" y="4039244"/>
                  <a:ext cx="14868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F1D3823D-4F74-488A-8F63-28FF5D7A37DA}"/>
                    </a:ext>
                  </a:extLst>
                </p14:cNvPr>
                <p14:cNvContentPartPr/>
                <p14:nvPr/>
              </p14:nvContentPartPr>
              <p14:xfrm>
                <a:off x="7182036" y="3841244"/>
                <a:ext cx="72360" cy="169920"/>
              </p14:xfrm>
            </p:contentPart>
          </mc:Choice>
          <mc:Fallback xmlns=""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F1D3823D-4F74-488A-8F63-28FF5D7A37DA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7173036" y="3832244"/>
                  <a:ext cx="9000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A68038D4-24A1-47AF-BCC3-798DD6FAE9CE}"/>
                    </a:ext>
                  </a:extLst>
                </p14:cNvPr>
                <p14:cNvContentPartPr/>
                <p14:nvPr/>
              </p14:nvContentPartPr>
              <p14:xfrm>
                <a:off x="7250436" y="3826484"/>
                <a:ext cx="69120" cy="158400"/>
              </p14:xfrm>
            </p:contentPart>
          </mc:Choice>
          <mc:Fallback xmlns=""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A68038D4-24A1-47AF-BCC3-798DD6FAE9CE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7241436" y="3817844"/>
                  <a:ext cx="8676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7464FEAF-B10F-46EE-B982-F3A75C0C5E3B}"/>
                    </a:ext>
                  </a:extLst>
                </p14:cNvPr>
                <p14:cNvContentPartPr/>
                <p14:nvPr/>
              </p14:nvContentPartPr>
              <p14:xfrm>
                <a:off x="7196076" y="4016924"/>
                <a:ext cx="190440" cy="119520"/>
              </p14:xfrm>
            </p:contentPart>
          </mc:Choice>
          <mc:Fallback xmlns=""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7464FEAF-B10F-46EE-B982-F3A75C0C5E3B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7187076" y="4008284"/>
                  <a:ext cx="20808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4042DBB6-A538-4BF6-AF5B-BE4B2EFB3D2F}"/>
                    </a:ext>
                  </a:extLst>
                </p14:cNvPr>
                <p14:cNvContentPartPr/>
                <p14:nvPr/>
              </p14:nvContentPartPr>
              <p14:xfrm>
                <a:off x="7357716" y="3826484"/>
                <a:ext cx="110880" cy="124200"/>
              </p14:xfrm>
            </p:contentPart>
          </mc:Choice>
          <mc:Fallback xmlns=""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4042DBB6-A538-4BF6-AF5B-BE4B2EFB3D2F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7349076" y="3817844"/>
                  <a:ext cx="12852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AA3900AE-29B4-4253-A69E-98511C843794}"/>
                    </a:ext>
                  </a:extLst>
                </p14:cNvPr>
                <p14:cNvContentPartPr/>
                <p14:nvPr/>
              </p14:nvContentPartPr>
              <p14:xfrm>
                <a:off x="7391916" y="3880484"/>
                <a:ext cx="131040" cy="162360"/>
              </p14:xfrm>
            </p:contentPart>
          </mc:Choice>
          <mc:Fallback xmlns=""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AA3900AE-29B4-4253-A69E-98511C843794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7383276" y="3871844"/>
                  <a:ext cx="14868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4" name="잉크 23">
                  <a:extLst>
                    <a:ext uri="{FF2B5EF4-FFF2-40B4-BE49-F238E27FC236}">
                      <a16:creationId xmlns:a16="http://schemas.microsoft.com/office/drawing/2014/main" id="{76054F52-01E1-4958-8138-207ADCA388A5}"/>
                    </a:ext>
                  </a:extLst>
                </p14:cNvPr>
                <p14:cNvContentPartPr/>
                <p14:nvPr/>
              </p14:nvContentPartPr>
              <p14:xfrm>
                <a:off x="7521516" y="3781124"/>
                <a:ext cx="141480" cy="224640"/>
              </p14:xfrm>
            </p:contentPart>
          </mc:Choice>
          <mc:Fallback xmlns="">
            <p:pic>
              <p:nvPicPr>
                <p:cNvPr id="24" name="잉크 23">
                  <a:extLst>
                    <a:ext uri="{FF2B5EF4-FFF2-40B4-BE49-F238E27FC236}">
                      <a16:creationId xmlns:a16="http://schemas.microsoft.com/office/drawing/2014/main" id="{76054F52-01E1-4958-8138-207ADCA388A5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7512516" y="3772484"/>
                  <a:ext cx="159120" cy="2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A6519B5A-291B-491D-9E7F-07F9CD9CA8BA}"/>
                    </a:ext>
                  </a:extLst>
                </p14:cNvPr>
                <p14:cNvContentPartPr/>
                <p14:nvPr/>
              </p14:nvContentPartPr>
              <p14:xfrm>
                <a:off x="7764156" y="3652604"/>
                <a:ext cx="213120" cy="259560"/>
              </p14:xfrm>
            </p:contentPart>
          </mc:Choice>
          <mc:Fallback xmlns=""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A6519B5A-291B-491D-9E7F-07F9CD9CA8BA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7755516" y="3643604"/>
                  <a:ext cx="230760" cy="27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26" name="잉크 25">
                  <a:extLst>
                    <a:ext uri="{FF2B5EF4-FFF2-40B4-BE49-F238E27FC236}">
                      <a16:creationId xmlns:a16="http://schemas.microsoft.com/office/drawing/2014/main" id="{2B4622CB-25A3-4C15-84A1-E9F6E5B909AA}"/>
                    </a:ext>
                  </a:extLst>
                </p14:cNvPr>
                <p14:cNvContentPartPr/>
                <p14:nvPr/>
              </p14:nvContentPartPr>
              <p14:xfrm>
                <a:off x="7974756" y="3751964"/>
                <a:ext cx="94320" cy="61560"/>
              </p14:xfrm>
            </p:contentPart>
          </mc:Choice>
          <mc:Fallback xmlns="">
            <p:pic>
              <p:nvPicPr>
                <p:cNvPr id="26" name="잉크 25">
                  <a:extLst>
                    <a:ext uri="{FF2B5EF4-FFF2-40B4-BE49-F238E27FC236}">
                      <a16:creationId xmlns:a16="http://schemas.microsoft.com/office/drawing/2014/main" id="{2B4622CB-25A3-4C15-84A1-E9F6E5B909AA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7965756" y="3743324"/>
                  <a:ext cx="11196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27" name="잉크 26">
                  <a:extLst>
                    <a:ext uri="{FF2B5EF4-FFF2-40B4-BE49-F238E27FC236}">
                      <a16:creationId xmlns:a16="http://schemas.microsoft.com/office/drawing/2014/main" id="{C084DE2E-10C7-4CFF-9BEB-26A017DCB087}"/>
                    </a:ext>
                  </a:extLst>
                </p14:cNvPr>
                <p14:cNvContentPartPr/>
                <p14:nvPr/>
              </p14:nvContentPartPr>
              <p14:xfrm>
                <a:off x="8085276" y="3661604"/>
                <a:ext cx="43920" cy="116280"/>
              </p14:xfrm>
            </p:contentPart>
          </mc:Choice>
          <mc:Fallback xmlns=""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C084DE2E-10C7-4CFF-9BEB-26A017DCB087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8076636" y="3652964"/>
                  <a:ext cx="6156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28" name="잉크 27">
                  <a:extLst>
                    <a:ext uri="{FF2B5EF4-FFF2-40B4-BE49-F238E27FC236}">
                      <a16:creationId xmlns:a16="http://schemas.microsoft.com/office/drawing/2014/main" id="{E7C03697-7578-450E-AA89-3E844D1CC881}"/>
                    </a:ext>
                  </a:extLst>
                </p14:cNvPr>
                <p14:cNvContentPartPr/>
                <p14:nvPr/>
              </p14:nvContentPartPr>
              <p14:xfrm>
                <a:off x="8079876" y="3799484"/>
                <a:ext cx="115920" cy="104040"/>
              </p14:xfrm>
            </p:contentPart>
          </mc:Choice>
          <mc:Fallback xmlns=""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E7C03697-7578-450E-AA89-3E844D1CC881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8070876" y="3790844"/>
                  <a:ext cx="13356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29" name="잉크 28">
                  <a:extLst>
                    <a:ext uri="{FF2B5EF4-FFF2-40B4-BE49-F238E27FC236}">
                      <a16:creationId xmlns:a16="http://schemas.microsoft.com/office/drawing/2014/main" id="{95F29DB1-FE4A-4571-A0B4-C1012F34165E}"/>
                    </a:ext>
                  </a:extLst>
                </p14:cNvPr>
                <p14:cNvContentPartPr/>
                <p14:nvPr/>
              </p14:nvContentPartPr>
              <p14:xfrm>
                <a:off x="8146836" y="3634604"/>
                <a:ext cx="132480" cy="165960"/>
              </p14:xfrm>
            </p:contentPart>
          </mc:Choice>
          <mc:Fallback xmlns="">
            <p:pic>
              <p:nvPicPr>
                <p:cNvPr id="29" name="잉크 28">
                  <a:extLst>
                    <a:ext uri="{FF2B5EF4-FFF2-40B4-BE49-F238E27FC236}">
                      <a16:creationId xmlns:a16="http://schemas.microsoft.com/office/drawing/2014/main" id="{95F29DB1-FE4A-4571-A0B4-C1012F34165E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8138196" y="3625604"/>
                  <a:ext cx="15012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0" name="잉크 29">
                  <a:extLst>
                    <a:ext uri="{FF2B5EF4-FFF2-40B4-BE49-F238E27FC236}">
                      <a16:creationId xmlns:a16="http://schemas.microsoft.com/office/drawing/2014/main" id="{38EDFCE7-28E0-4925-AEA2-6FF2CBDD4F65}"/>
                    </a:ext>
                  </a:extLst>
                </p14:cNvPr>
                <p14:cNvContentPartPr/>
                <p14:nvPr/>
              </p14:nvContentPartPr>
              <p14:xfrm>
                <a:off x="8313156" y="3595004"/>
                <a:ext cx="110520" cy="131760"/>
              </p14:xfrm>
            </p:contentPart>
          </mc:Choice>
          <mc:Fallback xmlns="">
            <p:pic>
              <p:nvPicPr>
                <p:cNvPr id="30" name="잉크 29">
                  <a:extLst>
                    <a:ext uri="{FF2B5EF4-FFF2-40B4-BE49-F238E27FC236}">
                      <a16:creationId xmlns:a16="http://schemas.microsoft.com/office/drawing/2014/main" id="{38EDFCE7-28E0-4925-AEA2-6FF2CBDD4F65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8304516" y="3586004"/>
                  <a:ext cx="12816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31" name="잉크 30">
                  <a:extLst>
                    <a:ext uri="{FF2B5EF4-FFF2-40B4-BE49-F238E27FC236}">
                      <a16:creationId xmlns:a16="http://schemas.microsoft.com/office/drawing/2014/main" id="{28EEB2F0-6AF4-4BD8-B811-23F0688E5CB6}"/>
                    </a:ext>
                  </a:extLst>
                </p14:cNvPr>
                <p14:cNvContentPartPr/>
                <p14:nvPr/>
              </p14:nvContentPartPr>
              <p14:xfrm>
                <a:off x="8449596" y="3558644"/>
                <a:ext cx="57600" cy="89280"/>
              </p14:xfrm>
            </p:contentPart>
          </mc:Choice>
          <mc:Fallback xmlns="">
            <p:pic>
              <p:nvPicPr>
                <p:cNvPr id="31" name="잉크 30">
                  <a:extLst>
                    <a:ext uri="{FF2B5EF4-FFF2-40B4-BE49-F238E27FC236}">
                      <a16:creationId xmlns:a16="http://schemas.microsoft.com/office/drawing/2014/main" id="{28EEB2F0-6AF4-4BD8-B811-23F0688E5CB6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8440956" y="3549644"/>
                  <a:ext cx="7524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32" name="잉크 31">
                  <a:extLst>
                    <a:ext uri="{FF2B5EF4-FFF2-40B4-BE49-F238E27FC236}">
                      <a16:creationId xmlns:a16="http://schemas.microsoft.com/office/drawing/2014/main" id="{150F34DE-5E25-496E-9C2D-68DAC3253AAC}"/>
                    </a:ext>
                  </a:extLst>
                </p14:cNvPr>
                <p14:cNvContentPartPr/>
                <p14:nvPr/>
              </p14:nvContentPartPr>
              <p14:xfrm>
                <a:off x="8539596" y="3453884"/>
                <a:ext cx="118800" cy="295560"/>
              </p14:xfrm>
            </p:contentPart>
          </mc:Choice>
          <mc:Fallback xmlns="">
            <p:pic>
              <p:nvPicPr>
                <p:cNvPr id="32" name="잉크 31">
                  <a:extLst>
                    <a:ext uri="{FF2B5EF4-FFF2-40B4-BE49-F238E27FC236}">
                      <a16:creationId xmlns:a16="http://schemas.microsoft.com/office/drawing/2014/main" id="{150F34DE-5E25-496E-9C2D-68DAC3253AAC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8530956" y="3445244"/>
                  <a:ext cx="136440" cy="31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33" name="잉크 32">
                  <a:extLst>
                    <a:ext uri="{FF2B5EF4-FFF2-40B4-BE49-F238E27FC236}">
                      <a16:creationId xmlns:a16="http://schemas.microsoft.com/office/drawing/2014/main" id="{96C62978-1944-4D37-854D-3CF24004C430}"/>
                    </a:ext>
                  </a:extLst>
                </p14:cNvPr>
                <p14:cNvContentPartPr/>
                <p14:nvPr/>
              </p14:nvContentPartPr>
              <p14:xfrm>
                <a:off x="8669556" y="3359924"/>
                <a:ext cx="126000" cy="165600"/>
              </p14:xfrm>
            </p:contentPart>
          </mc:Choice>
          <mc:Fallback xmlns="">
            <p:pic>
              <p:nvPicPr>
                <p:cNvPr id="33" name="잉크 32">
                  <a:extLst>
                    <a:ext uri="{FF2B5EF4-FFF2-40B4-BE49-F238E27FC236}">
                      <a16:creationId xmlns:a16="http://schemas.microsoft.com/office/drawing/2014/main" id="{96C62978-1944-4D37-854D-3CF24004C430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8660556" y="3351284"/>
                  <a:ext cx="14364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34" name="잉크 33">
                  <a:extLst>
                    <a:ext uri="{FF2B5EF4-FFF2-40B4-BE49-F238E27FC236}">
                      <a16:creationId xmlns:a16="http://schemas.microsoft.com/office/drawing/2014/main" id="{D90D2AC6-98A2-402E-895D-1DC8C9BC2B7F}"/>
                    </a:ext>
                  </a:extLst>
                </p14:cNvPr>
                <p14:cNvContentPartPr/>
                <p14:nvPr/>
              </p14:nvContentPartPr>
              <p14:xfrm>
                <a:off x="8818956" y="3337964"/>
                <a:ext cx="95400" cy="115200"/>
              </p14:xfrm>
            </p:contentPart>
          </mc:Choice>
          <mc:Fallback xmlns="">
            <p:pic>
              <p:nvPicPr>
                <p:cNvPr id="34" name="잉크 33">
                  <a:extLst>
                    <a:ext uri="{FF2B5EF4-FFF2-40B4-BE49-F238E27FC236}">
                      <a16:creationId xmlns:a16="http://schemas.microsoft.com/office/drawing/2014/main" id="{D90D2AC6-98A2-402E-895D-1DC8C9BC2B7F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8809956" y="3329324"/>
                  <a:ext cx="11304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35" name="잉크 34">
                  <a:extLst>
                    <a:ext uri="{FF2B5EF4-FFF2-40B4-BE49-F238E27FC236}">
                      <a16:creationId xmlns:a16="http://schemas.microsoft.com/office/drawing/2014/main" id="{05E24686-0580-4282-B6CD-EA362A3CAB95}"/>
                    </a:ext>
                  </a:extLst>
                </p14:cNvPr>
                <p14:cNvContentPartPr/>
                <p14:nvPr/>
              </p14:nvContentPartPr>
              <p14:xfrm>
                <a:off x="8817516" y="3510044"/>
                <a:ext cx="79920" cy="79920"/>
              </p14:xfrm>
            </p:contentPart>
          </mc:Choice>
          <mc:Fallback xmlns="">
            <p:pic>
              <p:nvPicPr>
                <p:cNvPr id="35" name="잉크 34">
                  <a:extLst>
                    <a:ext uri="{FF2B5EF4-FFF2-40B4-BE49-F238E27FC236}">
                      <a16:creationId xmlns:a16="http://schemas.microsoft.com/office/drawing/2014/main" id="{05E24686-0580-4282-B6CD-EA362A3CAB95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8808516" y="3501404"/>
                  <a:ext cx="9756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36" name="잉크 35">
                  <a:extLst>
                    <a:ext uri="{FF2B5EF4-FFF2-40B4-BE49-F238E27FC236}">
                      <a16:creationId xmlns:a16="http://schemas.microsoft.com/office/drawing/2014/main" id="{8555EEC5-BE6D-43F7-A19A-7F9B3673128C}"/>
                    </a:ext>
                  </a:extLst>
                </p14:cNvPr>
                <p14:cNvContentPartPr/>
                <p14:nvPr/>
              </p14:nvContentPartPr>
              <p14:xfrm>
                <a:off x="8907516" y="3536324"/>
                <a:ext cx="20160" cy="7560"/>
              </p14:xfrm>
            </p:contentPart>
          </mc:Choice>
          <mc:Fallback xmlns="">
            <p:pic>
              <p:nvPicPr>
                <p:cNvPr id="36" name="잉크 35">
                  <a:extLst>
                    <a:ext uri="{FF2B5EF4-FFF2-40B4-BE49-F238E27FC236}">
                      <a16:creationId xmlns:a16="http://schemas.microsoft.com/office/drawing/2014/main" id="{8555EEC5-BE6D-43F7-A19A-7F9B3673128C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8898516" y="3527324"/>
                  <a:ext cx="3780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38" name="잉크 37">
                  <a:extLst>
                    <a:ext uri="{FF2B5EF4-FFF2-40B4-BE49-F238E27FC236}">
                      <a16:creationId xmlns:a16="http://schemas.microsoft.com/office/drawing/2014/main" id="{A84A913D-0A03-4057-BA8B-223187B56B9C}"/>
                    </a:ext>
                  </a:extLst>
                </p14:cNvPr>
                <p14:cNvContentPartPr/>
                <p14:nvPr/>
              </p14:nvContentPartPr>
              <p14:xfrm>
                <a:off x="6388596" y="2981924"/>
                <a:ext cx="149760" cy="267120"/>
              </p14:xfrm>
            </p:contentPart>
          </mc:Choice>
          <mc:Fallback xmlns="">
            <p:pic>
              <p:nvPicPr>
                <p:cNvPr id="38" name="잉크 37">
                  <a:extLst>
                    <a:ext uri="{FF2B5EF4-FFF2-40B4-BE49-F238E27FC236}">
                      <a16:creationId xmlns:a16="http://schemas.microsoft.com/office/drawing/2014/main" id="{A84A913D-0A03-4057-BA8B-223187B56B9C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6379596" y="2972924"/>
                  <a:ext cx="167400" cy="28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39" name="잉크 38">
                  <a:extLst>
                    <a:ext uri="{FF2B5EF4-FFF2-40B4-BE49-F238E27FC236}">
                      <a16:creationId xmlns:a16="http://schemas.microsoft.com/office/drawing/2014/main" id="{91E69DA0-66B1-4532-BD7F-0CC2209C9FB6}"/>
                    </a:ext>
                  </a:extLst>
                </p14:cNvPr>
                <p14:cNvContentPartPr/>
                <p14:nvPr/>
              </p14:nvContentPartPr>
              <p14:xfrm>
                <a:off x="6514956" y="2958884"/>
                <a:ext cx="210960" cy="218520"/>
              </p14:xfrm>
            </p:contentPart>
          </mc:Choice>
          <mc:Fallback xmlns="">
            <p:pic>
              <p:nvPicPr>
                <p:cNvPr id="39" name="잉크 38">
                  <a:extLst>
                    <a:ext uri="{FF2B5EF4-FFF2-40B4-BE49-F238E27FC236}">
                      <a16:creationId xmlns:a16="http://schemas.microsoft.com/office/drawing/2014/main" id="{91E69DA0-66B1-4532-BD7F-0CC2209C9FB6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6506316" y="2949884"/>
                  <a:ext cx="22860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40" name="잉크 39">
                  <a:extLst>
                    <a:ext uri="{FF2B5EF4-FFF2-40B4-BE49-F238E27FC236}">
                      <a16:creationId xmlns:a16="http://schemas.microsoft.com/office/drawing/2014/main" id="{7FCD99D2-F0AF-4959-ACEE-FD3A8ED06125}"/>
                    </a:ext>
                  </a:extLst>
                </p14:cNvPr>
                <p14:cNvContentPartPr/>
                <p14:nvPr/>
              </p14:nvContentPartPr>
              <p14:xfrm>
                <a:off x="6645636" y="2918204"/>
                <a:ext cx="101160" cy="132840"/>
              </p14:xfrm>
            </p:contentPart>
          </mc:Choice>
          <mc:Fallback xmlns="">
            <p:pic>
              <p:nvPicPr>
                <p:cNvPr id="40" name="잉크 39">
                  <a:extLst>
                    <a:ext uri="{FF2B5EF4-FFF2-40B4-BE49-F238E27FC236}">
                      <a16:creationId xmlns:a16="http://schemas.microsoft.com/office/drawing/2014/main" id="{7FCD99D2-F0AF-4959-ACEE-FD3A8ED06125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6636636" y="2909204"/>
                  <a:ext cx="11880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41" name="잉크 40">
                  <a:extLst>
                    <a:ext uri="{FF2B5EF4-FFF2-40B4-BE49-F238E27FC236}">
                      <a16:creationId xmlns:a16="http://schemas.microsoft.com/office/drawing/2014/main" id="{5E2FDB92-B4A3-4CD2-B7F9-511868250112}"/>
                    </a:ext>
                  </a:extLst>
                </p14:cNvPr>
                <p14:cNvContentPartPr/>
                <p14:nvPr/>
              </p14:nvContentPartPr>
              <p14:xfrm>
                <a:off x="6724476" y="2912804"/>
                <a:ext cx="119880" cy="65880"/>
              </p14:xfrm>
            </p:contentPart>
          </mc:Choice>
          <mc:Fallback xmlns="">
            <p:pic>
              <p:nvPicPr>
                <p:cNvPr id="41" name="잉크 40">
                  <a:extLst>
                    <a:ext uri="{FF2B5EF4-FFF2-40B4-BE49-F238E27FC236}">
                      <a16:creationId xmlns:a16="http://schemas.microsoft.com/office/drawing/2014/main" id="{5E2FDB92-B4A3-4CD2-B7F9-511868250112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6715836" y="2903804"/>
                  <a:ext cx="13752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42" name="잉크 41">
                  <a:extLst>
                    <a:ext uri="{FF2B5EF4-FFF2-40B4-BE49-F238E27FC236}">
                      <a16:creationId xmlns:a16="http://schemas.microsoft.com/office/drawing/2014/main" id="{7C60B5BD-DB97-4E34-8139-AB5D92C588F6}"/>
                    </a:ext>
                  </a:extLst>
                </p14:cNvPr>
                <p14:cNvContentPartPr/>
                <p14:nvPr/>
              </p14:nvContentPartPr>
              <p14:xfrm>
                <a:off x="6719436" y="2966444"/>
                <a:ext cx="180720" cy="90360"/>
              </p14:xfrm>
            </p:contentPart>
          </mc:Choice>
          <mc:Fallback xmlns="">
            <p:pic>
              <p:nvPicPr>
                <p:cNvPr id="42" name="잉크 41">
                  <a:extLst>
                    <a:ext uri="{FF2B5EF4-FFF2-40B4-BE49-F238E27FC236}">
                      <a16:creationId xmlns:a16="http://schemas.microsoft.com/office/drawing/2014/main" id="{7C60B5BD-DB97-4E34-8139-AB5D92C588F6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6710796" y="2957444"/>
                  <a:ext cx="19836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43" name="잉크 42">
                  <a:extLst>
                    <a:ext uri="{FF2B5EF4-FFF2-40B4-BE49-F238E27FC236}">
                      <a16:creationId xmlns:a16="http://schemas.microsoft.com/office/drawing/2014/main" id="{44B0EB20-1BE1-4A1C-9711-617F1DED5977}"/>
                    </a:ext>
                  </a:extLst>
                </p14:cNvPr>
                <p14:cNvContentPartPr/>
                <p14:nvPr/>
              </p14:nvContentPartPr>
              <p14:xfrm>
                <a:off x="6757956" y="3040244"/>
                <a:ext cx="118800" cy="61200"/>
              </p14:xfrm>
            </p:contentPart>
          </mc:Choice>
          <mc:Fallback xmlns="">
            <p:pic>
              <p:nvPicPr>
                <p:cNvPr id="43" name="잉크 42">
                  <a:extLst>
                    <a:ext uri="{FF2B5EF4-FFF2-40B4-BE49-F238E27FC236}">
                      <a16:creationId xmlns:a16="http://schemas.microsoft.com/office/drawing/2014/main" id="{44B0EB20-1BE1-4A1C-9711-617F1DED5977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6748956" y="3031604"/>
                  <a:ext cx="13644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44" name="잉크 43">
                  <a:extLst>
                    <a:ext uri="{FF2B5EF4-FFF2-40B4-BE49-F238E27FC236}">
                      <a16:creationId xmlns:a16="http://schemas.microsoft.com/office/drawing/2014/main" id="{2569C420-7B88-42CF-BB5C-2318BC7BB0E9}"/>
                    </a:ext>
                  </a:extLst>
                </p14:cNvPr>
                <p14:cNvContentPartPr/>
                <p14:nvPr/>
              </p14:nvContentPartPr>
              <p14:xfrm>
                <a:off x="6472476" y="3126284"/>
                <a:ext cx="488880" cy="272520"/>
              </p14:xfrm>
            </p:contentPart>
          </mc:Choice>
          <mc:Fallback xmlns="">
            <p:pic>
              <p:nvPicPr>
                <p:cNvPr id="44" name="잉크 43">
                  <a:extLst>
                    <a:ext uri="{FF2B5EF4-FFF2-40B4-BE49-F238E27FC236}">
                      <a16:creationId xmlns:a16="http://schemas.microsoft.com/office/drawing/2014/main" id="{2569C420-7B88-42CF-BB5C-2318BC7BB0E9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6463476" y="3117284"/>
                  <a:ext cx="506520" cy="29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45" name="잉크 44">
                  <a:extLst>
                    <a:ext uri="{FF2B5EF4-FFF2-40B4-BE49-F238E27FC236}">
                      <a16:creationId xmlns:a16="http://schemas.microsoft.com/office/drawing/2014/main" id="{2A61FA53-9A9D-47A7-B42D-30D77190396E}"/>
                    </a:ext>
                  </a:extLst>
                </p14:cNvPr>
                <p14:cNvContentPartPr/>
                <p14:nvPr/>
              </p14:nvContentPartPr>
              <p14:xfrm>
                <a:off x="6471036" y="3128444"/>
                <a:ext cx="541080" cy="261000"/>
              </p14:xfrm>
            </p:contentPart>
          </mc:Choice>
          <mc:Fallback xmlns="">
            <p:pic>
              <p:nvPicPr>
                <p:cNvPr id="45" name="잉크 44">
                  <a:extLst>
                    <a:ext uri="{FF2B5EF4-FFF2-40B4-BE49-F238E27FC236}">
                      <a16:creationId xmlns:a16="http://schemas.microsoft.com/office/drawing/2014/main" id="{2A61FA53-9A9D-47A7-B42D-30D77190396E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6462396" y="3119444"/>
                  <a:ext cx="558720" cy="27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46" name="잉크 45">
                  <a:extLst>
                    <a:ext uri="{FF2B5EF4-FFF2-40B4-BE49-F238E27FC236}">
                      <a16:creationId xmlns:a16="http://schemas.microsoft.com/office/drawing/2014/main" id="{C741537C-B1B8-4B32-94EB-51E3B7AFB3C9}"/>
                    </a:ext>
                  </a:extLst>
                </p14:cNvPr>
                <p14:cNvContentPartPr/>
                <p14:nvPr/>
              </p14:nvContentPartPr>
              <p14:xfrm>
                <a:off x="6325596" y="2745044"/>
                <a:ext cx="702360" cy="635400"/>
              </p14:xfrm>
            </p:contentPart>
          </mc:Choice>
          <mc:Fallback xmlns="">
            <p:pic>
              <p:nvPicPr>
                <p:cNvPr id="46" name="잉크 45">
                  <a:extLst>
                    <a:ext uri="{FF2B5EF4-FFF2-40B4-BE49-F238E27FC236}">
                      <a16:creationId xmlns:a16="http://schemas.microsoft.com/office/drawing/2014/main" id="{C741537C-B1B8-4B32-94EB-51E3B7AFB3C9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6316596" y="2736404"/>
                  <a:ext cx="720000" cy="65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48" name="잉크 47">
                  <a:extLst>
                    <a:ext uri="{FF2B5EF4-FFF2-40B4-BE49-F238E27FC236}">
                      <a16:creationId xmlns:a16="http://schemas.microsoft.com/office/drawing/2014/main" id="{BC5DB42B-6441-46EA-BD43-048394BBCD1D}"/>
                    </a:ext>
                  </a:extLst>
                </p14:cNvPr>
                <p14:cNvContentPartPr/>
                <p14:nvPr/>
              </p14:nvContentPartPr>
              <p14:xfrm>
                <a:off x="5752836" y="775484"/>
                <a:ext cx="470880" cy="2284200"/>
              </p14:xfrm>
            </p:contentPart>
          </mc:Choice>
          <mc:Fallback xmlns="">
            <p:pic>
              <p:nvPicPr>
                <p:cNvPr id="48" name="잉크 47">
                  <a:extLst>
                    <a:ext uri="{FF2B5EF4-FFF2-40B4-BE49-F238E27FC236}">
                      <a16:creationId xmlns:a16="http://schemas.microsoft.com/office/drawing/2014/main" id="{BC5DB42B-6441-46EA-BD43-048394BBCD1D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5743836" y="766484"/>
                  <a:ext cx="488520" cy="230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49" name="잉크 48">
                  <a:extLst>
                    <a:ext uri="{FF2B5EF4-FFF2-40B4-BE49-F238E27FC236}">
                      <a16:creationId xmlns:a16="http://schemas.microsoft.com/office/drawing/2014/main" id="{D0EA3D91-75CF-4B23-91AE-0AC1C0ED62B7}"/>
                    </a:ext>
                  </a:extLst>
                </p14:cNvPr>
                <p14:cNvContentPartPr/>
                <p14:nvPr/>
              </p14:nvContentPartPr>
              <p14:xfrm>
                <a:off x="6117156" y="1183724"/>
                <a:ext cx="1604520" cy="396360"/>
              </p14:xfrm>
            </p:contentPart>
          </mc:Choice>
          <mc:Fallback xmlns="">
            <p:pic>
              <p:nvPicPr>
                <p:cNvPr id="49" name="잉크 48">
                  <a:extLst>
                    <a:ext uri="{FF2B5EF4-FFF2-40B4-BE49-F238E27FC236}">
                      <a16:creationId xmlns:a16="http://schemas.microsoft.com/office/drawing/2014/main" id="{D0EA3D91-75CF-4B23-91AE-0AC1C0ED62B7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6108516" y="1175084"/>
                  <a:ext cx="1622160" cy="41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50" name="잉크 49">
                  <a:extLst>
                    <a:ext uri="{FF2B5EF4-FFF2-40B4-BE49-F238E27FC236}">
                      <a16:creationId xmlns:a16="http://schemas.microsoft.com/office/drawing/2014/main" id="{17785F06-D5DD-44C3-AEA0-95174A62C142}"/>
                    </a:ext>
                  </a:extLst>
                </p14:cNvPr>
                <p14:cNvContentPartPr/>
                <p14:nvPr/>
              </p14:nvContentPartPr>
              <p14:xfrm>
                <a:off x="6246756" y="1235564"/>
                <a:ext cx="315000" cy="465840"/>
              </p14:xfrm>
            </p:contentPart>
          </mc:Choice>
          <mc:Fallback xmlns="">
            <p:pic>
              <p:nvPicPr>
                <p:cNvPr id="50" name="잉크 49">
                  <a:extLst>
                    <a:ext uri="{FF2B5EF4-FFF2-40B4-BE49-F238E27FC236}">
                      <a16:creationId xmlns:a16="http://schemas.microsoft.com/office/drawing/2014/main" id="{17785F06-D5DD-44C3-AEA0-95174A62C142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6238116" y="1226924"/>
                  <a:ext cx="332640" cy="483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BE4AF2E9-0AB6-4D47-AB88-32AD2BED7AF5}"/>
              </a:ext>
            </a:extLst>
          </p:cNvPr>
          <p:cNvGrpSpPr/>
          <p:nvPr/>
        </p:nvGrpSpPr>
        <p:grpSpPr>
          <a:xfrm>
            <a:off x="7780356" y="927764"/>
            <a:ext cx="1055880" cy="702360"/>
            <a:chOff x="7780356" y="927764"/>
            <a:chExt cx="1055880" cy="702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52" name="잉크 51">
                  <a:extLst>
                    <a:ext uri="{FF2B5EF4-FFF2-40B4-BE49-F238E27FC236}">
                      <a16:creationId xmlns:a16="http://schemas.microsoft.com/office/drawing/2014/main" id="{ADC0DFBB-644C-449C-B2BA-6EDC13A030EF}"/>
                    </a:ext>
                  </a:extLst>
                </p14:cNvPr>
                <p14:cNvContentPartPr/>
                <p14:nvPr/>
              </p14:nvContentPartPr>
              <p14:xfrm>
                <a:off x="7780356" y="1099124"/>
                <a:ext cx="79920" cy="99360"/>
              </p14:xfrm>
            </p:contentPart>
          </mc:Choice>
          <mc:Fallback xmlns="">
            <p:pic>
              <p:nvPicPr>
                <p:cNvPr id="52" name="잉크 51">
                  <a:extLst>
                    <a:ext uri="{FF2B5EF4-FFF2-40B4-BE49-F238E27FC236}">
                      <a16:creationId xmlns:a16="http://schemas.microsoft.com/office/drawing/2014/main" id="{ADC0DFBB-644C-449C-B2BA-6EDC13A030EF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7771356" y="1090484"/>
                  <a:ext cx="9756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53" name="잉크 52">
                  <a:extLst>
                    <a:ext uri="{FF2B5EF4-FFF2-40B4-BE49-F238E27FC236}">
                      <a16:creationId xmlns:a16="http://schemas.microsoft.com/office/drawing/2014/main" id="{493CE7E4-540E-4A6B-A63E-25748B013237}"/>
                    </a:ext>
                  </a:extLst>
                </p14:cNvPr>
                <p14:cNvContentPartPr/>
                <p14:nvPr/>
              </p14:nvContentPartPr>
              <p14:xfrm>
                <a:off x="7894116" y="1042964"/>
                <a:ext cx="43560" cy="186120"/>
              </p14:xfrm>
            </p:contentPart>
          </mc:Choice>
          <mc:Fallback xmlns="">
            <p:pic>
              <p:nvPicPr>
                <p:cNvPr id="53" name="잉크 52">
                  <a:extLst>
                    <a:ext uri="{FF2B5EF4-FFF2-40B4-BE49-F238E27FC236}">
                      <a16:creationId xmlns:a16="http://schemas.microsoft.com/office/drawing/2014/main" id="{493CE7E4-540E-4A6B-A63E-25748B013237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7885116" y="1034324"/>
                  <a:ext cx="6120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54" name="잉크 53">
                  <a:extLst>
                    <a:ext uri="{FF2B5EF4-FFF2-40B4-BE49-F238E27FC236}">
                      <a16:creationId xmlns:a16="http://schemas.microsoft.com/office/drawing/2014/main" id="{1F2E4571-4F8C-4A17-A782-C770485F75CA}"/>
                    </a:ext>
                  </a:extLst>
                </p14:cNvPr>
                <p14:cNvContentPartPr/>
                <p14:nvPr/>
              </p14:nvContentPartPr>
              <p14:xfrm>
                <a:off x="7951716" y="1023164"/>
                <a:ext cx="28800" cy="130680"/>
              </p14:xfrm>
            </p:contentPart>
          </mc:Choice>
          <mc:Fallback xmlns="">
            <p:pic>
              <p:nvPicPr>
                <p:cNvPr id="54" name="잉크 53">
                  <a:extLst>
                    <a:ext uri="{FF2B5EF4-FFF2-40B4-BE49-F238E27FC236}">
                      <a16:creationId xmlns:a16="http://schemas.microsoft.com/office/drawing/2014/main" id="{1F2E4571-4F8C-4A17-A782-C770485F75CA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7943076" y="1014524"/>
                  <a:ext cx="4644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55" name="잉크 54">
                  <a:extLst>
                    <a:ext uri="{FF2B5EF4-FFF2-40B4-BE49-F238E27FC236}">
                      <a16:creationId xmlns:a16="http://schemas.microsoft.com/office/drawing/2014/main" id="{D732F1E7-56E1-4C06-90B3-B1A8A8B0CDC4}"/>
                    </a:ext>
                  </a:extLst>
                </p14:cNvPr>
                <p14:cNvContentPartPr/>
                <p14:nvPr/>
              </p14:nvContentPartPr>
              <p14:xfrm>
                <a:off x="7995996" y="958004"/>
                <a:ext cx="59040" cy="191880"/>
              </p14:xfrm>
            </p:contentPart>
          </mc:Choice>
          <mc:Fallback xmlns="">
            <p:pic>
              <p:nvPicPr>
                <p:cNvPr id="55" name="잉크 54">
                  <a:extLst>
                    <a:ext uri="{FF2B5EF4-FFF2-40B4-BE49-F238E27FC236}">
                      <a16:creationId xmlns:a16="http://schemas.microsoft.com/office/drawing/2014/main" id="{D732F1E7-56E1-4C06-90B3-B1A8A8B0CDC4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7986996" y="949004"/>
                  <a:ext cx="7668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56" name="잉크 55">
                  <a:extLst>
                    <a:ext uri="{FF2B5EF4-FFF2-40B4-BE49-F238E27FC236}">
                      <a16:creationId xmlns:a16="http://schemas.microsoft.com/office/drawing/2014/main" id="{8EACB373-8B8E-43DC-BA96-7AC7D33F8711}"/>
                    </a:ext>
                  </a:extLst>
                </p14:cNvPr>
                <p14:cNvContentPartPr/>
                <p14:nvPr/>
              </p14:nvContentPartPr>
              <p14:xfrm>
                <a:off x="7925436" y="1040804"/>
                <a:ext cx="180720" cy="208800"/>
              </p14:xfrm>
            </p:contentPart>
          </mc:Choice>
          <mc:Fallback xmlns="">
            <p:pic>
              <p:nvPicPr>
                <p:cNvPr id="56" name="잉크 55">
                  <a:extLst>
                    <a:ext uri="{FF2B5EF4-FFF2-40B4-BE49-F238E27FC236}">
                      <a16:creationId xmlns:a16="http://schemas.microsoft.com/office/drawing/2014/main" id="{8EACB373-8B8E-43DC-BA96-7AC7D33F8711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7916796" y="1031804"/>
                  <a:ext cx="19836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57" name="잉크 56">
                  <a:extLst>
                    <a:ext uri="{FF2B5EF4-FFF2-40B4-BE49-F238E27FC236}">
                      <a16:creationId xmlns:a16="http://schemas.microsoft.com/office/drawing/2014/main" id="{9E0933AB-5836-4598-A884-B7354AA394E9}"/>
                    </a:ext>
                  </a:extLst>
                </p14:cNvPr>
                <p14:cNvContentPartPr/>
                <p14:nvPr/>
              </p14:nvContentPartPr>
              <p14:xfrm>
                <a:off x="8113356" y="990764"/>
                <a:ext cx="53280" cy="145080"/>
              </p14:xfrm>
            </p:contentPart>
          </mc:Choice>
          <mc:Fallback xmlns="">
            <p:pic>
              <p:nvPicPr>
                <p:cNvPr id="57" name="잉크 56">
                  <a:extLst>
                    <a:ext uri="{FF2B5EF4-FFF2-40B4-BE49-F238E27FC236}">
                      <a16:creationId xmlns:a16="http://schemas.microsoft.com/office/drawing/2014/main" id="{9E0933AB-5836-4598-A884-B7354AA394E9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8104356" y="981764"/>
                  <a:ext cx="7092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58" name="잉크 57">
                  <a:extLst>
                    <a:ext uri="{FF2B5EF4-FFF2-40B4-BE49-F238E27FC236}">
                      <a16:creationId xmlns:a16="http://schemas.microsoft.com/office/drawing/2014/main" id="{AE3D2CFD-B0DA-4755-9D38-6FF220F382E6}"/>
                    </a:ext>
                  </a:extLst>
                </p14:cNvPr>
                <p14:cNvContentPartPr/>
                <p14:nvPr/>
              </p14:nvContentPartPr>
              <p14:xfrm>
                <a:off x="8102196" y="1144844"/>
                <a:ext cx="142200" cy="63720"/>
              </p14:xfrm>
            </p:contentPart>
          </mc:Choice>
          <mc:Fallback xmlns="">
            <p:pic>
              <p:nvPicPr>
                <p:cNvPr id="58" name="잉크 57">
                  <a:extLst>
                    <a:ext uri="{FF2B5EF4-FFF2-40B4-BE49-F238E27FC236}">
                      <a16:creationId xmlns:a16="http://schemas.microsoft.com/office/drawing/2014/main" id="{AE3D2CFD-B0DA-4755-9D38-6FF220F382E6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8093556" y="1136204"/>
                  <a:ext cx="15984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59" name="잉크 58">
                  <a:extLst>
                    <a:ext uri="{FF2B5EF4-FFF2-40B4-BE49-F238E27FC236}">
                      <a16:creationId xmlns:a16="http://schemas.microsoft.com/office/drawing/2014/main" id="{42863000-2F3C-4E8B-A850-0E0ADBE1D4AA}"/>
                    </a:ext>
                  </a:extLst>
                </p14:cNvPr>
                <p14:cNvContentPartPr/>
                <p14:nvPr/>
              </p14:nvContentPartPr>
              <p14:xfrm>
                <a:off x="8353476" y="1006244"/>
                <a:ext cx="78120" cy="45000"/>
              </p14:xfrm>
            </p:contentPart>
          </mc:Choice>
          <mc:Fallback xmlns="">
            <p:pic>
              <p:nvPicPr>
                <p:cNvPr id="59" name="잉크 58">
                  <a:extLst>
                    <a:ext uri="{FF2B5EF4-FFF2-40B4-BE49-F238E27FC236}">
                      <a16:creationId xmlns:a16="http://schemas.microsoft.com/office/drawing/2014/main" id="{42863000-2F3C-4E8B-A850-0E0ADBE1D4AA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8344476" y="997604"/>
                  <a:ext cx="9576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60" name="잉크 59">
                  <a:extLst>
                    <a:ext uri="{FF2B5EF4-FFF2-40B4-BE49-F238E27FC236}">
                      <a16:creationId xmlns:a16="http://schemas.microsoft.com/office/drawing/2014/main" id="{D93AA660-DB46-4BA3-920C-69F501D9444B}"/>
                    </a:ext>
                  </a:extLst>
                </p14:cNvPr>
                <p14:cNvContentPartPr/>
                <p14:nvPr/>
              </p14:nvContentPartPr>
              <p14:xfrm>
                <a:off x="8475876" y="937844"/>
                <a:ext cx="45000" cy="192960"/>
              </p14:xfrm>
            </p:contentPart>
          </mc:Choice>
          <mc:Fallback xmlns="">
            <p:pic>
              <p:nvPicPr>
                <p:cNvPr id="60" name="잉크 59">
                  <a:extLst>
                    <a:ext uri="{FF2B5EF4-FFF2-40B4-BE49-F238E27FC236}">
                      <a16:creationId xmlns:a16="http://schemas.microsoft.com/office/drawing/2014/main" id="{D93AA660-DB46-4BA3-920C-69F501D9444B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8466876" y="929204"/>
                  <a:ext cx="6264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61" name="잉크 60">
                  <a:extLst>
                    <a:ext uri="{FF2B5EF4-FFF2-40B4-BE49-F238E27FC236}">
                      <a16:creationId xmlns:a16="http://schemas.microsoft.com/office/drawing/2014/main" id="{90FFACD5-93FF-4546-95E1-1363E7C40FDF}"/>
                    </a:ext>
                  </a:extLst>
                </p14:cNvPr>
                <p14:cNvContentPartPr/>
                <p14:nvPr/>
              </p14:nvContentPartPr>
              <p14:xfrm>
                <a:off x="8556876" y="927764"/>
                <a:ext cx="279360" cy="128880"/>
              </p14:xfrm>
            </p:contentPart>
          </mc:Choice>
          <mc:Fallback xmlns="">
            <p:pic>
              <p:nvPicPr>
                <p:cNvPr id="61" name="잉크 60">
                  <a:extLst>
                    <a:ext uri="{FF2B5EF4-FFF2-40B4-BE49-F238E27FC236}">
                      <a16:creationId xmlns:a16="http://schemas.microsoft.com/office/drawing/2014/main" id="{90FFACD5-93FF-4546-95E1-1363E7C40FDF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8547876" y="919124"/>
                  <a:ext cx="29700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62" name="잉크 61">
                  <a:extLst>
                    <a:ext uri="{FF2B5EF4-FFF2-40B4-BE49-F238E27FC236}">
                      <a16:creationId xmlns:a16="http://schemas.microsoft.com/office/drawing/2014/main" id="{88EFB5AF-F619-46A7-82D8-5F074294AB12}"/>
                    </a:ext>
                  </a:extLst>
                </p14:cNvPr>
                <p14:cNvContentPartPr/>
                <p14:nvPr/>
              </p14:nvContentPartPr>
              <p14:xfrm>
                <a:off x="7955676" y="1392524"/>
                <a:ext cx="169560" cy="237600"/>
              </p14:xfrm>
            </p:contentPart>
          </mc:Choice>
          <mc:Fallback xmlns="">
            <p:pic>
              <p:nvPicPr>
                <p:cNvPr id="62" name="잉크 61">
                  <a:extLst>
                    <a:ext uri="{FF2B5EF4-FFF2-40B4-BE49-F238E27FC236}">
                      <a16:creationId xmlns:a16="http://schemas.microsoft.com/office/drawing/2014/main" id="{88EFB5AF-F619-46A7-82D8-5F074294AB12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7947036" y="1383884"/>
                  <a:ext cx="18720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63" name="잉크 62">
                  <a:extLst>
                    <a:ext uri="{FF2B5EF4-FFF2-40B4-BE49-F238E27FC236}">
                      <a16:creationId xmlns:a16="http://schemas.microsoft.com/office/drawing/2014/main" id="{1FCA78FB-CBDD-470C-A68F-42882DB88F8A}"/>
                    </a:ext>
                  </a:extLst>
                </p14:cNvPr>
                <p14:cNvContentPartPr/>
                <p14:nvPr/>
              </p14:nvContentPartPr>
              <p14:xfrm>
                <a:off x="8065476" y="1406924"/>
                <a:ext cx="141480" cy="144720"/>
              </p14:xfrm>
            </p:contentPart>
          </mc:Choice>
          <mc:Fallback xmlns="">
            <p:pic>
              <p:nvPicPr>
                <p:cNvPr id="63" name="잉크 62">
                  <a:extLst>
                    <a:ext uri="{FF2B5EF4-FFF2-40B4-BE49-F238E27FC236}">
                      <a16:creationId xmlns:a16="http://schemas.microsoft.com/office/drawing/2014/main" id="{1FCA78FB-CBDD-470C-A68F-42882DB88F8A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8056476" y="1397924"/>
                  <a:ext cx="15912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64" name="잉크 63">
                  <a:extLst>
                    <a:ext uri="{FF2B5EF4-FFF2-40B4-BE49-F238E27FC236}">
                      <a16:creationId xmlns:a16="http://schemas.microsoft.com/office/drawing/2014/main" id="{35615978-FEE7-4060-8B69-D362C279465C}"/>
                    </a:ext>
                  </a:extLst>
                </p14:cNvPr>
                <p14:cNvContentPartPr/>
                <p14:nvPr/>
              </p14:nvContentPartPr>
              <p14:xfrm>
                <a:off x="8222796" y="1396484"/>
                <a:ext cx="157320" cy="190800"/>
              </p14:xfrm>
            </p:contentPart>
          </mc:Choice>
          <mc:Fallback xmlns="">
            <p:pic>
              <p:nvPicPr>
                <p:cNvPr id="64" name="잉크 63">
                  <a:extLst>
                    <a:ext uri="{FF2B5EF4-FFF2-40B4-BE49-F238E27FC236}">
                      <a16:creationId xmlns:a16="http://schemas.microsoft.com/office/drawing/2014/main" id="{35615978-FEE7-4060-8B69-D362C279465C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8214156" y="1387844"/>
                  <a:ext cx="17496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65" name="잉크 64">
                  <a:extLst>
                    <a:ext uri="{FF2B5EF4-FFF2-40B4-BE49-F238E27FC236}">
                      <a16:creationId xmlns:a16="http://schemas.microsoft.com/office/drawing/2014/main" id="{A87FB280-3164-4272-9B11-0D10D4C4E9E7}"/>
                    </a:ext>
                  </a:extLst>
                </p14:cNvPr>
                <p14:cNvContentPartPr/>
                <p14:nvPr/>
              </p14:nvContentPartPr>
              <p14:xfrm>
                <a:off x="8302356" y="1345004"/>
                <a:ext cx="155520" cy="142200"/>
              </p14:xfrm>
            </p:contentPart>
          </mc:Choice>
          <mc:Fallback xmlns="">
            <p:pic>
              <p:nvPicPr>
                <p:cNvPr id="65" name="잉크 64">
                  <a:extLst>
                    <a:ext uri="{FF2B5EF4-FFF2-40B4-BE49-F238E27FC236}">
                      <a16:creationId xmlns:a16="http://schemas.microsoft.com/office/drawing/2014/main" id="{A87FB280-3164-4272-9B11-0D10D4C4E9E7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8293716" y="1336004"/>
                  <a:ext cx="17316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66" name="잉크 65">
                  <a:extLst>
                    <a:ext uri="{FF2B5EF4-FFF2-40B4-BE49-F238E27FC236}">
                      <a16:creationId xmlns:a16="http://schemas.microsoft.com/office/drawing/2014/main" id="{2E45EE06-25E5-4F06-8594-81E543911DC1}"/>
                    </a:ext>
                  </a:extLst>
                </p14:cNvPr>
                <p14:cNvContentPartPr/>
                <p14:nvPr/>
              </p14:nvContentPartPr>
              <p14:xfrm>
                <a:off x="8374716" y="1473164"/>
                <a:ext cx="96120" cy="69840"/>
              </p14:xfrm>
            </p:contentPart>
          </mc:Choice>
          <mc:Fallback xmlns="">
            <p:pic>
              <p:nvPicPr>
                <p:cNvPr id="66" name="잉크 65">
                  <a:extLst>
                    <a:ext uri="{FF2B5EF4-FFF2-40B4-BE49-F238E27FC236}">
                      <a16:creationId xmlns:a16="http://schemas.microsoft.com/office/drawing/2014/main" id="{2E45EE06-25E5-4F06-8594-81E543911DC1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8366076" y="1464164"/>
                  <a:ext cx="11376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67" name="잉크 66">
                  <a:extLst>
                    <a:ext uri="{FF2B5EF4-FFF2-40B4-BE49-F238E27FC236}">
                      <a16:creationId xmlns:a16="http://schemas.microsoft.com/office/drawing/2014/main" id="{43C24ACE-7D85-4052-936D-D2B1FA710B74}"/>
                    </a:ext>
                  </a:extLst>
                </p14:cNvPr>
                <p14:cNvContentPartPr/>
                <p14:nvPr/>
              </p14:nvContentPartPr>
              <p14:xfrm>
                <a:off x="8492796" y="1509164"/>
                <a:ext cx="16200" cy="9360"/>
              </p14:xfrm>
            </p:contentPart>
          </mc:Choice>
          <mc:Fallback xmlns="">
            <p:pic>
              <p:nvPicPr>
                <p:cNvPr id="67" name="잉크 66">
                  <a:extLst>
                    <a:ext uri="{FF2B5EF4-FFF2-40B4-BE49-F238E27FC236}">
                      <a16:creationId xmlns:a16="http://schemas.microsoft.com/office/drawing/2014/main" id="{43C24ACE-7D85-4052-936D-D2B1FA710B74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8483796" y="1500164"/>
                  <a:ext cx="3384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68" name="잉크 67">
                  <a:extLst>
                    <a:ext uri="{FF2B5EF4-FFF2-40B4-BE49-F238E27FC236}">
                      <a16:creationId xmlns:a16="http://schemas.microsoft.com/office/drawing/2014/main" id="{9AB33554-EE97-4FCE-9E78-104E76ACF460}"/>
                    </a:ext>
                  </a:extLst>
                </p14:cNvPr>
                <p14:cNvContentPartPr/>
                <p14:nvPr/>
              </p14:nvContentPartPr>
              <p14:xfrm>
                <a:off x="8574516" y="1333484"/>
                <a:ext cx="107280" cy="37080"/>
              </p14:xfrm>
            </p:contentPart>
          </mc:Choice>
          <mc:Fallback xmlns="">
            <p:pic>
              <p:nvPicPr>
                <p:cNvPr id="68" name="잉크 67">
                  <a:extLst>
                    <a:ext uri="{FF2B5EF4-FFF2-40B4-BE49-F238E27FC236}">
                      <a16:creationId xmlns:a16="http://schemas.microsoft.com/office/drawing/2014/main" id="{9AB33554-EE97-4FCE-9E78-104E76ACF460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8565876" y="1324484"/>
                  <a:ext cx="12492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69" name="잉크 68">
                  <a:extLst>
                    <a:ext uri="{FF2B5EF4-FFF2-40B4-BE49-F238E27FC236}">
                      <a16:creationId xmlns:a16="http://schemas.microsoft.com/office/drawing/2014/main" id="{DCBABA0E-132D-4C5F-8A6C-E24D1CE154A7}"/>
                    </a:ext>
                  </a:extLst>
                </p14:cNvPr>
                <p14:cNvContentPartPr/>
                <p14:nvPr/>
              </p14:nvContentPartPr>
              <p14:xfrm>
                <a:off x="8641116" y="1355084"/>
                <a:ext cx="33840" cy="111960"/>
              </p14:xfrm>
            </p:contentPart>
          </mc:Choice>
          <mc:Fallback xmlns="">
            <p:pic>
              <p:nvPicPr>
                <p:cNvPr id="69" name="잉크 68">
                  <a:extLst>
                    <a:ext uri="{FF2B5EF4-FFF2-40B4-BE49-F238E27FC236}">
                      <a16:creationId xmlns:a16="http://schemas.microsoft.com/office/drawing/2014/main" id="{DCBABA0E-132D-4C5F-8A6C-E24D1CE154A7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8632116" y="1346444"/>
                  <a:ext cx="5148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70" name="잉크 69">
                  <a:extLst>
                    <a:ext uri="{FF2B5EF4-FFF2-40B4-BE49-F238E27FC236}">
                      <a16:creationId xmlns:a16="http://schemas.microsoft.com/office/drawing/2014/main" id="{4445ED91-C629-4711-B351-1C75084AF515}"/>
                    </a:ext>
                  </a:extLst>
                </p14:cNvPr>
                <p14:cNvContentPartPr/>
                <p14:nvPr/>
              </p14:nvContentPartPr>
              <p14:xfrm>
                <a:off x="8728236" y="1280924"/>
                <a:ext cx="88200" cy="20160"/>
              </p14:xfrm>
            </p:contentPart>
          </mc:Choice>
          <mc:Fallback xmlns="">
            <p:pic>
              <p:nvPicPr>
                <p:cNvPr id="70" name="잉크 69">
                  <a:extLst>
                    <a:ext uri="{FF2B5EF4-FFF2-40B4-BE49-F238E27FC236}">
                      <a16:creationId xmlns:a16="http://schemas.microsoft.com/office/drawing/2014/main" id="{4445ED91-C629-4711-B351-1C75084AF515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8719236" y="1272284"/>
                  <a:ext cx="10584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71" name="잉크 70">
                  <a:extLst>
                    <a:ext uri="{FF2B5EF4-FFF2-40B4-BE49-F238E27FC236}">
                      <a16:creationId xmlns:a16="http://schemas.microsoft.com/office/drawing/2014/main" id="{735526C1-04EC-46DF-A78E-FFA30A7349C1}"/>
                    </a:ext>
                  </a:extLst>
                </p14:cNvPr>
                <p14:cNvContentPartPr/>
                <p14:nvPr/>
              </p14:nvContentPartPr>
              <p14:xfrm>
                <a:off x="8744796" y="1300004"/>
                <a:ext cx="43560" cy="155880"/>
              </p14:xfrm>
            </p:contentPart>
          </mc:Choice>
          <mc:Fallback xmlns="">
            <p:pic>
              <p:nvPicPr>
                <p:cNvPr id="71" name="잉크 70">
                  <a:extLst>
                    <a:ext uri="{FF2B5EF4-FFF2-40B4-BE49-F238E27FC236}">
                      <a16:creationId xmlns:a16="http://schemas.microsoft.com/office/drawing/2014/main" id="{735526C1-04EC-46DF-A78E-FFA30A7349C1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8735796" y="1291004"/>
                  <a:ext cx="61200" cy="1735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742244574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634CFCB2-487A-48DA-9A60-C2AC89D104A7}"/>
              </a:ext>
            </a:extLst>
          </p:cNvPr>
          <p:cNvGrpSpPr/>
          <p:nvPr/>
        </p:nvGrpSpPr>
        <p:grpSpPr>
          <a:xfrm>
            <a:off x="0" y="786226"/>
            <a:ext cx="9144000" cy="5285549"/>
            <a:chOff x="0" y="1572451"/>
            <a:chExt cx="9144000" cy="5285549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1180FB4C-51AE-461D-ADE7-645CAFE72B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572451"/>
              <a:ext cx="9144000" cy="5285549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4A0ED3E2-72ED-40EB-8460-0870E34E9FC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33588" y="3635460"/>
              <a:ext cx="4460801" cy="2488250"/>
            </a:xfrm>
            <a:prstGeom prst="rect">
              <a:avLst/>
            </a:prstGeom>
          </p:spPr>
        </p:pic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73A01EC8-210B-426B-9595-9767F5F872F0}"/>
              </a:ext>
            </a:extLst>
          </p:cNvPr>
          <p:cNvGrpSpPr/>
          <p:nvPr/>
        </p:nvGrpSpPr>
        <p:grpSpPr>
          <a:xfrm>
            <a:off x="6558876" y="2006324"/>
            <a:ext cx="2014200" cy="1734480"/>
            <a:chOff x="6558876" y="2006324"/>
            <a:chExt cx="2014200" cy="1734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6" name="잉크 5">
                  <a:extLst>
                    <a:ext uri="{FF2B5EF4-FFF2-40B4-BE49-F238E27FC236}">
                      <a16:creationId xmlns:a16="http://schemas.microsoft.com/office/drawing/2014/main" id="{9C88736A-15E3-4C0F-BA56-1B65EEF9AB39}"/>
                    </a:ext>
                  </a:extLst>
                </p14:cNvPr>
                <p14:cNvContentPartPr/>
                <p14:nvPr/>
              </p14:nvContentPartPr>
              <p14:xfrm>
                <a:off x="6558876" y="3249044"/>
                <a:ext cx="435960" cy="491760"/>
              </p14:xfrm>
            </p:contentPart>
          </mc:Choice>
          <mc:Fallback xmlns="">
            <p:pic>
              <p:nvPicPr>
                <p:cNvPr id="6" name="잉크 5">
                  <a:extLst>
                    <a:ext uri="{FF2B5EF4-FFF2-40B4-BE49-F238E27FC236}">
                      <a16:creationId xmlns:a16="http://schemas.microsoft.com/office/drawing/2014/main" id="{9C88736A-15E3-4C0F-BA56-1B65EEF9AB39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549876" y="3240044"/>
                  <a:ext cx="453600" cy="50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EA2B66C5-45BF-4E53-A125-4233E27744DE}"/>
                    </a:ext>
                  </a:extLst>
                </p14:cNvPr>
                <p14:cNvContentPartPr/>
                <p14:nvPr/>
              </p14:nvContentPartPr>
              <p14:xfrm>
                <a:off x="6802236" y="2817404"/>
                <a:ext cx="275400" cy="215640"/>
              </p14:xfrm>
            </p:contentPart>
          </mc:Choice>
          <mc:Fallback xmlns="">
            <p:pic>
              <p:nvPicPr>
                <p:cNvPr id="7" name="잉크 6">
                  <a:extLst>
                    <a:ext uri="{FF2B5EF4-FFF2-40B4-BE49-F238E27FC236}">
                      <a16:creationId xmlns:a16="http://schemas.microsoft.com/office/drawing/2014/main" id="{EA2B66C5-45BF-4E53-A125-4233E27744DE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793596" y="2808404"/>
                  <a:ext cx="29304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7A2517EB-AA65-456F-B3E3-53B7BE65A5FE}"/>
                    </a:ext>
                  </a:extLst>
                </p14:cNvPr>
                <p14:cNvContentPartPr/>
                <p14:nvPr/>
              </p14:nvContentPartPr>
              <p14:xfrm>
                <a:off x="7065036" y="2725604"/>
                <a:ext cx="148320" cy="464400"/>
              </p14:xfrm>
            </p:contentPart>
          </mc:Choice>
          <mc:Fallback xmlns=""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7A2517EB-AA65-456F-B3E3-53B7BE65A5FE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056036" y="2716604"/>
                  <a:ext cx="165960" cy="48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7D6EA4B8-BD39-4E78-80AD-8AFB41D0AF53}"/>
                    </a:ext>
                  </a:extLst>
                </p14:cNvPr>
                <p14:cNvContentPartPr/>
                <p14:nvPr/>
              </p14:nvContentPartPr>
              <p14:xfrm>
                <a:off x="7157556" y="2493404"/>
                <a:ext cx="348120" cy="356040"/>
              </p14:xfrm>
            </p:contentPart>
          </mc:Choice>
          <mc:Fallback xmlns=""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7D6EA4B8-BD39-4E78-80AD-8AFB41D0AF53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148556" y="2484404"/>
                  <a:ext cx="365760" cy="37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EA4B1B03-BB32-4057-B2C4-57BFA15E7001}"/>
                    </a:ext>
                  </a:extLst>
                </p14:cNvPr>
                <p14:cNvContentPartPr/>
                <p14:nvPr/>
              </p14:nvContentPartPr>
              <p14:xfrm>
                <a:off x="7526916" y="2384324"/>
                <a:ext cx="236880" cy="196560"/>
              </p14:xfrm>
            </p:contentPart>
          </mc:Choice>
          <mc:Fallback xmlns=""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EA4B1B03-BB32-4057-B2C4-57BFA15E7001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518276" y="2375684"/>
                  <a:ext cx="25452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5071FEEB-E173-4217-BB3E-5C08823BF47C}"/>
                    </a:ext>
                  </a:extLst>
                </p14:cNvPr>
                <p14:cNvContentPartPr/>
                <p14:nvPr/>
              </p14:nvContentPartPr>
              <p14:xfrm>
                <a:off x="7728876" y="2316644"/>
                <a:ext cx="126360" cy="172800"/>
              </p14:xfrm>
            </p:contentPart>
          </mc:Choice>
          <mc:Fallback xmlns=""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5071FEEB-E173-4217-BB3E-5C08823BF47C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719876" y="2307644"/>
                  <a:ext cx="14400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11F8F71E-53F3-4109-A7B2-28E146C6AB0F}"/>
                    </a:ext>
                  </a:extLst>
                </p14:cNvPr>
                <p14:cNvContentPartPr/>
                <p14:nvPr/>
              </p14:nvContentPartPr>
              <p14:xfrm>
                <a:off x="7800516" y="2235284"/>
                <a:ext cx="327960" cy="183240"/>
              </p14:xfrm>
            </p:contentPart>
          </mc:Choice>
          <mc:Fallback xmlns=""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11F8F71E-53F3-4109-A7B2-28E146C6AB0F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791516" y="2226284"/>
                  <a:ext cx="34560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0626DC87-AA32-4DC2-9AB1-C6CA11880453}"/>
                    </a:ext>
                  </a:extLst>
                </p14:cNvPr>
                <p14:cNvContentPartPr/>
                <p14:nvPr/>
              </p14:nvContentPartPr>
              <p14:xfrm>
                <a:off x="8161236" y="2101004"/>
                <a:ext cx="140040" cy="153360"/>
              </p14:xfrm>
            </p:contentPart>
          </mc:Choice>
          <mc:Fallback xmlns=""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0626DC87-AA32-4DC2-9AB1-C6CA11880453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8152596" y="2092364"/>
                  <a:ext cx="15768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6281821A-CF38-49E3-A937-58A03E3D1282}"/>
                    </a:ext>
                  </a:extLst>
                </p14:cNvPr>
                <p14:cNvContentPartPr/>
                <p14:nvPr/>
              </p14:nvContentPartPr>
              <p14:xfrm>
                <a:off x="8308476" y="2081924"/>
                <a:ext cx="85320" cy="178200"/>
              </p14:xfrm>
            </p:contentPart>
          </mc:Choice>
          <mc:Fallback xmlns=""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6281821A-CF38-49E3-A937-58A03E3D1282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8299836" y="2073284"/>
                  <a:ext cx="10296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6F0D24AA-E062-4160-9243-DE60BF0F2632}"/>
                    </a:ext>
                  </a:extLst>
                </p14:cNvPr>
                <p14:cNvContentPartPr/>
                <p14:nvPr/>
              </p14:nvContentPartPr>
              <p14:xfrm>
                <a:off x="8375076" y="2006324"/>
                <a:ext cx="198000" cy="172080"/>
              </p14:xfrm>
            </p:contentPart>
          </mc:Choice>
          <mc:Fallback xmlns=""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6F0D24AA-E062-4160-9243-DE60BF0F2632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366076" y="1997684"/>
                  <a:ext cx="21564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D7A4DDD7-5BB5-44C0-B202-34F13358E9BF}"/>
                    </a:ext>
                  </a:extLst>
                </p14:cNvPr>
                <p14:cNvContentPartPr/>
                <p14:nvPr/>
              </p14:nvContentPartPr>
              <p14:xfrm>
                <a:off x="7312356" y="2869964"/>
                <a:ext cx="160560" cy="396720"/>
              </p14:xfrm>
            </p:contentPart>
          </mc:Choice>
          <mc:Fallback xmlns=""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D7A4DDD7-5BB5-44C0-B202-34F13358E9BF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7303356" y="2860964"/>
                  <a:ext cx="178200" cy="41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AF6C316D-07C0-4549-BB70-786894BCF4C4}"/>
                    </a:ext>
                  </a:extLst>
                </p14:cNvPr>
                <p14:cNvContentPartPr/>
                <p14:nvPr/>
              </p14:nvContentPartPr>
              <p14:xfrm>
                <a:off x="7279956" y="3106484"/>
                <a:ext cx="208080" cy="100440"/>
              </p14:xfrm>
            </p:contentPart>
          </mc:Choice>
          <mc:Fallback xmlns=""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AF6C316D-07C0-4549-BB70-786894BCF4C4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7271316" y="3097484"/>
                  <a:ext cx="22572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F1890663-D308-4D00-B6ED-C58B6DC3DD52}"/>
                    </a:ext>
                  </a:extLst>
                </p14:cNvPr>
                <p14:cNvContentPartPr/>
                <p14:nvPr/>
              </p14:nvContentPartPr>
              <p14:xfrm>
                <a:off x="7435836" y="2995604"/>
                <a:ext cx="111960" cy="212760"/>
              </p14:xfrm>
            </p:contentPart>
          </mc:Choice>
          <mc:Fallback xmlns=""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F1890663-D308-4D00-B6ED-C58B6DC3DD52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7426836" y="2986604"/>
                  <a:ext cx="12960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99420C08-F695-46C7-8025-6A3CB02130B5}"/>
                    </a:ext>
                  </a:extLst>
                </p14:cNvPr>
                <p14:cNvContentPartPr/>
                <p14:nvPr/>
              </p14:nvContentPartPr>
              <p14:xfrm>
                <a:off x="7528356" y="3004244"/>
                <a:ext cx="123120" cy="131400"/>
              </p14:xfrm>
            </p:contentPart>
          </mc:Choice>
          <mc:Fallback xmlns=""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99420C08-F695-46C7-8025-6A3CB02130B5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7519716" y="2995604"/>
                  <a:ext cx="14076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ACB38BCA-5AD8-41FB-A629-2FB45ABBDDCF}"/>
                    </a:ext>
                  </a:extLst>
                </p14:cNvPr>
                <p14:cNvContentPartPr/>
                <p14:nvPr/>
              </p14:nvContentPartPr>
              <p14:xfrm>
                <a:off x="7600716" y="2975444"/>
                <a:ext cx="104400" cy="127440"/>
              </p14:xfrm>
            </p:contentPart>
          </mc:Choice>
          <mc:Fallback xmlns=""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ACB38BCA-5AD8-41FB-A629-2FB45ABBDDCF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7592076" y="2966804"/>
                  <a:ext cx="12204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E666B055-D6AC-4C1F-A94D-145072D76B5C}"/>
                    </a:ext>
                  </a:extLst>
                </p14:cNvPr>
                <p14:cNvContentPartPr/>
                <p14:nvPr/>
              </p14:nvContentPartPr>
              <p14:xfrm>
                <a:off x="7704036" y="2782844"/>
                <a:ext cx="278280" cy="396000"/>
              </p14:xfrm>
            </p:contentPart>
          </mc:Choice>
          <mc:Fallback xmlns=""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E666B055-D6AC-4C1F-A94D-145072D76B5C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7695036" y="2774204"/>
                  <a:ext cx="295920" cy="41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4" name="잉크 23">
                  <a:extLst>
                    <a:ext uri="{FF2B5EF4-FFF2-40B4-BE49-F238E27FC236}">
                      <a16:creationId xmlns:a16="http://schemas.microsoft.com/office/drawing/2014/main" id="{7D017F9D-E060-4434-839E-227E938F03DD}"/>
                    </a:ext>
                  </a:extLst>
                </p14:cNvPr>
                <p14:cNvContentPartPr/>
                <p14:nvPr/>
              </p14:nvContentPartPr>
              <p14:xfrm>
                <a:off x="7952076" y="2727404"/>
                <a:ext cx="107640" cy="132120"/>
              </p14:xfrm>
            </p:contentPart>
          </mc:Choice>
          <mc:Fallback xmlns="">
            <p:pic>
              <p:nvPicPr>
                <p:cNvPr id="24" name="잉크 23">
                  <a:extLst>
                    <a:ext uri="{FF2B5EF4-FFF2-40B4-BE49-F238E27FC236}">
                      <a16:creationId xmlns:a16="http://schemas.microsoft.com/office/drawing/2014/main" id="{7D017F9D-E060-4434-839E-227E938F03DD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7943076" y="2718404"/>
                  <a:ext cx="12528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220E14EF-97F8-41AC-A6FF-8BEA52A74AB2}"/>
                    </a:ext>
                  </a:extLst>
                </p14:cNvPr>
                <p14:cNvContentPartPr/>
                <p14:nvPr/>
              </p14:nvContentPartPr>
              <p14:xfrm>
                <a:off x="8051796" y="2675204"/>
                <a:ext cx="109800" cy="190080"/>
              </p14:xfrm>
            </p:contentPart>
          </mc:Choice>
          <mc:Fallback xmlns=""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220E14EF-97F8-41AC-A6FF-8BEA52A74AB2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8042796" y="2666204"/>
                  <a:ext cx="12744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6" name="잉크 25">
                  <a:extLst>
                    <a:ext uri="{FF2B5EF4-FFF2-40B4-BE49-F238E27FC236}">
                      <a16:creationId xmlns:a16="http://schemas.microsoft.com/office/drawing/2014/main" id="{983922AE-78B9-497B-8A12-BDE7B1AE1FF3}"/>
                    </a:ext>
                  </a:extLst>
                </p14:cNvPr>
                <p14:cNvContentPartPr/>
                <p14:nvPr/>
              </p14:nvContentPartPr>
              <p14:xfrm>
                <a:off x="8124876" y="2575484"/>
                <a:ext cx="67680" cy="74880"/>
              </p14:xfrm>
            </p:contentPart>
          </mc:Choice>
          <mc:Fallback xmlns="">
            <p:pic>
              <p:nvPicPr>
                <p:cNvPr id="26" name="잉크 25">
                  <a:extLst>
                    <a:ext uri="{FF2B5EF4-FFF2-40B4-BE49-F238E27FC236}">
                      <a16:creationId xmlns:a16="http://schemas.microsoft.com/office/drawing/2014/main" id="{983922AE-78B9-497B-8A12-BDE7B1AE1FF3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8115876" y="2566484"/>
                  <a:ext cx="8532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7" name="잉크 26">
                  <a:extLst>
                    <a:ext uri="{FF2B5EF4-FFF2-40B4-BE49-F238E27FC236}">
                      <a16:creationId xmlns:a16="http://schemas.microsoft.com/office/drawing/2014/main" id="{41E490A4-F2E8-4429-8D4E-E1E8953D42FC}"/>
                    </a:ext>
                  </a:extLst>
                </p14:cNvPr>
                <p14:cNvContentPartPr/>
                <p14:nvPr/>
              </p14:nvContentPartPr>
              <p14:xfrm>
                <a:off x="8158716" y="2660444"/>
                <a:ext cx="108360" cy="99720"/>
              </p14:xfrm>
            </p:contentPart>
          </mc:Choice>
          <mc:Fallback xmlns=""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41E490A4-F2E8-4429-8D4E-E1E8953D42FC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8150076" y="2651444"/>
                  <a:ext cx="12600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8" name="잉크 27">
                  <a:extLst>
                    <a:ext uri="{FF2B5EF4-FFF2-40B4-BE49-F238E27FC236}">
                      <a16:creationId xmlns:a16="http://schemas.microsoft.com/office/drawing/2014/main" id="{14C07D7A-502A-4437-A0A2-C4921411EDBC}"/>
                    </a:ext>
                  </a:extLst>
                </p14:cNvPr>
                <p14:cNvContentPartPr/>
                <p14:nvPr/>
              </p14:nvContentPartPr>
              <p14:xfrm>
                <a:off x="8325396" y="2717684"/>
                <a:ext cx="3600" cy="5400"/>
              </p14:xfrm>
            </p:contentPart>
          </mc:Choice>
          <mc:Fallback xmlns=""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14C07D7A-502A-4437-A0A2-C4921411EDBC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8316756" y="2708684"/>
                  <a:ext cx="21240" cy="230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213287219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DA697E49-17EC-4A3C-B636-BE39719301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0968"/>
            <a:ext cx="9144000" cy="5796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777414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4C8F173F-F8B0-4DDD-83D8-961E1864FF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276350"/>
            <a:ext cx="7924800" cy="4305300"/>
          </a:xfrm>
          <a:prstGeom prst="rect">
            <a:avLst/>
          </a:prstGeom>
        </p:spPr>
      </p:pic>
      <p:grpSp>
        <p:nvGrpSpPr>
          <p:cNvPr id="32" name="그룹 31">
            <a:extLst>
              <a:ext uri="{FF2B5EF4-FFF2-40B4-BE49-F238E27FC236}">
                <a16:creationId xmlns:a16="http://schemas.microsoft.com/office/drawing/2014/main" id="{DF5B25B1-4F7D-4E9B-B1D8-3C1B382D3B3C}"/>
              </a:ext>
            </a:extLst>
          </p:cNvPr>
          <p:cNvGrpSpPr/>
          <p:nvPr/>
        </p:nvGrpSpPr>
        <p:grpSpPr>
          <a:xfrm>
            <a:off x="6985836" y="2778164"/>
            <a:ext cx="1935360" cy="1193760"/>
            <a:chOff x="6985836" y="2778164"/>
            <a:chExt cx="1935360" cy="1193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3" name="잉크 2">
                  <a:extLst>
                    <a:ext uri="{FF2B5EF4-FFF2-40B4-BE49-F238E27FC236}">
                      <a16:creationId xmlns:a16="http://schemas.microsoft.com/office/drawing/2014/main" id="{F4D34682-5194-48B6-B36F-ED7473523298}"/>
                    </a:ext>
                  </a:extLst>
                </p14:cNvPr>
                <p14:cNvContentPartPr/>
                <p14:nvPr/>
              </p14:nvContentPartPr>
              <p14:xfrm>
                <a:off x="6985836" y="2960684"/>
                <a:ext cx="358560" cy="547200"/>
              </p14:xfrm>
            </p:contentPart>
          </mc:Choice>
          <mc:Fallback xmlns="">
            <p:pic>
              <p:nvPicPr>
                <p:cNvPr id="3" name="잉크 2">
                  <a:extLst>
                    <a:ext uri="{FF2B5EF4-FFF2-40B4-BE49-F238E27FC236}">
                      <a16:creationId xmlns:a16="http://schemas.microsoft.com/office/drawing/2014/main" id="{F4D34682-5194-48B6-B36F-ED7473523298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976836" y="2952044"/>
                  <a:ext cx="376200" cy="56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4" name="잉크 3">
                  <a:extLst>
                    <a:ext uri="{FF2B5EF4-FFF2-40B4-BE49-F238E27FC236}">
                      <a16:creationId xmlns:a16="http://schemas.microsoft.com/office/drawing/2014/main" id="{694ECF30-1F68-4A38-98BB-1FCE4CC7F4FC}"/>
                    </a:ext>
                  </a:extLst>
                </p14:cNvPr>
                <p14:cNvContentPartPr/>
                <p14:nvPr/>
              </p14:nvContentPartPr>
              <p14:xfrm>
                <a:off x="7416756" y="2952764"/>
                <a:ext cx="201240" cy="287280"/>
              </p14:xfrm>
            </p:contentPart>
          </mc:Choice>
          <mc:Fallback xmlns="">
            <p:pic>
              <p:nvPicPr>
                <p:cNvPr id="4" name="잉크 3">
                  <a:extLst>
                    <a:ext uri="{FF2B5EF4-FFF2-40B4-BE49-F238E27FC236}">
                      <a16:creationId xmlns:a16="http://schemas.microsoft.com/office/drawing/2014/main" id="{694ECF30-1F68-4A38-98BB-1FCE4CC7F4FC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407756" y="2944124"/>
                  <a:ext cx="218880" cy="30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5" name="잉크 4">
                  <a:extLst>
                    <a:ext uri="{FF2B5EF4-FFF2-40B4-BE49-F238E27FC236}">
                      <a16:creationId xmlns:a16="http://schemas.microsoft.com/office/drawing/2014/main" id="{59BDB71F-EABF-43B2-94B2-094C4F36700E}"/>
                    </a:ext>
                  </a:extLst>
                </p14:cNvPr>
                <p14:cNvContentPartPr/>
                <p14:nvPr/>
              </p14:nvContentPartPr>
              <p14:xfrm>
                <a:off x="7615476" y="2976164"/>
                <a:ext cx="239040" cy="187920"/>
              </p14:xfrm>
            </p:contentPart>
          </mc:Choice>
          <mc:Fallback xmlns="">
            <p:pic>
              <p:nvPicPr>
                <p:cNvPr id="5" name="잉크 4">
                  <a:extLst>
                    <a:ext uri="{FF2B5EF4-FFF2-40B4-BE49-F238E27FC236}">
                      <a16:creationId xmlns:a16="http://schemas.microsoft.com/office/drawing/2014/main" id="{59BDB71F-EABF-43B2-94B2-094C4F36700E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606476" y="2967164"/>
                  <a:ext cx="25668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6" name="잉크 5">
                  <a:extLst>
                    <a:ext uri="{FF2B5EF4-FFF2-40B4-BE49-F238E27FC236}">
                      <a16:creationId xmlns:a16="http://schemas.microsoft.com/office/drawing/2014/main" id="{502BC301-6F29-4F60-AF73-DFBADC960726}"/>
                    </a:ext>
                  </a:extLst>
                </p14:cNvPr>
                <p14:cNvContentPartPr/>
                <p14:nvPr/>
              </p14:nvContentPartPr>
              <p14:xfrm>
                <a:off x="7857756" y="2900924"/>
                <a:ext cx="43200" cy="17640"/>
              </p14:xfrm>
            </p:contentPart>
          </mc:Choice>
          <mc:Fallback xmlns="">
            <p:pic>
              <p:nvPicPr>
                <p:cNvPr id="6" name="잉크 5">
                  <a:extLst>
                    <a:ext uri="{FF2B5EF4-FFF2-40B4-BE49-F238E27FC236}">
                      <a16:creationId xmlns:a16="http://schemas.microsoft.com/office/drawing/2014/main" id="{502BC301-6F29-4F60-AF73-DFBADC960726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848756" y="2891924"/>
                  <a:ext cx="6084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FB4B3B3C-6851-4B67-AF89-526C5D64BBF5}"/>
                    </a:ext>
                  </a:extLst>
                </p14:cNvPr>
                <p14:cNvContentPartPr/>
                <p14:nvPr/>
              </p14:nvContentPartPr>
              <p14:xfrm>
                <a:off x="7817796" y="2984444"/>
                <a:ext cx="190080" cy="78120"/>
              </p14:xfrm>
            </p:contentPart>
          </mc:Choice>
          <mc:Fallback xmlns="">
            <p:pic>
              <p:nvPicPr>
                <p:cNvPr id="7" name="잉크 6">
                  <a:extLst>
                    <a:ext uri="{FF2B5EF4-FFF2-40B4-BE49-F238E27FC236}">
                      <a16:creationId xmlns:a16="http://schemas.microsoft.com/office/drawing/2014/main" id="{FB4B3B3C-6851-4B67-AF89-526C5D64BBF5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808796" y="2975804"/>
                  <a:ext cx="20772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91E9EA3C-8054-42EC-9FF7-840216D6F05E}"/>
                    </a:ext>
                  </a:extLst>
                </p14:cNvPr>
                <p14:cNvContentPartPr/>
                <p14:nvPr/>
              </p14:nvContentPartPr>
              <p14:xfrm>
                <a:off x="7910316" y="3108644"/>
                <a:ext cx="146520" cy="112680"/>
              </p14:xfrm>
            </p:contentPart>
          </mc:Choice>
          <mc:Fallback xmlns=""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91E9EA3C-8054-42EC-9FF7-840216D6F05E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7901316" y="3100004"/>
                  <a:ext cx="16416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D1ECB326-2C60-4C1A-B878-29F27AF687C5}"/>
                    </a:ext>
                  </a:extLst>
                </p14:cNvPr>
                <p14:cNvContentPartPr/>
                <p14:nvPr/>
              </p14:nvContentPartPr>
              <p14:xfrm>
                <a:off x="8114796" y="2963204"/>
                <a:ext cx="173880" cy="140400"/>
              </p14:xfrm>
            </p:contentPart>
          </mc:Choice>
          <mc:Fallback xmlns=""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D1ECB326-2C60-4C1A-B878-29F27AF687C5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8105796" y="2954564"/>
                  <a:ext cx="19152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8979729B-C61B-4A12-97E6-1DA3D3A76672}"/>
                    </a:ext>
                  </a:extLst>
                </p14:cNvPr>
                <p14:cNvContentPartPr/>
                <p14:nvPr/>
              </p14:nvContentPartPr>
              <p14:xfrm>
                <a:off x="8274276" y="2911004"/>
                <a:ext cx="151200" cy="67320"/>
              </p14:xfrm>
            </p:contentPart>
          </mc:Choice>
          <mc:Fallback xmlns=""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8979729B-C61B-4A12-97E6-1DA3D3A76672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8265276" y="2902364"/>
                  <a:ext cx="16884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E9FCA6E2-24EF-4A80-9D34-AC936CED0A9D}"/>
                    </a:ext>
                  </a:extLst>
                </p14:cNvPr>
                <p14:cNvContentPartPr/>
                <p14:nvPr/>
              </p14:nvContentPartPr>
              <p14:xfrm>
                <a:off x="8312436" y="3039884"/>
                <a:ext cx="149400" cy="69120"/>
              </p14:xfrm>
            </p:contentPart>
          </mc:Choice>
          <mc:Fallback xmlns=""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E9FCA6E2-24EF-4A80-9D34-AC936CED0A9D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8303436" y="3031244"/>
                  <a:ext cx="16704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853683FD-1BD6-49C5-89FC-26249442321B}"/>
                    </a:ext>
                  </a:extLst>
                </p14:cNvPr>
                <p14:cNvContentPartPr/>
                <p14:nvPr/>
              </p14:nvContentPartPr>
              <p14:xfrm>
                <a:off x="8539596" y="2832884"/>
                <a:ext cx="19800" cy="127080"/>
              </p14:xfrm>
            </p:contentPart>
          </mc:Choice>
          <mc:Fallback xmlns=""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853683FD-1BD6-49C5-89FC-26249442321B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8530956" y="2824244"/>
                  <a:ext cx="3744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9CCD935E-9EA3-491B-9FF2-AC5AC4497192}"/>
                    </a:ext>
                  </a:extLst>
                </p14:cNvPr>
                <p14:cNvContentPartPr/>
                <p14:nvPr/>
              </p14:nvContentPartPr>
              <p14:xfrm>
                <a:off x="8619516" y="2826404"/>
                <a:ext cx="79560" cy="89280"/>
              </p14:xfrm>
            </p:contentPart>
          </mc:Choice>
          <mc:Fallback xmlns=""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9CCD935E-9EA3-491B-9FF2-AC5AC4497192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8610876" y="2817404"/>
                  <a:ext cx="9720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EFB18833-D2AB-43EA-BEAE-2421B9DD40A4}"/>
                    </a:ext>
                  </a:extLst>
                </p14:cNvPr>
                <p14:cNvContentPartPr/>
                <p14:nvPr/>
              </p14:nvContentPartPr>
              <p14:xfrm>
                <a:off x="8686476" y="2778164"/>
                <a:ext cx="234720" cy="97560"/>
              </p14:xfrm>
            </p:contentPart>
          </mc:Choice>
          <mc:Fallback xmlns=""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EFB18833-D2AB-43EA-BEAE-2421B9DD40A4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8677836" y="2769164"/>
                  <a:ext cx="25236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3E76133C-1CF1-4239-B012-3BFB2EB80AC6}"/>
                    </a:ext>
                  </a:extLst>
                </p14:cNvPr>
                <p14:cNvContentPartPr/>
                <p14:nvPr/>
              </p14:nvContentPartPr>
              <p14:xfrm>
                <a:off x="7019676" y="3820004"/>
                <a:ext cx="254520" cy="16200"/>
              </p14:xfrm>
            </p:contentPart>
          </mc:Choice>
          <mc:Fallback xmlns=""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3E76133C-1CF1-4239-B012-3BFB2EB80AC6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7011036" y="3811004"/>
                  <a:ext cx="27216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CF864DF6-47F9-467B-9CB2-E6FB57E85A98}"/>
                    </a:ext>
                  </a:extLst>
                </p14:cNvPr>
                <p14:cNvContentPartPr/>
                <p14:nvPr/>
              </p14:nvContentPartPr>
              <p14:xfrm>
                <a:off x="7184196" y="3708764"/>
                <a:ext cx="140400" cy="263160"/>
              </p14:xfrm>
            </p:contentPart>
          </mc:Choice>
          <mc:Fallback xmlns=""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CF864DF6-47F9-467B-9CB2-E6FB57E85A98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7175196" y="3699764"/>
                  <a:ext cx="158040" cy="28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16E437AC-5357-4C6E-A972-88A7E1E38522}"/>
                    </a:ext>
                  </a:extLst>
                </p14:cNvPr>
                <p14:cNvContentPartPr/>
                <p14:nvPr/>
              </p14:nvContentPartPr>
              <p14:xfrm>
                <a:off x="7331436" y="3678524"/>
                <a:ext cx="46800" cy="21960"/>
              </p14:xfrm>
            </p:contentPart>
          </mc:Choice>
          <mc:Fallback xmlns=""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16E437AC-5357-4C6E-A972-88A7E1E38522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7322436" y="3669884"/>
                  <a:ext cx="6444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C7981611-AA68-4C83-935E-9211E0CBEAB0}"/>
                    </a:ext>
                  </a:extLst>
                </p14:cNvPr>
                <p14:cNvContentPartPr/>
                <p14:nvPr/>
              </p14:nvContentPartPr>
              <p14:xfrm>
                <a:off x="7326396" y="3741524"/>
                <a:ext cx="204480" cy="104400"/>
              </p14:xfrm>
            </p:contentPart>
          </mc:Choice>
          <mc:Fallback xmlns=""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C7981611-AA68-4C83-935E-9211E0CBEAB0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7317756" y="3732884"/>
                  <a:ext cx="22212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2B69C385-01BE-4930-9E6B-5B16CF9E3E25}"/>
                    </a:ext>
                  </a:extLst>
                </p14:cNvPr>
                <p14:cNvContentPartPr/>
                <p14:nvPr/>
              </p14:nvContentPartPr>
              <p14:xfrm>
                <a:off x="7381116" y="3822884"/>
                <a:ext cx="207720" cy="148320"/>
              </p14:xfrm>
            </p:contentPart>
          </mc:Choice>
          <mc:Fallback xmlns=""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2B69C385-01BE-4930-9E6B-5B16CF9E3E25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7372116" y="3813884"/>
                  <a:ext cx="22536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12146C2D-A444-41B3-B5F4-A455D4496CA3}"/>
                    </a:ext>
                  </a:extLst>
                </p14:cNvPr>
                <p14:cNvContentPartPr/>
                <p14:nvPr/>
              </p14:nvContentPartPr>
              <p14:xfrm>
                <a:off x="7539156" y="3754484"/>
                <a:ext cx="113400" cy="157320"/>
              </p14:xfrm>
            </p:contentPart>
          </mc:Choice>
          <mc:Fallback xmlns=""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12146C2D-A444-41B3-B5F4-A455D4496CA3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7530516" y="3745484"/>
                  <a:ext cx="1310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32222741-24C6-425C-AB69-D7DD06449CD2}"/>
                    </a:ext>
                  </a:extLst>
                </p14:cNvPr>
                <p14:cNvContentPartPr/>
                <p14:nvPr/>
              </p14:nvContentPartPr>
              <p14:xfrm>
                <a:off x="7624476" y="3754124"/>
                <a:ext cx="152640" cy="156600"/>
              </p14:xfrm>
            </p:contentPart>
          </mc:Choice>
          <mc:Fallback xmlns=""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32222741-24C6-425C-AB69-D7DD06449CD2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7615476" y="3745484"/>
                  <a:ext cx="17028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0BF6B91A-B517-44FD-B343-E30353165F73}"/>
                    </a:ext>
                  </a:extLst>
                </p14:cNvPr>
                <p14:cNvContentPartPr/>
                <p14:nvPr/>
              </p14:nvContentPartPr>
              <p14:xfrm>
                <a:off x="7817436" y="3664124"/>
                <a:ext cx="45720" cy="16920"/>
              </p14:xfrm>
            </p:contentPart>
          </mc:Choice>
          <mc:Fallback xmlns=""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0BF6B91A-B517-44FD-B343-E30353165F73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7808436" y="3655124"/>
                  <a:ext cx="6336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03A0690F-4C8B-453B-9FCE-20A5E695E0BD}"/>
                    </a:ext>
                  </a:extLst>
                </p14:cNvPr>
                <p14:cNvContentPartPr/>
                <p14:nvPr/>
              </p14:nvContentPartPr>
              <p14:xfrm>
                <a:off x="7769196" y="3703004"/>
                <a:ext cx="132480" cy="81000"/>
              </p14:xfrm>
            </p:contentPart>
          </mc:Choice>
          <mc:Fallback xmlns=""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03A0690F-4C8B-453B-9FCE-20A5E695E0BD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7760196" y="3694364"/>
                  <a:ext cx="15012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24" name="잉크 23">
                  <a:extLst>
                    <a:ext uri="{FF2B5EF4-FFF2-40B4-BE49-F238E27FC236}">
                      <a16:creationId xmlns:a16="http://schemas.microsoft.com/office/drawing/2014/main" id="{0B713EB9-26DD-4D51-89F0-06585A198AD8}"/>
                    </a:ext>
                  </a:extLst>
                </p14:cNvPr>
                <p14:cNvContentPartPr/>
                <p14:nvPr/>
              </p14:nvContentPartPr>
              <p14:xfrm>
                <a:off x="7876836" y="3732164"/>
                <a:ext cx="77760" cy="45360"/>
              </p14:xfrm>
            </p:contentPart>
          </mc:Choice>
          <mc:Fallback xmlns="">
            <p:pic>
              <p:nvPicPr>
                <p:cNvPr id="24" name="잉크 23">
                  <a:extLst>
                    <a:ext uri="{FF2B5EF4-FFF2-40B4-BE49-F238E27FC236}">
                      <a16:creationId xmlns:a16="http://schemas.microsoft.com/office/drawing/2014/main" id="{0B713EB9-26DD-4D51-89F0-06585A198AD8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7868196" y="3723164"/>
                  <a:ext cx="9540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052347B6-DF1D-476F-ABDF-D996E4595D1E}"/>
                    </a:ext>
                  </a:extLst>
                </p14:cNvPr>
                <p14:cNvContentPartPr/>
                <p14:nvPr/>
              </p14:nvContentPartPr>
              <p14:xfrm>
                <a:off x="7873236" y="3790124"/>
                <a:ext cx="104760" cy="87120"/>
              </p14:xfrm>
            </p:contentPart>
          </mc:Choice>
          <mc:Fallback xmlns=""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052347B6-DF1D-476F-ABDF-D996E4595D1E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7864596" y="3781484"/>
                  <a:ext cx="12240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26" name="잉크 25">
                  <a:extLst>
                    <a:ext uri="{FF2B5EF4-FFF2-40B4-BE49-F238E27FC236}">
                      <a16:creationId xmlns:a16="http://schemas.microsoft.com/office/drawing/2014/main" id="{8591208A-D341-423C-B85A-3D3839CDF5B5}"/>
                    </a:ext>
                  </a:extLst>
                </p14:cNvPr>
                <p14:cNvContentPartPr/>
                <p14:nvPr/>
              </p14:nvContentPartPr>
              <p14:xfrm>
                <a:off x="8098956" y="3635324"/>
                <a:ext cx="176760" cy="222480"/>
              </p14:xfrm>
            </p:contentPart>
          </mc:Choice>
          <mc:Fallback xmlns="">
            <p:pic>
              <p:nvPicPr>
                <p:cNvPr id="26" name="잉크 25">
                  <a:extLst>
                    <a:ext uri="{FF2B5EF4-FFF2-40B4-BE49-F238E27FC236}">
                      <a16:creationId xmlns:a16="http://schemas.microsoft.com/office/drawing/2014/main" id="{8591208A-D341-423C-B85A-3D3839CDF5B5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8089956" y="3626684"/>
                  <a:ext cx="19440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27" name="잉크 26">
                  <a:extLst>
                    <a:ext uri="{FF2B5EF4-FFF2-40B4-BE49-F238E27FC236}">
                      <a16:creationId xmlns:a16="http://schemas.microsoft.com/office/drawing/2014/main" id="{B13B02A3-73EB-4BA1-A5FC-DC1BAD7725AF}"/>
                    </a:ext>
                  </a:extLst>
                </p14:cNvPr>
                <p14:cNvContentPartPr/>
                <p14:nvPr/>
              </p14:nvContentPartPr>
              <p14:xfrm>
                <a:off x="8260956" y="3625604"/>
                <a:ext cx="157320" cy="98640"/>
              </p14:xfrm>
            </p:contentPart>
          </mc:Choice>
          <mc:Fallback xmlns=""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B13B02A3-73EB-4BA1-A5FC-DC1BAD7725AF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8252316" y="3616964"/>
                  <a:ext cx="17496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28" name="잉크 27">
                  <a:extLst>
                    <a:ext uri="{FF2B5EF4-FFF2-40B4-BE49-F238E27FC236}">
                      <a16:creationId xmlns:a16="http://schemas.microsoft.com/office/drawing/2014/main" id="{11E047F6-5189-419B-88DD-D8338D160AB2}"/>
                    </a:ext>
                  </a:extLst>
                </p14:cNvPr>
                <p14:cNvContentPartPr/>
                <p14:nvPr/>
              </p14:nvContentPartPr>
              <p14:xfrm>
                <a:off x="8291556" y="3790124"/>
                <a:ext cx="153720" cy="77040"/>
              </p14:xfrm>
            </p:contentPart>
          </mc:Choice>
          <mc:Fallback xmlns=""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11E047F6-5189-419B-88DD-D8338D160AB2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8282916" y="3781484"/>
                  <a:ext cx="17136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29" name="잉크 28">
                  <a:extLst>
                    <a:ext uri="{FF2B5EF4-FFF2-40B4-BE49-F238E27FC236}">
                      <a16:creationId xmlns:a16="http://schemas.microsoft.com/office/drawing/2014/main" id="{3B18DFF4-005D-45A8-B0F1-DAF209AF1410}"/>
                    </a:ext>
                  </a:extLst>
                </p14:cNvPr>
                <p14:cNvContentPartPr/>
                <p14:nvPr/>
              </p14:nvContentPartPr>
              <p14:xfrm>
                <a:off x="8571276" y="3583124"/>
                <a:ext cx="29520" cy="130320"/>
              </p14:xfrm>
            </p:contentPart>
          </mc:Choice>
          <mc:Fallback xmlns="">
            <p:pic>
              <p:nvPicPr>
                <p:cNvPr id="29" name="잉크 28">
                  <a:extLst>
                    <a:ext uri="{FF2B5EF4-FFF2-40B4-BE49-F238E27FC236}">
                      <a16:creationId xmlns:a16="http://schemas.microsoft.com/office/drawing/2014/main" id="{3B18DFF4-005D-45A8-B0F1-DAF209AF1410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8562276" y="3574484"/>
                  <a:ext cx="4716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30" name="잉크 29">
                  <a:extLst>
                    <a:ext uri="{FF2B5EF4-FFF2-40B4-BE49-F238E27FC236}">
                      <a16:creationId xmlns:a16="http://schemas.microsoft.com/office/drawing/2014/main" id="{CB4A203B-24FB-4457-BAC6-7402AB535BC1}"/>
                    </a:ext>
                  </a:extLst>
                </p14:cNvPr>
                <p14:cNvContentPartPr/>
                <p14:nvPr/>
              </p14:nvContentPartPr>
              <p14:xfrm>
                <a:off x="8621676" y="3539924"/>
                <a:ext cx="265680" cy="117360"/>
              </p14:xfrm>
            </p:contentPart>
          </mc:Choice>
          <mc:Fallback xmlns="">
            <p:pic>
              <p:nvPicPr>
                <p:cNvPr id="30" name="잉크 29">
                  <a:extLst>
                    <a:ext uri="{FF2B5EF4-FFF2-40B4-BE49-F238E27FC236}">
                      <a16:creationId xmlns:a16="http://schemas.microsoft.com/office/drawing/2014/main" id="{CB4A203B-24FB-4457-BAC6-7402AB535BC1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8612676" y="3530924"/>
                  <a:ext cx="283320" cy="135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6946785A-6D97-407D-A749-B6B82546DC24}"/>
              </a:ext>
            </a:extLst>
          </p:cNvPr>
          <p:cNvGrpSpPr/>
          <p:nvPr/>
        </p:nvGrpSpPr>
        <p:grpSpPr>
          <a:xfrm>
            <a:off x="2822076" y="4102964"/>
            <a:ext cx="4854240" cy="1209960"/>
            <a:chOff x="2822076" y="4102964"/>
            <a:chExt cx="4854240" cy="1209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33" name="잉크 32">
                  <a:extLst>
                    <a:ext uri="{FF2B5EF4-FFF2-40B4-BE49-F238E27FC236}">
                      <a16:creationId xmlns:a16="http://schemas.microsoft.com/office/drawing/2014/main" id="{E0FF6D30-4679-4273-9DD6-0C877DF88566}"/>
                    </a:ext>
                  </a:extLst>
                </p14:cNvPr>
                <p14:cNvContentPartPr/>
                <p14:nvPr/>
              </p14:nvContentPartPr>
              <p14:xfrm>
                <a:off x="2822076" y="4271084"/>
                <a:ext cx="455400" cy="345240"/>
              </p14:xfrm>
            </p:contentPart>
          </mc:Choice>
          <mc:Fallback xmlns="">
            <p:pic>
              <p:nvPicPr>
                <p:cNvPr id="33" name="잉크 32">
                  <a:extLst>
                    <a:ext uri="{FF2B5EF4-FFF2-40B4-BE49-F238E27FC236}">
                      <a16:creationId xmlns:a16="http://schemas.microsoft.com/office/drawing/2014/main" id="{E0FF6D30-4679-4273-9DD6-0C877DF88566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2813076" y="4262444"/>
                  <a:ext cx="47304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34" name="잉크 33">
                  <a:extLst>
                    <a:ext uri="{FF2B5EF4-FFF2-40B4-BE49-F238E27FC236}">
                      <a16:creationId xmlns:a16="http://schemas.microsoft.com/office/drawing/2014/main" id="{E22588C5-81CA-47A8-B28D-483F5A11352F}"/>
                    </a:ext>
                  </a:extLst>
                </p14:cNvPr>
                <p14:cNvContentPartPr/>
                <p14:nvPr/>
              </p14:nvContentPartPr>
              <p14:xfrm>
                <a:off x="3215556" y="4456124"/>
                <a:ext cx="516600" cy="29880"/>
              </p14:xfrm>
            </p:contentPart>
          </mc:Choice>
          <mc:Fallback xmlns="">
            <p:pic>
              <p:nvPicPr>
                <p:cNvPr id="34" name="잉크 33">
                  <a:extLst>
                    <a:ext uri="{FF2B5EF4-FFF2-40B4-BE49-F238E27FC236}">
                      <a16:creationId xmlns:a16="http://schemas.microsoft.com/office/drawing/2014/main" id="{E22588C5-81CA-47A8-B28D-483F5A11352F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3206556" y="4447484"/>
                  <a:ext cx="53424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35" name="잉크 34">
                  <a:extLst>
                    <a:ext uri="{FF2B5EF4-FFF2-40B4-BE49-F238E27FC236}">
                      <a16:creationId xmlns:a16="http://schemas.microsoft.com/office/drawing/2014/main" id="{93176121-A77A-4E2A-8DB8-E69A1073B795}"/>
                    </a:ext>
                  </a:extLst>
                </p14:cNvPr>
                <p14:cNvContentPartPr/>
                <p14:nvPr/>
              </p14:nvContentPartPr>
              <p14:xfrm>
                <a:off x="3556476" y="4344524"/>
                <a:ext cx="262440" cy="346680"/>
              </p14:xfrm>
            </p:contentPart>
          </mc:Choice>
          <mc:Fallback xmlns="">
            <p:pic>
              <p:nvPicPr>
                <p:cNvPr id="35" name="잉크 34">
                  <a:extLst>
                    <a:ext uri="{FF2B5EF4-FFF2-40B4-BE49-F238E27FC236}">
                      <a16:creationId xmlns:a16="http://schemas.microsoft.com/office/drawing/2014/main" id="{93176121-A77A-4E2A-8DB8-E69A1073B795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3547476" y="4335524"/>
                  <a:ext cx="280080" cy="36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36" name="잉크 35">
                  <a:extLst>
                    <a:ext uri="{FF2B5EF4-FFF2-40B4-BE49-F238E27FC236}">
                      <a16:creationId xmlns:a16="http://schemas.microsoft.com/office/drawing/2014/main" id="{96E2D162-580D-486E-8D5A-E27C9795F645}"/>
                    </a:ext>
                  </a:extLst>
                </p14:cNvPr>
                <p14:cNvContentPartPr/>
                <p14:nvPr/>
              </p14:nvContentPartPr>
              <p14:xfrm>
                <a:off x="3978756" y="4531724"/>
                <a:ext cx="315360" cy="229680"/>
              </p14:xfrm>
            </p:contentPart>
          </mc:Choice>
          <mc:Fallback xmlns="">
            <p:pic>
              <p:nvPicPr>
                <p:cNvPr id="36" name="잉크 35">
                  <a:extLst>
                    <a:ext uri="{FF2B5EF4-FFF2-40B4-BE49-F238E27FC236}">
                      <a16:creationId xmlns:a16="http://schemas.microsoft.com/office/drawing/2014/main" id="{96E2D162-580D-486E-8D5A-E27C9795F645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3969756" y="4523084"/>
                  <a:ext cx="33300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37" name="잉크 36">
                  <a:extLst>
                    <a:ext uri="{FF2B5EF4-FFF2-40B4-BE49-F238E27FC236}">
                      <a16:creationId xmlns:a16="http://schemas.microsoft.com/office/drawing/2014/main" id="{F2C8A5F4-7A88-43AF-A30C-4FB8318AACF6}"/>
                    </a:ext>
                  </a:extLst>
                </p14:cNvPr>
                <p14:cNvContentPartPr/>
                <p14:nvPr/>
              </p14:nvContentPartPr>
              <p14:xfrm>
                <a:off x="4281516" y="4483124"/>
                <a:ext cx="209880" cy="466560"/>
              </p14:xfrm>
            </p:contentPart>
          </mc:Choice>
          <mc:Fallback xmlns="">
            <p:pic>
              <p:nvPicPr>
                <p:cNvPr id="37" name="잉크 36">
                  <a:extLst>
                    <a:ext uri="{FF2B5EF4-FFF2-40B4-BE49-F238E27FC236}">
                      <a16:creationId xmlns:a16="http://schemas.microsoft.com/office/drawing/2014/main" id="{F2C8A5F4-7A88-43AF-A30C-4FB8318AACF6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4272876" y="4474124"/>
                  <a:ext cx="227520" cy="48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38" name="잉크 37">
                  <a:extLst>
                    <a:ext uri="{FF2B5EF4-FFF2-40B4-BE49-F238E27FC236}">
                      <a16:creationId xmlns:a16="http://schemas.microsoft.com/office/drawing/2014/main" id="{3891A13E-4743-4837-8AB5-AF425F39D943}"/>
                    </a:ext>
                  </a:extLst>
                </p14:cNvPr>
                <p14:cNvContentPartPr/>
                <p14:nvPr/>
              </p14:nvContentPartPr>
              <p14:xfrm>
                <a:off x="4480236" y="4350284"/>
                <a:ext cx="163080" cy="324720"/>
              </p14:xfrm>
            </p:contentPart>
          </mc:Choice>
          <mc:Fallback xmlns="">
            <p:pic>
              <p:nvPicPr>
                <p:cNvPr id="38" name="잉크 37">
                  <a:extLst>
                    <a:ext uri="{FF2B5EF4-FFF2-40B4-BE49-F238E27FC236}">
                      <a16:creationId xmlns:a16="http://schemas.microsoft.com/office/drawing/2014/main" id="{3891A13E-4743-4837-8AB5-AF425F39D943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4471596" y="4341644"/>
                  <a:ext cx="180720" cy="34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39" name="잉크 38">
                  <a:extLst>
                    <a:ext uri="{FF2B5EF4-FFF2-40B4-BE49-F238E27FC236}">
                      <a16:creationId xmlns:a16="http://schemas.microsoft.com/office/drawing/2014/main" id="{3CB6C322-6A60-4AEF-8E83-D13644719CCC}"/>
                    </a:ext>
                  </a:extLst>
                </p14:cNvPr>
                <p14:cNvContentPartPr/>
                <p14:nvPr/>
              </p14:nvContentPartPr>
              <p14:xfrm>
                <a:off x="4616676" y="4550444"/>
                <a:ext cx="97920" cy="21960"/>
              </p14:xfrm>
            </p:contentPart>
          </mc:Choice>
          <mc:Fallback xmlns="">
            <p:pic>
              <p:nvPicPr>
                <p:cNvPr id="39" name="잉크 38">
                  <a:extLst>
                    <a:ext uri="{FF2B5EF4-FFF2-40B4-BE49-F238E27FC236}">
                      <a16:creationId xmlns:a16="http://schemas.microsoft.com/office/drawing/2014/main" id="{3CB6C322-6A60-4AEF-8E83-D13644719CCC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4608036" y="4541444"/>
                  <a:ext cx="11556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40" name="잉크 39">
                  <a:extLst>
                    <a:ext uri="{FF2B5EF4-FFF2-40B4-BE49-F238E27FC236}">
                      <a16:creationId xmlns:a16="http://schemas.microsoft.com/office/drawing/2014/main" id="{496B4C5F-D5E5-4D2C-9568-E292B92BF835}"/>
                    </a:ext>
                  </a:extLst>
                </p14:cNvPr>
                <p14:cNvContentPartPr/>
                <p14:nvPr/>
              </p14:nvContentPartPr>
              <p14:xfrm>
                <a:off x="4645836" y="4432724"/>
                <a:ext cx="105480" cy="200160"/>
              </p14:xfrm>
            </p:contentPart>
          </mc:Choice>
          <mc:Fallback xmlns="">
            <p:pic>
              <p:nvPicPr>
                <p:cNvPr id="40" name="잉크 39">
                  <a:extLst>
                    <a:ext uri="{FF2B5EF4-FFF2-40B4-BE49-F238E27FC236}">
                      <a16:creationId xmlns:a16="http://schemas.microsoft.com/office/drawing/2014/main" id="{496B4C5F-D5E5-4D2C-9568-E292B92BF835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4636836" y="4423724"/>
                  <a:ext cx="12312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41" name="잉크 40">
                  <a:extLst>
                    <a:ext uri="{FF2B5EF4-FFF2-40B4-BE49-F238E27FC236}">
                      <a16:creationId xmlns:a16="http://schemas.microsoft.com/office/drawing/2014/main" id="{6C3AF587-0019-4D51-8C68-54E44908A8FA}"/>
                    </a:ext>
                  </a:extLst>
                </p14:cNvPr>
                <p14:cNvContentPartPr/>
                <p14:nvPr/>
              </p14:nvContentPartPr>
              <p14:xfrm>
                <a:off x="4894236" y="4402124"/>
                <a:ext cx="122760" cy="128160"/>
              </p14:xfrm>
            </p:contentPart>
          </mc:Choice>
          <mc:Fallback xmlns="">
            <p:pic>
              <p:nvPicPr>
                <p:cNvPr id="41" name="잉크 40">
                  <a:extLst>
                    <a:ext uri="{FF2B5EF4-FFF2-40B4-BE49-F238E27FC236}">
                      <a16:creationId xmlns:a16="http://schemas.microsoft.com/office/drawing/2014/main" id="{6C3AF587-0019-4D51-8C68-54E44908A8FA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4885596" y="4393484"/>
                  <a:ext cx="14040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42" name="잉크 41">
                  <a:extLst>
                    <a:ext uri="{FF2B5EF4-FFF2-40B4-BE49-F238E27FC236}">
                      <a16:creationId xmlns:a16="http://schemas.microsoft.com/office/drawing/2014/main" id="{8EDE3054-315C-4E8D-9418-188636B1A227}"/>
                    </a:ext>
                  </a:extLst>
                </p14:cNvPr>
                <p14:cNvContentPartPr/>
                <p14:nvPr/>
              </p14:nvContentPartPr>
              <p14:xfrm>
                <a:off x="5077836" y="4358924"/>
                <a:ext cx="139680" cy="252720"/>
              </p14:xfrm>
            </p:contentPart>
          </mc:Choice>
          <mc:Fallback xmlns="">
            <p:pic>
              <p:nvPicPr>
                <p:cNvPr id="42" name="잉크 41">
                  <a:extLst>
                    <a:ext uri="{FF2B5EF4-FFF2-40B4-BE49-F238E27FC236}">
                      <a16:creationId xmlns:a16="http://schemas.microsoft.com/office/drawing/2014/main" id="{8EDE3054-315C-4E8D-9418-188636B1A227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5069196" y="4349924"/>
                  <a:ext cx="157320" cy="27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43" name="잉크 42">
                  <a:extLst>
                    <a:ext uri="{FF2B5EF4-FFF2-40B4-BE49-F238E27FC236}">
                      <a16:creationId xmlns:a16="http://schemas.microsoft.com/office/drawing/2014/main" id="{CC91CCD0-A4BF-4247-BBD6-841613CA3B6F}"/>
                    </a:ext>
                  </a:extLst>
                </p14:cNvPr>
                <p14:cNvContentPartPr/>
                <p14:nvPr/>
              </p14:nvContentPartPr>
              <p14:xfrm>
                <a:off x="5181516" y="4327244"/>
                <a:ext cx="160920" cy="245160"/>
              </p14:xfrm>
            </p:contentPart>
          </mc:Choice>
          <mc:Fallback xmlns="">
            <p:pic>
              <p:nvPicPr>
                <p:cNvPr id="43" name="잉크 42">
                  <a:extLst>
                    <a:ext uri="{FF2B5EF4-FFF2-40B4-BE49-F238E27FC236}">
                      <a16:creationId xmlns:a16="http://schemas.microsoft.com/office/drawing/2014/main" id="{CC91CCD0-A4BF-4247-BBD6-841613CA3B6F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5172876" y="4318244"/>
                  <a:ext cx="178560" cy="26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44" name="잉크 43">
                  <a:extLst>
                    <a:ext uri="{FF2B5EF4-FFF2-40B4-BE49-F238E27FC236}">
                      <a16:creationId xmlns:a16="http://schemas.microsoft.com/office/drawing/2014/main" id="{F26D633D-260C-4BD5-B7FC-D8D5C373C4BA}"/>
                    </a:ext>
                  </a:extLst>
                </p14:cNvPr>
                <p14:cNvContentPartPr/>
                <p14:nvPr/>
              </p14:nvContentPartPr>
              <p14:xfrm>
                <a:off x="5326596" y="4349564"/>
                <a:ext cx="90360" cy="53280"/>
              </p14:xfrm>
            </p:contentPart>
          </mc:Choice>
          <mc:Fallback xmlns="">
            <p:pic>
              <p:nvPicPr>
                <p:cNvPr id="44" name="잉크 43">
                  <a:extLst>
                    <a:ext uri="{FF2B5EF4-FFF2-40B4-BE49-F238E27FC236}">
                      <a16:creationId xmlns:a16="http://schemas.microsoft.com/office/drawing/2014/main" id="{F26D633D-260C-4BD5-B7FC-D8D5C373C4BA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5317596" y="4340564"/>
                  <a:ext cx="10800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45" name="잉크 44">
                  <a:extLst>
                    <a:ext uri="{FF2B5EF4-FFF2-40B4-BE49-F238E27FC236}">
                      <a16:creationId xmlns:a16="http://schemas.microsoft.com/office/drawing/2014/main" id="{6DC4414D-FA51-4604-9876-269C29139E19}"/>
                    </a:ext>
                  </a:extLst>
                </p14:cNvPr>
                <p14:cNvContentPartPr/>
                <p14:nvPr/>
              </p14:nvContentPartPr>
              <p14:xfrm>
                <a:off x="5177556" y="4437044"/>
                <a:ext cx="282600" cy="190440"/>
              </p14:xfrm>
            </p:contentPart>
          </mc:Choice>
          <mc:Fallback xmlns="">
            <p:pic>
              <p:nvPicPr>
                <p:cNvPr id="45" name="잉크 44">
                  <a:extLst>
                    <a:ext uri="{FF2B5EF4-FFF2-40B4-BE49-F238E27FC236}">
                      <a16:creationId xmlns:a16="http://schemas.microsoft.com/office/drawing/2014/main" id="{6DC4414D-FA51-4604-9876-269C29139E19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5168556" y="4428404"/>
                  <a:ext cx="30024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46" name="잉크 45">
                  <a:extLst>
                    <a:ext uri="{FF2B5EF4-FFF2-40B4-BE49-F238E27FC236}">
                      <a16:creationId xmlns:a16="http://schemas.microsoft.com/office/drawing/2014/main" id="{D9C4E24C-2748-41C1-944F-8A992D6AF110}"/>
                    </a:ext>
                  </a:extLst>
                </p14:cNvPr>
                <p14:cNvContentPartPr/>
                <p14:nvPr/>
              </p14:nvContentPartPr>
              <p14:xfrm>
                <a:off x="5603076" y="4425524"/>
                <a:ext cx="177840" cy="14040"/>
              </p14:xfrm>
            </p:contentPart>
          </mc:Choice>
          <mc:Fallback xmlns="">
            <p:pic>
              <p:nvPicPr>
                <p:cNvPr id="46" name="잉크 45">
                  <a:extLst>
                    <a:ext uri="{FF2B5EF4-FFF2-40B4-BE49-F238E27FC236}">
                      <a16:creationId xmlns:a16="http://schemas.microsoft.com/office/drawing/2014/main" id="{D9C4E24C-2748-41C1-944F-8A992D6AF110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5594436" y="4416884"/>
                  <a:ext cx="19548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47" name="잉크 46">
                  <a:extLst>
                    <a:ext uri="{FF2B5EF4-FFF2-40B4-BE49-F238E27FC236}">
                      <a16:creationId xmlns:a16="http://schemas.microsoft.com/office/drawing/2014/main" id="{7B8ED217-8CA1-4AB0-83E8-17BEDB19053E}"/>
                    </a:ext>
                  </a:extLst>
                </p14:cNvPr>
                <p14:cNvContentPartPr/>
                <p14:nvPr/>
              </p14:nvContentPartPr>
              <p14:xfrm>
                <a:off x="5589036" y="4487084"/>
                <a:ext cx="275760" cy="71640"/>
              </p14:xfrm>
            </p:contentPart>
          </mc:Choice>
          <mc:Fallback xmlns="">
            <p:pic>
              <p:nvPicPr>
                <p:cNvPr id="47" name="잉크 46">
                  <a:extLst>
                    <a:ext uri="{FF2B5EF4-FFF2-40B4-BE49-F238E27FC236}">
                      <a16:creationId xmlns:a16="http://schemas.microsoft.com/office/drawing/2014/main" id="{7B8ED217-8CA1-4AB0-83E8-17BEDB19053E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5580396" y="4478084"/>
                  <a:ext cx="29340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48" name="잉크 47">
                  <a:extLst>
                    <a:ext uri="{FF2B5EF4-FFF2-40B4-BE49-F238E27FC236}">
                      <a16:creationId xmlns:a16="http://schemas.microsoft.com/office/drawing/2014/main" id="{88BA4825-4ECA-434B-8E0E-D81ABF376772}"/>
                    </a:ext>
                  </a:extLst>
                </p14:cNvPr>
                <p14:cNvContentPartPr/>
                <p14:nvPr/>
              </p14:nvContentPartPr>
              <p14:xfrm>
                <a:off x="5921676" y="4353164"/>
                <a:ext cx="151560" cy="216000"/>
              </p14:xfrm>
            </p:contentPart>
          </mc:Choice>
          <mc:Fallback xmlns="">
            <p:pic>
              <p:nvPicPr>
                <p:cNvPr id="48" name="잉크 47">
                  <a:extLst>
                    <a:ext uri="{FF2B5EF4-FFF2-40B4-BE49-F238E27FC236}">
                      <a16:creationId xmlns:a16="http://schemas.microsoft.com/office/drawing/2014/main" id="{88BA4825-4ECA-434B-8E0E-D81ABF376772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5912676" y="4344164"/>
                  <a:ext cx="16920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49" name="잉크 48">
                  <a:extLst>
                    <a:ext uri="{FF2B5EF4-FFF2-40B4-BE49-F238E27FC236}">
                      <a16:creationId xmlns:a16="http://schemas.microsoft.com/office/drawing/2014/main" id="{1A9FBCE3-5DE4-45B3-9FDD-CA013706090B}"/>
                    </a:ext>
                  </a:extLst>
                </p14:cNvPr>
                <p14:cNvContentPartPr/>
                <p14:nvPr/>
              </p14:nvContentPartPr>
              <p14:xfrm>
                <a:off x="6032196" y="4573844"/>
                <a:ext cx="143280" cy="70920"/>
              </p14:xfrm>
            </p:contentPart>
          </mc:Choice>
          <mc:Fallback xmlns="">
            <p:pic>
              <p:nvPicPr>
                <p:cNvPr id="49" name="잉크 48">
                  <a:extLst>
                    <a:ext uri="{FF2B5EF4-FFF2-40B4-BE49-F238E27FC236}">
                      <a16:creationId xmlns:a16="http://schemas.microsoft.com/office/drawing/2014/main" id="{1A9FBCE3-5DE4-45B3-9FDD-CA013706090B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6023196" y="4564844"/>
                  <a:ext cx="16092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55" name="잉크 54">
                  <a:extLst>
                    <a:ext uri="{FF2B5EF4-FFF2-40B4-BE49-F238E27FC236}">
                      <a16:creationId xmlns:a16="http://schemas.microsoft.com/office/drawing/2014/main" id="{0A208A8E-0AD6-444B-BFA8-A60134E287C9}"/>
                    </a:ext>
                  </a:extLst>
                </p14:cNvPr>
                <p14:cNvContentPartPr/>
                <p14:nvPr/>
              </p14:nvContentPartPr>
              <p14:xfrm>
                <a:off x="6145236" y="4342364"/>
                <a:ext cx="173520" cy="163080"/>
              </p14:xfrm>
            </p:contentPart>
          </mc:Choice>
          <mc:Fallback xmlns="">
            <p:pic>
              <p:nvPicPr>
                <p:cNvPr id="55" name="잉크 54">
                  <a:extLst>
                    <a:ext uri="{FF2B5EF4-FFF2-40B4-BE49-F238E27FC236}">
                      <a16:creationId xmlns:a16="http://schemas.microsoft.com/office/drawing/2014/main" id="{0A208A8E-0AD6-444B-BFA8-A60134E287C9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6136236" y="4333364"/>
                  <a:ext cx="19116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56" name="잉크 55">
                  <a:extLst>
                    <a:ext uri="{FF2B5EF4-FFF2-40B4-BE49-F238E27FC236}">
                      <a16:creationId xmlns:a16="http://schemas.microsoft.com/office/drawing/2014/main" id="{2B06FA1A-36CA-4298-AED7-85C3680935A5}"/>
                    </a:ext>
                  </a:extLst>
                </p14:cNvPr>
                <p14:cNvContentPartPr/>
                <p14:nvPr/>
              </p14:nvContentPartPr>
              <p14:xfrm>
                <a:off x="6261516" y="4426964"/>
                <a:ext cx="96480" cy="100080"/>
              </p14:xfrm>
            </p:contentPart>
          </mc:Choice>
          <mc:Fallback xmlns="">
            <p:pic>
              <p:nvPicPr>
                <p:cNvPr id="56" name="잉크 55">
                  <a:extLst>
                    <a:ext uri="{FF2B5EF4-FFF2-40B4-BE49-F238E27FC236}">
                      <a16:creationId xmlns:a16="http://schemas.microsoft.com/office/drawing/2014/main" id="{2B06FA1A-36CA-4298-AED7-85C3680935A5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6252516" y="4418324"/>
                  <a:ext cx="11412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57" name="잉크 56">
                  <a:extLst>
                    <a:ext uri="{FF2B5EF4-FFF2-40B4-BE49-F238E27FC236}">
                      <a16:creationId xmlns:a16="http://schemas.microsoft.com/office/drawing/2014/main" id="{2677AEB1-D6EA-4FA5-A742-98D849B59058}"/>
                    </a:ext>
                  </a:extLst>
                </p14:cNvPr>
                <p14:cNvContentPartPr/>
                <p14:nvPr/>
              </p14:nvContentPartPr>
              <p14:xfrm>
                <a:off x="6363396" y="4417604"/>
                <a:ext cx="141120" cy="133920"/>
              </p14:xfrm>
            </p:contentPart>
          </mc:Choice>
          <mc:Fallback xmlns="">
            <p:pic>
              <p:nvPicPr>
                <p:cNvPr id="57" name="잉크 56">
                  <a:extLst>
                    <a:ext uri="{FF2B5EF4-FFF2-40B4-BE49-F238E27FC236}">
                      <a16:creationId xmlns:a16="http://schemas.microsoft.com/office/drawing/2014/main" id="{2677AEB1-D6EA-4FA5-A742-98D849B59058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6354756" y="4408964"/>
                  <a:ext cx="15876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58" name="잉크 57">
                  <a:extLst>
                    <a:ext uri="{FF2B5EF4-FFF2-40B4-BE49-F238E27FC236}">
                      <a16:creationId xmlns:a16="http://schemas.microsoft.com/office/drawing/2014/main" id="{8D405EC6-1F41-4A15-AA82-B8AE7BA05FEA}"/>
                    </a:ext>
                  </a:extLst>
                </p14:cNvPr>
                <p14:cNvContentPartPr/>
                <p14:nvPr/>
              </p14:nvContentPartPr>
              <p14:xfrm>
                <a:off x="6500916" y="4403204"/>
                <a:ext cx="203040" cy="141840"/>
              </p14:xfrm>
            </p:contentPart>
          </mc:Choice>
          <mc:Fallback xmlns="">
            <p:pic>
              <p:nvPicPr>
                <p:cNvPr id="58" name="잉크 57">
                  <a:extLst>
                    <a:ext uri="{FF2B5EF4-FFF2-40B4-BE49-F238E27FC236}">
                      <a16:creationId xmlns:a16="http://schemas.microsoft.com/office/drawing/2014/main" id="{8D405EC6-1F41-4A15-AA82-B8AE7BA05FEA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6491916" y="4394564"/>
                  <a:ext cx="22068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59" name="잉크 58">
                  <a:extLst>
                    <a:ext uri="{FF2B5EF4-FFF2-40B4-BE49-F238E27FC236}">
                      <a16:creationId xmlns:a16="http://schemas.microsoft.com/office/drawing/2014/main" id="{47F99A64-960F-4E13-ACCB-6ED15DAABADE}"/>
                    </a:ext>
                  </a:extLst>
                </p14:cNvPr>
                <p14:cNvContentPartPr/>
                <p14:nvPr/>
              </p14:nvContentPartPr>
              <p14:xfrm>
                <a:off x="6884676" y="4373324"/>
                <a:ext cx="146520" cy="205560"/>
              </p14:xfrm>
            </p:contentPart>
          </mc:Choice>
          <mc:Fallback xmlns="">
            <p:pic>
              <p:nvPicPr>
                <p:cNvPr id="59" name="잉크 58">
                  <a:extLst>
                    <a:ext uri="{FF2B5EF4-FFF2-40B4-BE49-F238E27FC236}">
                      <a16:creationId xmlns:a16="http://schemas.microsoft.com/office/drawing/2014/main" id="{47F99A64-960F-4E13-ACCB-6ED15DAABADE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6876036" y="4364324"/>
                  <a:ext cx="16416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60" name="잉크 59">
                  <a:extLst>
                    <a:ext uri="{FF2B5EF4-FFF2-40B4-BE49-F238E27FC236}">
                      <a16:creationId xmlns:a16="http://schemas.microsoft.com/office/drawing/2014/main" id="{17C9C2F2-06E5-42AE-83B9-057E5E5EE91E}"/>
                    </a:ext>
                  </a:extLst>
                </p14:cNvPr>
                <p14:cNvContentPartPr/>
                <p14:nvPr/>
              </p14:nvContentPartPr>
              <p14:xfrm>
                <a:off x="6916716" y="4473404"/>
                <a:ext cx="140400" cy="21600"/>
              </p14:xfrm>
            </p:contentPart>
          </mc:Choice>
          <mc:Fallback xmlns="">
            <p:pic>
              <p:nvPicPr>
                <p:cNvPr id="60" name="잉크 59">
                  <a:extLst>
                    <a:ext uri="{FF2B5EF4-FFF2-40B4-BE49-F238E27FC236}">
                      <a16:creationId xmlns:a16="http://schemas.microsoft.com/office/drawing/2014/main" id="{17C9C2F2-06E5-42AE-83B9-057E5E5EE91E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6907716" y="4464764"/>
                  <a:ext cx="15804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61" name="잉크 60">
                  <a:extLst>
                    <a:ext uri="{FF2B5EF4-FFF2-40B4-BE49-F238E27FC236}">
                      <a16:creationId xmlns:a16="http://schemas.microsoft.com/office/drawing/2014/main" id="{62E04251-9D24-4513-81AA-07A08E6293C2}"/>
                    </a:ext>
                  </a:extLst>
                </p14:cNvPr>
                <p14:cNvContentPartPr/>
                <p14:nvPr/>
              </p14:nvContentPartPr>
              <p14:xfrm>
                <a:off x="6901596" y="4549724"/>
                <a:ext cx="162000" cy="34920"/>
              </p14:xfrm>
            </p:contentPart>
          </mc:Choice>
          <mc:Fallback xmlns="">
            <p:pic>
              <p:nvPicPr>
                <p:cNvPr id="61" name="잉크 60">
                  <a:extLst>
                    <a:ext uri="{FF2B5EF4-FFF2-40B4-BE49-F238E27FC236}">
                      <a16:creationId xmlns:a16="http://schemas.microsoft.com/office/drawing/2014/main" id="{62E04251-9D24-4513-81AA-07A08E6293C2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6892596" y="4540724"/>
                  <a:ext cx="17964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62" name="잉크 61">
                  <a:extLst>
                    <a:ext uri="{FF2B5EF4-FFF2-40B4-BE49-F238E27FC236}">
                      <a16:creationId xmlns:a16="http://schemas.microsoft.com/office/drawing/2014/main" id="{1F4B70FF-B6B4-4D4F-BF66-9B8F76F6679C}"/>
                    </a:ext>
                  </a:extLst>
                </p14:cNvPr>
                <p14:cNvContentPartPr/>
                <p14:nvPr/>
              </p14:nvContentPartPr>
              <p14:xfrm>
                <a:off x="7049196" y="4412924"/>
                <a:ext cx="227520" cy="199440"/>
              </p14:xfrm>
            </p:contentPart>
          </mc:Choice>
          <mc:Fallback xmlns="">
            <p:pic>
              <p:nvPicPr>
                <p:cNvPr id="62" name="잉크 61">
                  <a:extLst>
                    <a:ext uri="{FF2B5EF4-FFF2-40B4-BE49-F238E27FC236}">
                      <a16:creationId xmlns:a16="http://schemas.microsoft.com/office/drawing/2014/main" id="{1F4B70FF-B6B4-4D4F-BF66-9B8F76F6679C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7040556" y="4404284"/>
                  <a:ext cx="24516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63" name="잉크 62">
                  <a:extLst>
                    <a:ext uri="{FF2B5EF4-FFF2-40B4-BE49-F238E27FC236}">
                      <a16:creationId xmlns:a16="http://schemas.microsoft.com/office/drawing/2014/main" id="{34FCF01C-0471-4A84-9849-08A5E20818DD}"/>
                    </a:ext>
                  </a:extLst>
                </p14:cNvPr>
                <p14:cNvContentPartPr/>
                <p14:nvPr/>
              </p14:nvContentPartPr>
              <p14:xfrm>
                <a:off x="7340436" y="4593644"/>
                <a:ext cx="40320" cy="14760"/>
              </p14:xfrm>
            </p:contentPart>
          </mc:Choice>
          <mc:Fallback xmlns="">
            <p:pic>
              <p:nvPicPr>
                <p:cNvPr id="63" name="잉크 62">
                  <a:extLst>
                    <a:ext uri="{FF2B5EF4-FFF2-40B4-BE49-F238E27FC236}">
                      <a16:creationId xmlns:a16="http://schemas.microsoft.com/office/drawing/2014/main" id="{34FCF01C-0471-4A84-9849-08A5E20818DD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7331436" y="4585004"/>
                  <a:ext cx="5796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65" name="잉크 64">
                  <a:extLst>
                    <a:ext uri="{FF2B5EF4-FFF2-40B4-BE49-F238E27FC236}">
                      <a16:creationId xmlns:a16="http://schemas.microsoft.com/office/drawing/2014/main" id="{843F323E-B8D5-4E2C-99C7-3C42787E246F}"/>
                    </a:ext>
                  </a:extLst>
                </p14:cNvPr>
                <p14:cNvContentPartPr/>
                <p14:nvPr/>
              </p14:nvContentPartPr>
              <p14:xfrm>
                <a:off x="3813876" y="4102964"/>
                <a:ext cx="3862440" cy="1209960"/>
              </p14:xfrm>
            </p:contentPart>
          </mc:Choice>
          <mc:Fallback xmlns="">
            <p:pic>
              <p:nvPicPr>
                <p:cNvPr id="65" name="잉크 64">
                  <a:extLst>
                    <a:ext uri="{FF2B5EF4-FFF2-40B4-BE49-F238E27FC236}">
                      <a16:creationId xmlns:a16="http://schemas.microsoft.com/office/drawing/2014/main" id="{843F323E-B8D5-4E2C-99C7-3C42787E246F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3804876" y="4094324"/>
                  <a:ext cx="3880080" cy="12276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88763366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EA722419-640F-44D5-843D-EA8A01E3A9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852" y="0"/>
            <a:ext cx="8504296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잉크 2">
                <a:extLst>
                  <a:ext uri="{FF2B5EF4-FFF2-40B4-BE49-F238E27FC236}">
                    <a16:creationId xmlns:a16="http://schemas.microsoft.com/office/drawing/2014/main" id="{5CB9DA90-CB52-4DBA-88ED-65D8458E8270}"/>
                  </a:ext>
                </a:extLst>
              </p14:cNvPr>
              <p14:cNvContentPartPr/>
              <p14:nvPr/>
            </p14:nvContentPartPr>
            <p14:xfrm>
              <a:off x="3905316" y="752804"/>
              <a:ext cx="37080" cy="389160"/>
            </p14:xfrm>
          </p:contentPart>
        </mc:Choice>
        <mc:Fallback xmlns="">
          <p:pic>
            <p:nvPicPr>
              <p:cNvPr id="3" name="잉크 2">
                <a:extLst>
                  <a:ext uri="{FF2B5EF4-FFF2-40B4-BE49-F238E27FC236}">
                    <a16:creationId xmlns:a16="http://schemas.microsoft.com/office/drawing/2014/main" id="{5CB9DA90-CB52-4DBA-88ED-65D8458E827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896676" y="743804"/>
                <a:ext cx="54720" cy="40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C45CE6DE-5560-4682-BCB3-19E7FC299A7C}"/>
                  </a:ext>
                </a:extLst>
              </p14:cNvPr>
              <p14:cNvContentPartPr/>
              <p14:nvPr/>
            </p14:nvContentPartPr>
            <p14:xfrm>
              <a:off x="3998916" y="927044"/>
              <a:ext cx="139320" cy="190080"/>
            </p14:xfrm>
          </p:contentPart>
        </mc:Choice>
        <mc:Fallback xmlns=""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C45CE6DE-5560-4682-BCB3-19E7FC299A7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990276" y="918404"/>
                <a:ext cx="156960" cy="20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BA662BE1-DFDC-4A41-A2FD-B9657FB28479}"/>
                  </a:ext>
                </a:extLst>
              </p14:cNvPr>
              <p14:cNvContentPartPr/>
              <p14:nvPr/>
            </p14:nvContentPartPr>
            <p14:xfrm>
              <a:off x="4156956" y="987884"/>
              <a:ext cx="39600" cy="70560"/>
            </p14:xfrm>
          </p:contentPart>
        </mc:Choice>
        <mc:Fallback xmlns=""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BA662BE1-DFDC-4A41-A2FD-B9657FB28479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148316" y="979244"/>
                <a:ext cx="57240" cy="8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21BBA5D8-E343-4F69-AC1B-A91D026475D2}"/>
                  </a:ext>
                </a:extLst>
              </p14:cNvPr>
              <p14:cNvContentPartPr/>
              <p14:nvPr/>
            </p14:nvContentPartPr>
            <p14:xfrm>
              <a:off x="4228596" y="910484"/>
              <a:ext cx="28800" cy="339120"/>
            </p14:xfrm>
          </p:contentPart>
        </mc:Choice>
        <mc:Fallback xmlns=""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21BBA5D8-E343-4F69-AC1B-A91D026475D2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219596" y="901484"/>
                <a:ext cx="46440" cy="35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68783C39-3BFD-4C56-B898-AFCF8D2B62C9}"/>
                  </a:ext>
                </a:extLst>
              </p14:cNvPr>
              <p14:cNvContentPartPr/>
              <p14:nvPr/>
            </p14:nvContentPartPr>
            <p14:xfrm>
              <a:off x="4271796" y="864404"/>
              <a:ext cx="310680" cy="216360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68783C39-3BFD-4C56-B898-AFCF8D2B62C9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262796" y="855764"/>
                <a:ext cx="328320" cy="23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8" name="잉크 7">
                <a:extLst>
                  <a:ext uri="{FF2B5EF4-FFF2-40B4-BE49-F238E27FC236}">
                    <a16:creationId xmlns:a16="http://schemas.microsoft.com/office/drawing/2014/main" id="{11674E35-1F34-4162-B05C-DB49313B9E10}"/>
                  </a:ext>
                </a:extLst>
              </p14:cNvPr>
              <p14:cNvContentPartPr/>
              <p14:nvPr/>
            </p14:nvContentPartPr>
            <p14:xfrm>
              <a:off x="4750956" y="726524"/>
              <a:ext cx="72000" cy="184680"/>
            </p14:xfrm>
          </p:contentPart>
        </mc:Choice>
        <mc:Fallback xmlns="">
          <p:pic>
            <p:nvPicPr>
              <p:cNvPr id="8" name="잉크 7">
                <a:extLst>
                  <a:ext uri="{FF2B5EF4-FFF2-40B4-BE49-F238E27FC236}">
                    <a16:creationId xmlns:a16="http://schemas.microsoft.com/office/drawing/2014/main" id="{11674E35-1F34-4162-B05C-DB49313B9E10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742316" y="717524"/>
                <a:ext cx="89640" cy="20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9" name="잉크 8">
                <a:extLst>
                  <a:ext uri="{FF2B5EF4-FFF2-40B4-BE49-F238E27FC236}">
                    <a16:creationId xmlns:a16="http://schemas.microsoft.com/office/drawing/2014/main" id="{5051765F-9090-428B-B430-E86DE0BE159D}"/>
                  </a:ext>
                </a:extLst>
              </p14:cNvPr>
              <p14:cNvContentPartPr/>
              <p14:nvPr/>
            </p14:nvContentPartPr>
            <p14:xfrm>
              <a:off x="4780116" y="740204"/>
              <a:ext cx="129960" cy="77400"/>
            </p14:xfrm>
          </p:contentPart>
        </mc:Choice>
        <mc:Fallback xmlns="">
          <p:pic>
            <p:nvPicPr>
              <p:cNvPr id="9" name="잉크 8">
                <a:extLst>
                  <a:ext uri="{FF2B5EF4-FFF2-40B4-BE49-F238E27FC236}">
                    <a16:creationId xmlns:a16="http://schemas.microsoft.com/office/drawing/2014/main" id="{5051765F-9090-428B-B430-E86DE0BE159D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771476" y="731204"/>
                <a:ext cx="147600" cy="9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0" name="잉크 9">
                <a:extLst>
                  <a:ext uri="{FF2B5EF4-FFF2-40B4-BE49-F238E27FC236}">
                    <a16:creationId xmlns:a16="http://schemas.microsoft.com/office/drawing/2014/main" id="{F4676C26-0F5A-4A8E-8789-A85E15D7864A}"/>
                  </a:ext>
                </a:extLst>
              </p14:cNvPr>
              <p14:cNvContentPartPr/>
              <p14:nvPr/>
            </p14:nvContentPartPr>
            <p14:xfrm>
              <a:off x="4700196" y="838484"/>
              <a:ext cx="249480" cy="129960"/>
            </p14:xfrm>
          </p:contentPart>
        </mc:Choice>
        <mc:Fallback xmlns="">
          <p:pic>
            <p:nvPicPr>
              <p:cNvPr id="10" name="잉크 9">
                <a:extLst>
                  <a:ext uri="{FF2B5EF4-FFF2-40B4-BE49-F238E27FC236}">
                    <a16:creationId xmlns:a16="http://schemas.microsoft.com/office/drawing/2014/main" id="{F4676C26-0F5A-4A8E-8789-A85E15D7864A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4691196" y="829484"/>
                <a:ext cx="267120" cy="14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1" name="잉크 10">
                <a:extLst>
                  <a:ext uri="{FF2B5EF4-FFF2-40B4-BE49-F238E27FC236}">
                    <a16:creationId xmlns:a16="http://schemas.microsoft.com/office/drawing/2014/main" id="{840C6278-0904-42DD-BFAC-90E493E75301}"/>
                  </a:ext>
                </a:extLst>
              </p14:cNvPr>
              <p14:cNvContentPartPr/>
              <p14:nvPr/>
            </p14:nvContentPartPr>
            <p14:xfrm>
              <a:off x="4964796" y="704924"/>
              <a:ext cx="123480" cy="183240"/>
            </p14:xfrm>
          </p:contentPart>
        </mc:Choice>
        <mc:Fallback xmlns="">
          <p:pic>
            <p:nvPicPr>
              <p:cNvPr id="11" name="잉크 10">
                <a:extLst>
                  <a:ext uri="{FF2B5EF4-FFF2-40B4-BE49-F238E27FC236}">
                    <a16:creationId xmlns:a16="http://schemas.microsoft.com/office/drawing/2014/main" id="{840C6278-0904-42DD-BFAC-90E493E75301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4956156" y="696284"/>
                <a:ext cx="141120" cy="20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2" name="잉크 11">
                <a:extLst>
                  <a:ext uri="{FF2B5EF4-FFF2-40B4-BE49-F238E27FC236}">
                    <a16:creationId xmlns:a16="http://schemas.microsoft.com/office/drawing/2014/main" id="{523A504D-2A9E-4941-BE05-4108790588AE}"/>
                  </a:ext>
                </a:extLst>
              </p14:cNvPr>
              <p14:cNvContentPartPr/>
              <p14:nvPr/>
            </p14:nvContentPartPr>
            <p14:xfrm>
              <a:off x="5104476" y="707444"/>
              <a:ext cx="78120" cy="92160"/>
            </p14:xfrm>
          </p:contentPart>
        </mc:Choice>
        <mc:Fallback xmlns="">
          <p:pic>
            <p:nvPicPr>
              <p:cNvPr id="12" name="잉크 11">
                <a:extLst>
                  <a:ext uri="{FF2B5EF4-FFF2-40B4-BE49-F238E27FC236}">
                    <a16:creationId xmlns:a16="http://schemas.microsoft.com/office/drawing/2014/main" id="{523A504D-2A9E-4941-BE05-4108790588AE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5095476" y="698804"/>
                <a:ext cx="95760" cy="10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3" name="잉크 12">
                <a:extLst>
                  <a:ext uri="{FF2B5EF4-FFF2-40B4-BE49-F238E27FC236}">
                    <a16:creationId xmlns:a16="http://schemas.microsoft.com/office/drawing/2014/main" id="{193A5BAF-70BF-421D-96AF-8EFDDEA5B2B7}"/>
                  </a:ext>
                </a:extLst>
              </p14:cNvPr>
              <p14:cNvContentPartPr/>
              <p14:nvPr/>
            </p14:nvContentPartPr>
            <p14:xfrm>
              <a:off x="5123196" y="700964"/>
              <a:ext cx="238680" cy="108360"/>
            </p14:xfrm>
          </p:contentPart>
        </mc:Choice>
        <mc:Fallback xmlns="">
          <p:pic>
            <p:nvPicPr>
              <p:cNvPr id="13" name="잉크 12">
                <a:extLst>
                  <a:ext uri="{FF2B5EF4-FFF2-40B4-BE49-F238E27FC236}">
                    <a16:creationId xmlns:a16="http://schemas.microsoft.com/office/drawing/2014/main" id="{193A5BAF-70BF-421D-96AF-8EFDDEA5B2B7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5114556" y="692324"/>
                <a:ext cx="25632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5" name="잉크 14">
                <a:extLst>
                  <a:ext uri="{FF2B5EF4-FFF2-40B4-BE49-F238E27FC236}">
                    <a16:creationId xmlns:a16="http://schemas.microsoft.com/office/drawing/2014/main" id="{C0263750-F659-4081-8C49-B4C8B1533DA2}"/>
                  </a:ext>
                </a:extLst>
              </p14:cNvPr>
              <p14:cNvContentPartPr/>
              <p14:nvPr/>
            </p14:nvContentPartPr>
            <p14:xfrm>
              <a:off x="5320116" y="636524"/>
              <a:ext cx="298800" cy="142560"/>
            </p14:xfrm>
          </p:contentPart>
        </mc:Choice>
        <mc:Fallback xmlns="">
          <p:pic>
            <p:nvPicPr>
              <p:cNvPr id="15" name="잉크 14">
                <a:extLst>
                  <a:ext uri="{FF2B5EF4-FFF2-40B4-BE49-F238E27FC236}">
                    <a16:creationId xmlns:a16="http://schemas.microsoft.com/office/drawing/2014/main" id="{C0263750-F659-4081-8C49-B4C8B1533DA2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5311476" y="627524"/>
                <a:ext cx="316440" cy="16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17" name="잉크 16">
                <a:extLst>
                  <a:ext uri="{FF2B5EF4-FFF2-40B4-BE49-F238E27FC236}">
                    <a16:creationId xmlns:a16="http://schemas.microsoft.com/office/drawing/2014/main" id="{B93320C3-3B16-4C30-A72D-B36C93E4B464}"/>
                  </a:ext>
                </a:extLst>
              </p14:cNvPr>
              <p14:cNvContentPartPr/>
              <p14:nvPr/>
            </p14:nvContentPartPr>
            <p14:xfrm>
              <a:off x="5712876" y="625724"/>
              <a:ext cx="133560" cy="55800"/>
            </p14:xfrm>
          </p:contentPart>
        </mc:Choice>
        <mc:Fallback xmlns="">
          <p:pic>
            <p:nvPicPr>
              <p:cNvPr id="17" name="잉크 16">
                <a:extLst>
                  <a:ext uri="{FF2B5EF4-FFF2-40B4-BE49-F238E27FC236}">
                    <a16:creationId xmlns:a16="http://schemas.microsoft.com/office/drawing/2014/main" id="{B93320C3-3B16-4C30-A72D-B36C93E4B464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5704236" y="616724"/>
                <a:ext cx="151200" cy="7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18" name="잉크 17">
                <a:extLst>
                  <a:ext uri="{FF2B5EF4-FFF2-40B4-BE49-F238E27FC236}">
                    <a16:creationId xmlns:a16="http://schemas.microsoft.com/office/drawing/2014/main" id="{1B8B73E0-192D-492A-BD0D-36FA7FF03C09}"/>
                  </a:ext>
                </a:extLst>
              </p14:cNvPr>
              <p14:cNvContentPartPr/>
              <p14:nvPr/>
            </p14:nvContentPartPr>
            <p14:xfrm>
              <a:off x="5765436" y="744164"/>
              <a:ext cx="91800" cy="164520"/>
            </p14:xfrm>
          </p:contentPart>
        </mc:Choice>
        <mc:Fallback xmlns="">
          <p:pic>
            <p:nvPicPr>
              <p:cNvPr id="18" name="잉크 17">
                <a:extLst>
                  <a:ext uri="{FF2B5EF4-FFF2-40B4-BE49-F238E27FC236}">
                    <a16:creationId xmlns:a16="http://schemas.microsoft.com/office/drawing/2014/main" id="{1B8B73E0-192D-492A-BD0D-36FA7FF03C09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5756796" y="735524"/>
                <a:ext cx="109440" cy="18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19" name="잉크 18">
                <a:extLst>
                  <a:ext uri="{FF2B5EF4-FFF2-40B4-BE49-F238E27FC236}">
                    <a16:creationId xmlns:a16="http://schemas.microsoft.com/office/drawing/2014/main" id="{851B5371-8413-48AC-831D-FADCE5B9E06F}"/>
                  </a:ext>
                </a:extLst>
              </p14:cNvPr>
              <p14:cNvContentPartPr/>
              <p14:nvPr/>
            </p14:nvContentPartPr>
            <p14:xfrm>
              <a:off x="6072516" y="520244"/>
              <a:ext cx="168120" cy="294120"/>
            </p14:xfrm>
          </p:contentPart>
        </mc:Choice>
        <mc:Fallback xmlns="">
          <p:pic>
            <p:nvPicPr>
              <p:cNvPr id="19" name="잉크 18">
                <a:extLst>
                  <a:ext uri="{FF2B5EF4-FFF2-40B4-BE49-F238E27FC236}">
                    <a16:creationId xmlns:a16="http://schemas.microsoft.com/office/drawing/2014/main" id="{851B5371-8413-48AC-831D-FADCE5B9E06F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6063876" y="511604"/>
                <a:ext cx="185760" cy="31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20" name="잉크 19">
                <a:extLst>
                  <a:ext uri="{FF2B5EF4-FFF2-40B4-BE49-F238E27FC236}">
                    <a16:creationId xmlns:a16="http://schemas.microsoft.com/office/drawing/2014/main" id="{9C553682-30ED-4FA7-ACC5-A83C027C5D2B}"/>
                  </a:ext>
                </a:extLst>
              </p14:cNvPr>
              <p14:cNvContentPartPr/>
              <p14:nvPr/>
            </p14:nvContentPartPr>
            <p14:xfrm>
              <a:off x="6252876" y="676124"/>
              <a:ext cx="73800" cy="99720"/>
            </p14:xfrm>
          </p:contentPart>
        </mc:Choice>
        <mc:Fallback xmlns="">
          <p:pic>
            <p:nvPicPr>
              <p:cNvPr id="20" name="잉크 19">
                <a:extLst>
                  <a:ext uri="{FF2B5EF4-FFF2-40B4-BE49-F238E27FC236}">
                    <a16:creationId xmlns:a16="http://schemas.microsoft.com/office/drawing/2014/main" id="{9C553682-30ED-4FA7-ACC5-A83C027C5D2B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6243876" y="667484"/>
                <a:ext cx="91440" cy="11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21" name="잉크 20">
                <a:extLst>
                  <a:ext uri="{FF2B5EF4-FFF2-40B4-BE49-F238E27FC236}">
                    <a16:creationId xmlns:a16="http://schemas.microsoft.com/office/drawing/2014/main" id="{305FE084-F3F1-4488-ADE3-8DFF2A598D0A}"/>
                  </a:ext>
                </a:extLst>
              </p14:cNvPr>
              <p14:cNvContentPartPr/>
              <p14:nvPr/>
            </p14:nvContentPartPr>
            <p14:xfrm>
              <a:off x="6352956" y="640484"/>
              <a:ext cx="38160" cy="315360"/>
            </p14:xfrm>
          </p:contentPart>
        </mc:Choice>
        <mc:Fallback xmlns="">
          <p:pic>
            <p:nvPicPr>
              <p:cNvPr id="21" name="잉크 20">
                <a:extLst>
                  <a:ext uri="{FF2B5EF4-FFF2-40B4-BE49-F238E27FC236}">
                    <a16:creationId xmlns:a16="http://schemas.microsoft.com/office/drawing/2014/main" id="{305FE084-F3F1-4488-ADE3-8DFF2A598D0A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6344316" y="631484"/>
                <a:ext cx="55800" cy="33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22" name="잉크 21">
                <a:extLst>
                  <a:ext uri="{FF2B5EF4-FFF2-40B4-BE49-F238E27FC236}">
                    <a16:creationId xmlns:a16="http://schemas.microsoft.com/office/drawing/2014/main" id="{5515B59D-6D50-4EC3-A2B3-DA510C361A8A}"/>
                  </a:ext>
                </a:extLst>
              </p14:cNvPr>
              <p14:cNvContentPartPr/>
              <p14:nvPr/>
            </p14:nvContentPartPr>
            <p14:xfrm>
              <a:off x="6454116" y="620684"/>
              <a:ext cx="101520" cy="345960"/>
            </p14:xfrm>
          </p:contentPart>
        </mc:Choice>
        <mc:Fallback xmlns="">
          <p:pic>
            <p:nvPicPr>
              <p:cNvPr id="22" name="잉크 21">
                <a:extLst>
                  <a:ext uri="{FF2B5EF4-FFF2-40B4-BE49-F238E27FC236}">
                    <a16:creationId xmlns:a16="http://schemas.microsoft.com/office/drawing/2014/main" id="{5515B59D-6D50-4EC3-A2B3-DA510C361A8A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6445476" y="612044"/>
                <a:ext cx="119160" cy="36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23" name="잉크 22">
                <a:extLst>
                  <a:ext uri="{FF2B5EF4-FFF2-40B4-BE49-F238E27FC236}">
                    <a16:creationId xmlns:a16="http://schemas.microsoft.com/office/drawing/2014/main" id="{58AAB5D9-D66A-4562-B500-AEBBE6E895D5}"/>
                  </a:ext>
                </a:extLst>
              </p14:cNvPr>
              <p14:cNvContentPartPr/>
              <p14:nvPr/>
            </p14:nvContentPartPr>
            <p14:xfrm>
              <a:off x="6548796" y="585044"/>
              <a:ext cx="305640" cy="142920"/>
            </p14:xfrm>
          </p:contentPart>
        </mc:Choice>
        <mc:Fallback xmlns="">
          <p:pic>
            <p:nvPicPr>
              <p:cNvPr id="23" name="잉크 22">
                <a:extLst>
                  <a:ext uri="{FF2B5EF4-FFF2-40B4-BE49-F238E27FC236}">
                    <a16:creationId xmlns:a16="http://schemas.microsoft.com/office/drawing/2014/main" id="{58AAB5D9-D66A-4562-B500-AEBBE6E895D5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6540156" y="576044"/>
                <a:ext cx="323280" cy="16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24" name="잉크 23">
                <a:extLst>
                  <a:ext uri="{FF2B5EF4-FFF2-40B4-BE49-F238E27FC236}">
                    <a16:creationId xmlns:a16="http://schemas.microsoft.com/office/drawing/2014/main" id="{2625AA2B-7499-4BD2-A4CE-A88C5C5C89FD}"/>
                  </a:ext>
                </a:extLst>
              </p14:cNvPr>
              <p14:cNvContentPartPr/>
              <p14:nvPr/>
            </p14:nvContentPartPr>
            <p14:xfrm>
              <a:off x="6959556" y="526364"/>
              <a:ext cx="70560" cy="484920"/>
            </p14:xfrm>
          </p:contentPart>
        </mc:Choice>
        <mc:Fallback xmlns="">
          <p:pic>
            <p:nvPicPr>
              <p:cNvPr id="24" name="잉크 23">
                <a:extLst>
                  <a:ext uri="{FF2B5EF4-FFF2-40B4-BE49-F238E27FC236}">
                    <a16:creationId xmlns:a16="http://schemas.microsoft.com/office/drawing/2014/main" id="{2625AA2B-7499-4BD2-A4CE-A88C5C5C89FD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6950556" y="517364"/>
                <a:ext cx="88200" cy="50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25" name="잉크 24">
                <a:extLst>
                  <a:ext uri="{FF2B5EF4-FFF2-40B4-BE49-F238E27FC236}">
                    <a16:creationId xmlns:a16="http://schemas.microsoft.com/office/drawing/2014/main" id="{FAEF3667-E2FF-423F-A4FC-730AD175D091}"/>
                  </a:ext>
                </a:extLst>
              </p14:cNvPr>
              <p14:cNvContentPartPr/>
              <p14:nvPr/>
            </p14:nvContentPartPr>
            <p14:xfrm>
              <a:off x="6966756" y="564884"/>
              <a:ext cx="109800" cy="202320"/>
            </p14:xfrm>
          </p:contentPart>
        </mc:Choice>
        <mc:Fallback xmlns="">
          <p:pic>
            <p:nvPicPr>
              <p:cNvPr id="25" name="잉크 24">
                <a:extLst>
                  <a:ext uri="{FF2B5EF4-FFF2-40B4-BE49-F238E27FC236}">
                    <a16:creationId xmlns:a16="http://schemas.microsoft.com/office/drawing/2014/main" id="{FAEF3667-E2FF-423F-A4FC-730AD175D091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6958116" y="555884"/>
                <a:ext cx="127440" cy="21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26" name="잉크 25">
                <a:extLst>
                  <a:ext uri="{FF2B5EF4-FFF2-40B4-BE49-F238E27FC236}">
                    <a16:creationId xmlns:a16="http://schemas.microsoft.com/office/drawing/2014/main" id="{7D4F52BC-035D-4250-8933-22409F0EFC4D}"/>
                  </a:ext>
                </a:extLst>
              </p14:cNvPr>
              <p14:cNvContentPartPr/>
              <p14:nvPr/>
            </p14:nvContentPartPr>
            <p14:xfrm>
              <a:off x="7075836" y="514844"/>
              <a:ext cx="457560" cy="205560"/>
            </p14:xfrm>
          </p:contentPart>
        </mc:Choice>
        <mc:Fallback xmlns="">
          <p:pic>
            <p:nvPicPr>
              <p:cNvPr id="26" name="잉크 25">
                <a:extLst>
                  <a:ext uri="{FF2B5EF4-FFF2-40B4-BE49-F238E27FC236}">
                    <a16:creationId xmlns:a16="http://schemas.microsoft.com/office/drawing/2014/main" id="{7D4F52BC-035D-4250-8933-22409F0EFC4D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7066836" y="506204"/>
                <a:ext cx="475200" cy="22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29" name="잉크 28">
                <a:extLst>
                  <a:ext uri="{FF2B5EF4-FFF2-40B4-BE49-F238E27FC236}">
                    <a16:creationId xmlns:a16="http://schemas.microsoft.com/office/drawing/2014/main" id="{1ECB4EEF-1CFE-454B-AB3B-BA48D63CB80A}"/>
                  </a:ext>
                </a:extLst>
              </p14:cNvPr>
              <p14:cNvContentPartPr/>
              <p14:nvPr/>
            </p14:nvContentPartPr>
            <p14:xfrm>
              <a:off x="7560756" y="500444"/>
              <a:ext cx="356400" cy="177120"/>
            </p14:xfrm>
          </p:contentPart>
        </mc:Choice>
        <mc:Fallback xmlns="">
          <p:pic>
            <p:nvPicPr>
              <p:cNvPr id="29" name="잉크 28">
                <a:extLst>
                  <a:ext uri="{FF2B5EF4-FFF2-40B4-BE49-F238E27FC236}">
                    <a16:creationId xmlns:a16="http://schemas.microsoft.com/office/drawing/2014/main" id="{1ECB4EEF-1CFE-454B-AB3B-BA48D63CB80A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7551756" y="491804"/>
                <a:ext cx="374040" cy="19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30" name="잉크 29">
                <a:extLst>
                  <a:ext uri="{FF2B5EF4-FFF2-40B4-BE49-F238E27FC236}">
                    <a16:creationId xmlns:a16="http://schemas.microsoft.com/office/drawing/2014/main" id="{11E01587-7BC1-4347-8DD0-6BFB5C522E5B}"/>
                  </a:ext>
                </a:extLst>
              </p14:cNvPr>
              <p14:cNvContentPartPr/>
              <p14:nvPr/>
            </p14:nvContentPartPr>
            <p14:xfrm>
              <a:off x="7905636" y="512324"/>
              <a:ext cx="98280" cy="23760"/>
            </p14:xfrm>
          </p:contentPart>
        </mc:Choice>
        <mc:Fallback xmlns="">
          <p:pic>
            <p:nvPicPr>
              <p:cNvPr id="30" name="잉크 29">
                <a:extLst>
                  <a:ext uri="{FF2B5EF4-FFF2-40B4-BE49-F238E27FC236}">
                    <a16:creationId xmlns:a16="http://schemas.microsoft.com/office/drawing/2014/main" id="{11E01587-7BC1-4347-8DD0-6BFB5C522E5B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7896996" y="503684"/>
                <a:ext cx="115920" cy="4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31" name="잉크 30">
                <a:extLst>
                  <a:ext uri="{FF2B5EF4-FFF2-40B4-BE49-F238E27FC236}">
                    <a16:creationId xmlns:a16="http://schemas.microsoft.com/office/drawing/2014/main" id="{EBBBABB9-9421-4D06-83C2-CBF64CD5FA5C}"/>
                  </a:ext>
                </a:extLst>
              </p14:cNvPr>
              <p14:cNvContentPartPr/>
              <p14:nvPr/>
            </p14:nvContentPartPr>
            <p14:xfrm>
              <a:off x="7904916" y="460124"/>
              <a:ext cx="333000" cy="141480"/>
            </p14:xfrm>
          </p:contentPart>
        </mc:Choice>
        <mc:Fallback xmlns="">
          <p:pic>
            <p:nvPicPr>
              <p:cNvPr id="31" name="잉크 30">
                <a:extLst>
                  <a:ext uri="{FF2B5EF4-FFF2-40B4-BE49-F238E27FC236}">
                    <a16:creationId xmlns:a16="http://schemas.microsoft.com/office/drawing/2014/main" id="{EBBBABB9-9421-4D06-83C2-CBF64CD5FA5C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7895916" y="451124"/>
                <a:ext cx="350640" cy="15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32" name="잉크 31">
                <a:extLst>
                  <a:ext uri="{FF2B5EF4-FFF2-40B4-BE49-F238E27FC236}">
                    <a16:creationId xmlns:a16="http://schemas.microsoft.com/office/drawing/2014/main" id="{5B1CC4FB-FC44-4C5B-9312-2550877F5D9E}"/>
                  </a:ext>
                </a:extLst>
              </p14:cNvPr>
              <p14:cNvContentPartPr/>
              <p14:nvPr/>
            </p14:nvContentPartPr>
            <p14:xfrm>
              <a:off x="8322156" y="545804"/>
              <a:ext cx="16200" cy="19080"/>
            </p14:xfrm>
          </p:contentPart>
        </mc:Choice>
        <mc:Fallback xmlns="">
          <p:pic>
            <p:nvPicPr>
              <p:cNvPr id="32" name="잉크 31">
                <a:extLst>
                  <a:ext uri="{FF2B5EF4-FFF2-40B4-BE49-F238E27FC236}">
                    <a16:creationId xmlns:a16="http://schemas.microsoft.com/office/drawing/2014/main" id="{5B1CC4FB-FC44-4C5B-9312-2550877F5D9E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8313516" y="536804"/>
                <a:ext cx="33840" cy="3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33" name="잉크 32">
                <a:extLst>
                  <a:ext uri="{FF2B5EF4-FFF2-40B4-BE49-F238E27FC236}">
                    <a16:creationId xmlns:a16="http://schemas.microsoft.com/office/drawing/2014/main" id="{BC506C32-0544-4DEC-B6ED-89F24F3F113F}"/>
                  </a:ext>
                </a:extLst>
              </p14:cNvPr>
              <p14:cNvContentPartPr/>
              <p14:nvPr/>
            </p14:nvContentPartPr>
            <p14:xfrm>
              <a:off x="3325356" y="940364"/>
              <a:ext cx="240840" cy="333720"/>
            </p14:xfrm>
          </p:contentPart>
        </mc:Choice>
        <mc:Fallback xmlns="">
          <p:pic>
            <p:nvPicPr>
              <p:cNvPr id="33" name="잉크 32">
                <a:extLst>
                  <a:ext uri="{FF2B5EF4-FFF2-40B4-BE49-F238E27FC236}">
                    <a16:creationId xmlns:a16="http://schemas.microsoft.com/office/drawing/2014/main" id="{BC506C32-0544-4DEC-B6ED-89F24F3F113F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3316716" y="931724"/>
                <a:ext cx="258480" cy="351360"/>
              </a:xfrm>
              <a:prstGeom prst="rect">
                <a:avLst/>
              </a:prstGeom>
            </p:spPr>
          </p:pic>
        </mc:Fallback>
      </mc:AlternateContent>
      <p:grpSp>
        <p:nvGrpSpPr>
          <p:cNvPr id="81" name="그룹 80">
            <a:extLst>
              <a:ext uri="{FF2B5EF4-FFF2-40B4-BE49-F238E27FC236}">
                <a16:creationId xmlns:a16="http://schemas.microsoft.com/office/drawing/2014/main" id="{EFD6C8BF-6679-4851-A705-45AC2D6383E9}"/>
              </a:ext>
            </a:extLst>
          </p:cNvPr>
          <p:cNvGrpSpPr/>
          <p:nvPr/>
        </p:nvGrpSpPr>
        <p:grpSpPr>
          <a:xfrm>
            <a:off x="3707676" y="1245644"/>
            <a:ext cx="4538160" cy="986400"/>
            <a:chOff x="3707676" y="1245644"/>
            <a:chExt cx="4538160" cy="986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35" name="잉크 34">
                  <a:extLst>
                    <a:ext uri="{FF2B5EF4-FFF2-40B4-BE49-F238E27FC236}">
                      <a16:creationId xmlns:a16="http://schemas.microsoft.com/office/drawing/2014/main" id="{8104ABDA-381F-4411-91C1-7F2454B37FB6}"/>
                    </a:ext>
                  </a:extLst>
                </p14:cNvPr>
                <p14:cNvContentPartPr/>
                <p14:nvPr/>
              </p14:nvContentPartPr>
              <p14:xfrm>
                <a:off x="4003956" y="1559924"/>
                <a:ext cx="221400" cy="35280"/>
              </p14:xfrm>
            </p:contentPart>
          </mc:Choice>
          <mc:Fallback xmlns="">
            <p:pic>
              <p:nvPicPr>
                <p:cNvPr id="35" name="잉크 34">
                  <a:extLst>
                    <a:ext uri="{FF2B5EF4-FFF2-40B4-BE49-F238E27FC236}">
                      <a16:creationId xmlns:a16="http://schemas.microsoft.com/office/drawing/2014/main" id="{8104ABDA-381F-4411-91C1-7F2454B37FB6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3994956" y="1550924"/>
                  <a:ext cx="23904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36" name="잉크 35">
                  <a:extLst>
                    <a:ext uri="{FF2B5EF4-FFF2-40B4-BE49-F238E27FC236}">
                      <a16:creationId xmlns:a16="http://schemas.microsoft.com/office/drawing/2014/main" id="{D9406EFD-18CA-43C3-8B9D-451637600CEF}"/>
                    </a:ext>
                  </a:extLst>
                </p14:cNvPr>
                <p14:cNvContentPartPr/>
                <p14:nvPr/>
              </p14:nvContentPartPr>
              <p14:xfrm>
                <a:off x="4049676" y="1570004"/>
                <a:ext cx="251280" cy="189000"/>
              </p14:xfrm>
            </p:contentPart>
          </mc:Choice>
          <mc:Fallback xmlns="">
            <p:pic>
              <p:nvPicPr>
                <p:cNvPr id="36" name="잉크 35">
                  <a:extLst>
                    <a:ext uri="{FF2B5EF4-FFF2-40B4-BE49-F238E27FC236}">
                      <a16:creationId xmlns:a16="http://schemas.microsoft.com/office/drawing/2014/main" id="{D9406EFD-18CA-43C3-8B9D-451637600CEF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4040676" y="1561364"/>
                  <a:ext cx="26892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37" name="잉크 36">
                  <a:extLst>
                    <a:ext uri="{FF2B5EF4-FFF2-40B4-BE49-F238E27FC236}">
                      <a16:creationId xmlns:a16="http://schemas.microsoft.com/office/drawing/2014/main" id="{7EF3CDFE-635E-413A-A07E-CFBDADDD8A82}"/>
                    </a:ext>
                  </a:extLst>
                </p14:cNvPr>
                <p14:cNvContentPartPr/>
                <p14:nvPr/>
              </p14:nvContentPartPr>
              <p14:xfrm>
                <a:off x="4293756" y="1558484"/>
                <a:ext cx="57960" cy="41040"/>
              </p14:xfrm>
            </p:contentPart>
          </mc:Choice>
          <mc:Fallback xmlns="">
            <p:pic>
              <p:nvPicPr>
                <p:cNvPr id="37" name="잉크 36">
                  <a:extLst>
                    <a:ext uri="{FF2B5EF4-FFF2-40B4-BE49-F238E27FC236}">
                      <a16:creationId xmlns:a16="http://schemas.microsoft.com/office/drawing/2014/main" id="{7EF3CDFE-635E-413A-A07E-CFBDADDD8A82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4284756" y="1549484"/>
                  <a:ext cx="7560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38" name="잉크 37">
                  <a:extLst>
                    <a:ext uri="{FF2B5EF4-FFF2-40B4-BE49-F238E27FC236}">
                      <a16:creationId xmlns:a16="http://schemas.microsoft.com/office/drawing/2014/main" id="{6CBD2F2D-1A0C-4E66-908C-8B76648C3FF0}"/>
                    </a:ext>
                  </a:extLst>
                </p14:cNvPr>
                <p14:cNvContentPartPr/>
                <p14:nvPr/>
              </p14:nvContentPartPr>
              <p14:xfrm>
                <a:off x="4271076" y="1620044"/>
                <a:ext cx="100080" cy="92880"/>
              </p14:xfrm>
            </p:contentPart>
          </mc:Choice>
          <mc:Fallback xmlns="">
            <p:pic>
              <p:nvPicPr>
                <p:cNvPr id="38" name="잉크 37">
                  <a:extLst>
                    <a:ext uri="{FF2B5EF4-FFF2-40B4-BE49-F238E27FC236}">
                      <a16:creationId xmlns:a16="http://schemas.microsoft.com/office/drawing/2014/main" id="{6CBD2F2D-1A0C-4E66-908C-8B76648C3FF0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4262076" y="1611404"/>
                  <a:ext cx="11772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39" name="잉크 38">
                  <a:extLst>
                    <a:ext uri="{FF2B5EF4-FFF2-40B4-BE49-F238E27FC236}">
                      <a16:creationId xmlns:a16="http://schemas.microsoft.com/office/drawing/2014/main" id="{65286A7F-E4C4-4BC0-AB1C-6A4E136E95D6}"/>
                    </a:ext>
                  </a:extLst>
                </p14:cNvPr>
                <p14:cNvContentPartPr/>
                <p14:nvPr/>
              </p14:nvContentPartPr>
              <p14:xfrm>
                <a:off x="4308156" y="1643084"/>
                <a:ext cx="206280" cy="89640"/>
              </p14:xfrm>
            </p:contentPart>
          </mc:Choice>
          <mc:Fallback xmlns="">
            <p:pic>
              <p:nvPicPr>
                <p:cNvPr id="39" name="잉크 38">
                  <a:extLst>
                    <a:ext uri="{FF2B5EF4-FFF2-40B4-BE49-F238E27FC236}">
                      <a16:creationId xmlns:a16="http://schemas.microsoft.com/office/drawing/2014/main" id="{65286A7F-E4C4-4BC0-AB1C-6A4E136E95D6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4299156" y="1634084"/>
                  <a:ext cx="22392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40" name="잉크 39">
                  <a:extLst>
                    <a:ext uri="{FF2B5EF4-FFF2-40B4-BE49-F238E27FC236}">
                      <a16:creationId xmlns:a16="http://schemas.microsoft.com/office/drawing/2014/main" id="{BE0B016F-48E4-409A-B3B7-AF452EA88ADE}"/>
                    </a:ext>
                  </a:extLst>
                </p14:cNvPr>
                <p14:cNvContentPartPr/>
                <p14:nvPr/>
              </p14:nvContentPartPr>
              <p14:xfrm>
                <a:off x="4408596" y="1691324"/>
                <a:ext cx="84600" cy="142920"/>
              </p14:xfrm>
            </p:contentPart>
          </mc:Choice>
          <mc:Fallback xmlns="">
            <p:pic>
              <p:nvPicPr>
                <p:cNvPr id="40" name="잉크 39">
                  <a:extLst>
                    <a:ext uri="{FF2B5EF4-FFF2-40B4-BE49-F238E27FC236}">
                      <a16:creationId xmlns:a16="http://schemas.microsoft.com/office/drawing/2014/main" id="{BE0B016F-48E4-409A-B3B7-AF452EA88ADE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4399596" y="1682684"/>
                  <a:ext cx="10224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41" name="잉크 40">
                  <a:extLst>
                    <a:ext uri="{FF2B5EF4-FFF2-40B4-BE49-F238E27FC236}">
                      <a16:creationId xmlns:a16="http://schemas.microsoft.com/office/drawing/2014/main" id="{64158815-18F9-4C74-880D-016CEB4828EA}"/>
                    </a:ext>
                  </a:extLst>
                </p14:cNvPr>
                <p14:cNvContentPartPr/>
                <p14:nvPr/>
              </p14:nvContentPartPr>
              <p14:xfrm>
                <a:off x="4606596" y="1576124"/>
                <a:ext cx="113400" cy="174600"/>
              </p14:xfrm>
            </p:contentPart>
          </mc:Choice>
          <mc:Fallback xmlns="">
            <p:pic>
              <p:nvPicPr>
                <p:cNvPr id="41" name="잉크 40">
                  <a:extLst>
                    <a:ext uri="{FF2B5EF4-FFF2-40B4-BE49-F238E27FC236}">
                      <a16:creationId xmlns:a16="http://schemas.microsoft.com/office/drawing/2014/main" id="{64158815-18F9-4C74-880D-016CEB4828EA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4597596" y="1567124"/>
                  <a:ext cx="13104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42" name="잉크 41">
                  <a:extLst>
                    <a:ext uri="{FF2B5EF4-FFF2-40B4-BE49-F238E27FC236}">
                      <a16:creationId xmlns:a16="http://schemas.microsoft.com/office/drawing/2014/main" id="{850D98A4-3D8F-4E66-8334-67AC35D01F6E}"/>
                    </a:ext>
                  </a:extLst>
                </p14:cNvPr>
                <p14:cNvContentPartPr/>
                <p14:nvPr/>
              </p14:nvContentPartPr>
              <p14:xfrm>
                <a:off x="4705956" y="1626884"/>
                <a:ext cx="206280" cy="164160"/>
              </p14:xfrm>
            </p:contentPart>
          </mc:Choice>
          <mc:Fallback xmlns="">
            <p:pic>
              <p:nvPicPr>
                <p:cNvPr id="42" name="잉크 41">
                  <a:extLst>
                    <a:ext uri="{FF2B5EF4-FFF2-40B4-BE49-F238E27FC236}">
                      <a16:creationId xmlns:a16="http://schemas.microsoft.com/office/drawing/2014/main" id="{850D98A4-3D8F-4E66-8334-67AC35D01F6E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4696956" y="1618244"/>
                  <a:ext cx="22392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43" name="잉크 42">
                  <a:extLst>
                    <a:ext uri="{FF2B5EF4-FFF2-40B4-BE49-F238E27FC236}">
                      <a16:creationId xmlns:a16="http://schemas.microsoft.com/office/drawing/2014/main" id="{49BBA328-8875-41CD-A5EA-444D6C2A895E}"/>
                    </a:ext>
                  </a:extLst>
                </p14:cNvPr>
                <p14:cNvContentPartPr/>
                <p14:nvPr/>
              </p14:nvContentPartPr>
              <p14:xfrm>
                <a:off x="4919796" y="1619684"/>
                <a:ext cx="152280" cy="123840"/>
              </p14:xfrm>
            </p:contentPart>
          </mc:Choice>
          <mc:Fallback xmlns="">
            <p:pic>
              <p:nvPicPr>
                <p:cNvPr id="43" name="잉크 42">
                  <a:extLst>
                    <a:ext uri="{FF2B5EF4-FFF2-40B4-BE49-F238E27FC236}">
                      <a16:creationId xmlns:a16="http://schemas.microsoft.com/office/drawing/2014/main" id="{49BBA328-8875-41CD-A5EA-444D6C2A895E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4910796" y="1611044"/>
                  <a:ext cx="16992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44" name="잉크 43">
                  <a:extLst>
                    <a:ext uri="{FF2B5EF4-FFF2-40B4-BE49-F238E27FC236}">
                      <a16:creationId xmlns:a16="http://schemas.microsoft.com/office/drawing/2014/main" id="{63FF8F9B-6839-4729-982B-D223291713B9}"/>
                    </a:ext>
                  </a:extLst>
                </p14:cNvPr>
                <p14:cNvContentPartPr/>
                <p14:nvPr/>
              </p14:nvContentPartPr>
              <p14:xfrm>
                <a:off x="5075316" y="1676204"/>
                <a:ext cx="138600" cy="93960"/>
              </p14:xfrm>
            </p:contentPart>
          </mc:Choice>
          <mc:Fallback xmlns="">
            <p:pic>
              <p:nvPicPr>
                <p:cNvPr id="44" name="잉크 43">
                  <a:extLst>
                    <a:ext uri="{FF2B5EF4-FFF2-40B4-BE49-F238E27FC236}">
                      <a16:creationId xmlns:a16="http://schemas.microsoft.com/office/drawing/2014/main" id="{63FF8F9B-6839-4729-982B-D223291713B9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5066676" y="1667204"/>
                  <a:ext cx="15624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45" name="잉크 44">
                  <a:extLst>
                    <a:ext uri="{FF2B5EF4-FFF2-40B4-BE49-F238E27FC236}">
                      <a16:creationId xmlns:a16="http://schemas.microsoft.com/office/drawing/2014/main" id="{07878EDE-4461-4DF1-98FA-0710A47D6559}"/>
                    </a:ext>
                  </a:extLst>
                </p14:cNvPr>
                <p14:cNvContentPartPr/>
                <p14:nvPr/>
              </p14:nvContentPartPr>
              <p14:xfrm>
                <a:off x="5176116" y="1572524"/>
                <a:ext cx="240480" cy="230760"/>
              </p14:xfrm>
            </p:contentPart>
          </mc:Choice>
          <mc:Fallback xmlns="">
            <p:pic>
              <p:nvPicPr>
                <p:cNvPr id="45" name="잉크 44">
                  <a:extLst>
                    <a:ext uri="{FF2B5EF4-FFF2-40B4-BE49-F238E27FC236}">
                      <a16:creationId xmlns:a16="http://schemas.microsoft.com/office/drawing/2014/main" id="{07878EDE-4461-4DF1-98FA-0710A47D6559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5167476" y="1563884"/>
                  <a:ext cx="25812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46" name="잉크 45">
                  <a:extLst>
                    <a:ext uri="{FF2B5EF4-FFF2-40B4-BE49-F238E27FC236}">
                      <a16:creationId xmlns:a16="http://schemas.microsoft.com/office/drawing/2014/main" id="{6427228C-DFFB-4F0A-B392-85C072E32C26}"/>
                    </a:ext>
                  </a:extLst>
                </p14:cNvPr>
                <p14:cNvContentPartPr/>
                <p14:nvPr/>
              </p14:nvContentPartPr>
              <p14:xfrm>
                <a:off x="5523156" y="1592324"/>
                <a:ext cx="45000" cy="212760"/>
              </p14:xfrm>
            </p:contentPart>
          </mc:Choice>
          <mc:Fallback xmlns="">
            <p:pic>
              <p:nvPicPr>
                <p:cNvPr id="46" name="잉크 45">
                  <a:extLst>
                    <a:ext uri="{FF2B5EF4-FFF2-40B4-BE49-F238E27FC236}">
                      <a16:creationId xmlns:a16="http://schemas.microsoft.com/office/drawing/2014/main" id="{6427228C-DFFB-4F0A-B392-85C072E32C26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5514516" y="1583684"/>
                  <a:ext cx="6264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47" name="잉크 46">
                  <a:extLst>
                    <a:ext uri="{FF2B5EF4-FFF2-40B4-BE49-F238E27FC236}">
                      <a16:creationId xmlns:a16="http://schemas.microsoft.com/office/drawing/2014/main" id="{C2A7EEA7-7DB6-4851-9768-19065C397039}"/>
                    </a:ext>
                  </a:extLst>
                </p14:cNvPr>
                <p14:cNvContentPartPr/>
                <p14:nvPr/>
              </p14:nvContentPartPr>
              <p14:xfrm>
                <a:off x="3707676" y="1245644"/>
                <a:ext cx="2003760" cy="828720"/>
              </p14:xfrm>
            </p:contentPart>
          </mc:Choice>
          <mc:Fallback xmlns="">
            <p:pic>
              <p:nvPicPr>
                <p:cNvPr id="47" name="잉크 46">
                  <a:extLst>
                    <a:ext uri="{FF2B5EF4-FFF2-40B4-BE49-F238E27FC236}">
                      <a16:creationId xmlns:a16="http://schemas.microsoft.com/office/drawing/2014/main" id="{C2A7EEA7-7DB6-4851-9768-19065C397039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3699036" y="1236644"/>
                  <a:ext cx="2021400" cy="84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49" name="잉크 48">
                  <a:extLst>
                    <a:ext uri="{FF2B5EF4-FFF2-40B4-BE49-F238E27FC236}">
                      <a16:creationId xmlns:a16="http://schemas.microsoft.com/office/drawing/2014/main" id="{44752254-1DFF-4B63-8C9A-C54D6849D611}"/>
                    </a:ext>
                  </a:extLst>
                </p14:cNvPr>
                <p14:cNvContentPartPr/>
                <p14:nvPr/>
              </p14:nvContentPartPr>
              <p14:xfrm>
                <a:off x="6009516" y="1436444"/>
                <a:ext cx="118800" cy="297000"/>
              </p14:xfrm>
            </p:contentPart>
          </mc:Choice>
          <mc:Fallback xmlns="">
            <p:pic>
              <p:nvPicPr>
                <p:cNvPr id="49" name="잉크 48">
                  <a:extLst>
                    <a:ext uri="{FF2B5EF4-FFF2-40B4-BE49-F238E27FC236}">
                      <a16:creationId xmlns:a16="http://schemas.microsoft.com/office/drawing/2014/main" id="{44752254-1DFF-4B63-8C9A-C54D6849D611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6000876" y="1427444"/>
                  <a:ext cx="136440" cy="31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50" name="잉크 49">
                  <a:extLst>
                    <a:ext uri="{FF2B5EF4-FFF2-40B4-BE49-F238E27FC236}">
                      <a16:creationId xmlns:a16="http://schemas.microsoft.com/office/drawing/2014/main" id="{D1A37305-D66D-42F4-A519-372138DEAF9E}"/>
                    </a:ext>
                  </a:extLst>
                </p14:cNvPr>
                <p14:cNvContentPartPr/>
                <p14:nvPr/>
              </p14:nvContentPartPr>
              <p14:xfrm>
                <a:off x="6149916" y="1531124"/>
                <a:ext cx="114120" cy="25920"/>
              </p14:xfrm>
            </p:contentPart>
          </mc:Choice>
          <mc:Fallback xmlns="">
            <p:pic>
              <p:nvPicPr>
                <p:cNvPr id="50" name="잉크 49">
                  <a:extLst>
                    <a:ext uri="{FF2B5EF4-FFF2-40B4-BE49-F238E27FC236}">
                      <a16:creationId xmlns:a16="http://schemas.microsoft.com/office/drawing/2014/main" id="{D1A37305-D66D-42F4-A519-372138DEAF9E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6140916" y="1522124"/>
                  <a:ext cx="13176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51" name="잉크 50">
                  <a:extLst>
                    <a:ext uri="{FF2B5EF4-FFF2-40B4-BE49-F238E27FC236}">
                      <a16:creationId xmlns:a16="http://schemas.microsoft.com/office/drawing/2014/main" id="{281CD6AF-0831-4BCD-81FB-7B436BBBB18F}"/>
                    </a:ext>
                  </a:extLst>
                </p14:cNvPr>
                <p14:cNvContentPartPr/>
                <p14:nvPr/>
              </p14:nvContentPartPr>
              <p14:xfrm>
                <a:off x="6142716" y="1503044"/>
                <a:ext cx="241200" cy="239760"/>
              </p14:xfrm>
            </p:contentPart>
          </mc:Choice>
          <mc:Fallback xmlns="">
            <p:pic>
              <p:nvPicPr>
                <p:cNvPr id="51" name="잉크 50">
                  <a:extLst>
                    <a:ext uri="{FF2B5EF4-FFF2-40B4-BE49-F238E27FC236}">
                      <a16:creationId xmlns:a16="http://schemas.microsoft.com/office/drawing/2014/main" id="{281CD6AF-0831-4BCD-81FB-7B436BBBB18F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6134076" y="1494404"/>
                  <a:ext cx="25884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52" name="잉크 51">
                  <a:extLst>
                    <a:ext uri="{FF2B5EF4-FFF2-40B4-BE49-F238E27FC236}">
                      <a16:creationId xmlns:a16="http://schemas.microsoft.com/office/drawing/2014/main" id="{38E98E9D-A4C7-4D4A-8F56-11FD23F7C88D}"/>
                    </a:ext>
                  </a:extLst>
                </p14:cNvPr>
                <p14:cNvContentPartPr/>
                <p14:nvPr/>
              </p14:nvContentPartPr>
              <p14:xfrm>
                <a:off x="6338196" y="1517444"/>
                <a:ext cx="78120" cy="124560"/>
              </p14:xfrm>
            </p:contentPart>
          </mc:Choice>
          <mc:Fallback xmlns="">
            <p:pic>
              <p:nvPicPr>
                <p:cNvPr id="52" name="잉크 51">
                  <a:extLst>
                    <a:ext uri="{FF2B5EF4-FFF2-40B4-BE49-F238E27FC236}">
                      <a16:creationId xmlns:a16="http://schemas.microsoft.com/office/drawing/2014/main" id="{38E98E9D-A4C7-4D4A-8F56-11FD23F7C88D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6329556" y="1508804"/>
                  <a:ext cx="9576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53" name="잉크 52">
                  <a:extLst>
                    <a:ext uri="{FF2B5EF4-FFF2-40B4-BE49-F238E27FC236}">
                      <a16:creationId xmlns:a16="http://schemas.microsoft.com/office/drawing/2014/main" id="{F790C52C-DBFE-4268-B9F1-CF356CB2C27D}"/>
                    </a:ext>
                  </a:extLst>
                </p14:cNvPr>
                <p14:cNvContentPartPr/>
                <p14:nvPr/>
              </p14:nvContentPartPr>
              <p14:xfrm>
                <a:off x="6422076" y="1542284"/>
                <a:ext cx="162360" cy="147600"/>
              </p14:xfrm>
            </p:contentPart>
          </mc:Choice>
          <mc:Fallback xmlns="">
            <p:pic>
              <p:nvPicPr>
                <p:cNvPr id="53" name="잉크 52">
                  <a:extLst>
                    <a:ext uri="{FF2B5EF4-FFF2-40B4-BE49-F238E27FC236}">
                      <a16:creationId xmlns:a16="http://schemas.microsoft.com/office/drawing/2014/main" id="{F790C52C-DBFE-4268-B9F1-CF356CB2C27D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6413436" y="1533284"/>
                  <a:ext cx="18000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54" name="잉크 53">
                  <a:extLst>
                    <a:ext uri="{FF2B5EF4-FFF2-40B4-BE49-F238E27FC236}">
                      <a16:creationId xmlns:a16="http://schemas.microsoft.com/office/drawing/2014/main" id="{AAAEBD2E-B70B-4708-A58C-3760F26E00E5}"/>
                    </a:ext>
                  </a:extLst>
                </p14:cNvPr>
                <p14:cNvContentPartPr/>
                <p14:nvPr/>
              </p14:nvContentPartPr>
              <p14:xfrm>
                <a:off x="6571836" y="1539404"/>
                <a:ext cx="270360" cy="195120"/>
              </p14:xfrm>
            </p:contentPart>
          </mc:Choice>
          <mc:Fallback xmlns="">
            <p:pic>
              <p:nvPicPr>
                <p:cNvPr id="54" name="잉크 53">
                  <a:extLst>
                    <a:ext uri="{FF2B5EF4-FFF2-40B4-BE49-F238E27FC236}">
                      <a16:creationId xmlns:a16="http://schemas.microsoft.com/office/drawing/2014/main" id="{AAAEBD2E-B70B-4708-A58C-3760F26E00E5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6562836" y="1530764"/>
                  <a:ext cx="28800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55" name="잉크 54">
                  <a:extLst>
                    <a:ext uri="{FF2B5EF4-FFF2-40B4-BE49-F238E27FC236}">
                      <a16:creationId xmlns:a16="http://schemas.microsoft.com/office/drawing/2014/main" id="{84FF8F51-944B-49F5-96F3-04DEC54C97A6}"/>
                    </a:ext>
                  </a:extLst>
                </p14:cNvPr>
                <p14:cNvContentPartPr/>
                <p14:nvPr/>
              </p14:nvContentPartPr>
              <p14:xfrm>
                <a:off x="7115436" y="1500164"/>
                <a:ext cx="21600" cy="155880"/>
              </p14:xfrm>
            </p:contentPart>
          </mc:Choice>
          <mc:Fallback xmlns="">
            <p:pic>
              <p:nvPicPr>
                <p:cNvPr id="55" name="잉크 54">
                  <a:extLst>
                    <a:ext uri="{FF2B5EF4-FFF2-40B4-BE49-F238E27FC236}">
                      <a16:creationId xmlns:a16="http://schemas.microsoft.com/office/drawing/2014/main" id="{84FF8F51-944B-49F5-96F3-04DEC54C97A6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7106796" y="1491524"/>
                  <a:ext cx="3924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56" name="잉크 55">
                  <a:extLst>
                    <a:ext uri="{FF2B5EF4-FFF2-40B4-BE49-F238E27FC236}">
                      <a16:creationId xmlns:a16="http://schemas.microsoft.com/office/drawing/2014/main" id="{1EE0DF8E-5EC0-4E31-A1C6-8EAA96D0E0C8}"/>
                    </a:ext>
                  </a:extLst>
                </p14:cNvPr>
                <p14:cNvContentPartPr/>
                <p14:nvPr/>
              </p14:nvContentPartPr>
              <p14:xfrm>
                <a:off x="7123716" y="1492244"/>
                <a:ext cx="84960" cy="173160"/>
              </p14:xfrm>
            </p:contentPart>
          </mc:Choice>
          <mc:Fallback xmlns="">
            <p:pic>
              <p:nvPicPr>
                <p:cNvPr id="56" name="잉크 55">
                  <a:extLst>
                    <a:ext uri="{FF2B5EF4-FFF2-40B4-BE49-F238E27FC236}">
                      <a16:creationId xmlns:a16="http://schemas.microsoft.com/office/drawing/2014/main" id="{1EE0DF8E-5EC0-4E31-A1C6-8EAA96D0E0C8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7114716" y="1483604"/>
                  <a:ext cx="10260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57" name="잉크 56">
                  <a:extLst>
                    <a:ext uri="{FF2B5EF4-FFF2-40B4-BE49-F238E27FC236}">
                      <a16:creationId xmlns:a16="http://schemas.microsoft.com/office/drawing/2014/main" id="{70698C73-1FD5-4835-8028-3DD1AD11DB33}"/>
                    </a:ext>
                  </a:extLst>
                </p14:cNvPr>
                <p14:cNvContentPartPr/>
                <p14:nvPr/>
              </p14:nvContentPartPr>
              <p14:xfrm>
                <a:off x="7260156" y="1491884"/>
                <a:ext cx="81360" cy="198720"/>
              </p14:xfrm>
            </p:contentPart>
          </mc:Choice>
          <mc:Fallback xmlns="">
            <p:pic>
              <p:nvPicPr>
                <p:cNvPr id="57" name="잉크 56">
                  <a:extLst>
                    <a:ext uri="{FF2B5EF4-FFF2-40B4-BE49-F238E27FC236}">
                      <a16:creationId xmlns:a16="http://schemas.microsoft.com/office/drawing/2014/main" id="{70698C73-1FD5-4835-8028-3DD1AD11DB33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7251516" y="1482884"/>
                  <a:ext cx="9900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58" name="잉크 57">
                  <a:extLst>
                    <a:ext uri="{FF2B5EF4-FFF2-40B4-BE49-F238E27FC236}">
                      <a16:creationId xmlns:a16="http://schemas.microsoft.com/office/drawing/2014/main" id="{B174A111-FBE1-487A-9817-9E5B96A65DA3}"/>
                    </a:ext>
                  </a:extLst>
                </p14:cNvPr>
                <p14:cNvContentPartPr/>
                <p14:nvPr/>
              </p14:nvContentPartPr>
              <p14:xfrm>
                <a:off x="7375356" y="1518164"/>
                <a:ext cx="19080" cy="134640"/>
              </p14:xfrm>
            </p:contentPart>
          </mc:Choice>
          <mc:Fallback xmlns="">
            <p:pic>
              <p:nvPicPr>
                <p:cNvPr id="58" name="잉크 57">
                  <a:extLst>
                    <a:ext uri="{FF2B5EF4-FFF2-40B4-BE49-F238E27FC236}">
                      <a16:creationId xmlns:a16="http://schemas.microsoft.com/office/drawing/2014/main" id="{B174A111-FBE1-487A-9817-9E5B96A65DA3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7366356" y="1509164"/>
                  <a:ext cx="3672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59" name="잉크 58">
                  <a:extLst>
                    <a:ext uri="{FF2B5EF4-FFF2-40B4-BE49-F238E27FC236}">
                      <a16:creationId xmlns:a16="http://schemas.microsoft.com/office/drawing/2014/main" id="{36F4CD28-00AD-4F59-A0EA-8818731EDBEA}"/>
                    </a:ext>
                  </a:extLst>
                </p14:cNvPr>
                <p14:cNvContentPartPr/>
                <p14:nvPr/>
              </p14:nvContentPartPr>
              <p14:xfrm>
                <a:off x="7391916" y="1477844"/>
                <a:ext cx="150120" cy="160920"/>
              </p14:xfrm>
            </p:contentPart>
          </mc:Choice>
          <mc:Fallback xmlns="">
            <p:pic>
              <p:nvPicPr>
                <p:cNvPr id="59" name="잉크 58">
                  <a:extLst>
                    <a:ext uri="{FF2B5EF4-FFF2-40B4-BE49-F238E27FC236}">
                      <a16:creationId xmlns:a16="http://schemas.microsoft.com/office/drawing/2014/main" id="{36F4CD28-00AD-4F59-A0EA-8818731EDBEA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7383276" y="1468844"/>
                  <a:ext cx="16776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60" name="잉크 59">
                  <a:extLst>
                    <a:ext uri="{FF2B5EF4-FFF2-40B4-BE49-F238E27FC236}">
                      <a16:creationId xmlns:a16="http://schemas.microsoft.com/office/drawing/2014/main" id="{BDD23306-BAA4-453B-8F7E-C83129D7FEE4}"/>
                    </a:ext>
                  </a:extLst>
                </p14:cNvPr>
                <p14:cNvContentPartPr/>
                <p14:nvPr/>
              </p14:nvContentPartPr>
              <p14:xfrm>
                <a:off x="7438356" y="1573964"/>
                <a:ext cx="240480" cy="141480"/>
              </p14:xfrm>
            </p:contentPart>
          </mc:Choice>
          <mc:Fallback xmlns="">
            <p:pic>
              <p:nvPicPr>
                <p:cNvPr id="60" name="잉크 59">
                  <a:extLst>
                    <a:ext uri="{FF2B5EF4-FFF2-40B4-BE49-F238E27FC236}">
                      <a16:creationId xmlns:a16="http://schemas.microsoft.com/office/drawing/2014/main" id="{BDD23306-BAA4-453B-8F7E-C83129D7FEE4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7429356" y="1564964"/>
                  <a:ext cx="25812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61" name="잉크 60">
                  <a:extLst>
                    <a:ext uri="{FF2B5EF4-FFF2-40B4-BE49-F238E27FC236}">
                      <a16:creationId xmlns:a16="http://schemas.microsoft.com/office/drawing/2014/main" id="{B4A59424-130C-4251-AF01-5AD8050E7AF1}"/>
                    </a:ext>
                  </a:extLst>
                </p14:cNvPr>
                <p14:cNvContentPartPr/>
                <p14:nvPr/>
              </p14:nvContentPartPr>
              <p14:xfrm>
                <a:off x="7722396" y="1531844"/>
                <a:ext cx="41400" cy="147240"/>
              </p14:xfrm>
            </p:contentPart>
          </mc:Choice>
          <mc:Fallback xmlns="">
            <p:pic>
              <p:nvPicPr>
                <p:cNvPr id="61" name="잉크 60">
                  <a:extLst>
                    <a:ext uri="{FF2B5EF4-FFF2-40B4-BE49-F238E27FC236}">
                      <a16:creationId xmlns:a16="http://schemas.microsoft.com/office/drawing/2014/main" id="{B4A59424-130C-4251-AF01-5AD8050E7AF1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7713756" y="1522844"/>
                  <a:ext cx="5904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62" name="잉크 61">
                  <a:extLst>
                    <a:ext uri="{FF2B5EF4-FFF2-40B4-BE49-F238E27FC236}">
                      <a16:creationId xmlns:a16="http://schemas.microsoft.com/office/drawing/2014/main" id="{3CEAC304-902B-4982-83E7-A76D5BA6E3FE}"/>
                    </a:ext>
                  </a:extLst>
                </p14:cNvPr>
                <p14:cNvContentPartPr/>
                <p14:nvPr/>
              </p14:nvContentPartPr>
              <p14:xfrm>
                <a:off x="7902396" y="1483244"/>
                <a:ext cx="145080" cy="92520"/>
              </p14:xfrm>
            </p:contentPart>
          </mc:Choice>
          <mc:Fallback xmlns="">
            <p:pic>
              <p:nvPicPr>
                <p:cNvPr id="62" name="잉크 61">
                  <a:extLst>
                    <a:ext uri="{FF2B5EF4-FFF2-40B4-BE49-F238E27FC236}">
                      <a16:creationId xmlns:a16="http://schemas.microsoft.com/office/drawing/2014/main" id="{3CEAC304-902B-4982-83E7-A76D5BA6E3FE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7893396" y="1474244"/>
                  <a:ext cx="16272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63" name="잉크 62">
                  <a:extLst>
                    <a:ext uri="{FF2B5EF4-FFF2-40B4-BE49-F238E27FC236}">
                      <a16:creationId xmlns:a16="http://schemas.microsoft.com/office/drawing/2014/main" id="{E8A66088-A9A0-40B1-8F1C-EB59CF6B08B6}"/>
                    </a:ext>
                  </a:extLst>
                </p14:cNvPr>
                <p14:cNvContentPartPr/>
                <p14:nvPr/>
              </p14:nvContentPartPr>
              <p14:xfrm>
                <a:off x="7922556" y="1611044"/>
                <a:ext cx="189360" cy="63000"/>
              </p14:xfrm>
            </p:contentPart>
          </mc:Choice>
          <mc:Fallback xmlns="">
            <p:pic>
              <p:nvPicPr>
                <p:cNvPr id="63" name="잉크 62">
                  <a:extLst>
                    <a:ext uri="{FF2B5EF4-FFF2-40B4-BE49-F238E27FC236}">
                      <a16:creationId xmlns:a16="http://schemas.microsoft.com/office/drawing/2014/main" id="{E8A66088-A9A0-40B1-8F1C-EB59CF6B08B6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7913556" y="1602404"/>
                  <a:ext cx="20700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64" name="잉크 63">
                  <a:extLst>
                    <a:ext uri="{FF2B5EF4-FFF2-40B4-BE49-F238E27FC236}">
                      <a16:creationId xmlns:a16="http://schemas.microsoft.com/office/drawing/2014/main" id="{9AB5E21A-E472-40DD-807C-250BC3FB6F31}"/>
                    </a:ext>
                  </a:extLst>
                </p14:cNvPr>
                <p14:cNvContentPartPr/>
                <p14:nvPr/>
              </p14:nvContentPartPr>
              <p14:xfrm>
                <a:off x="8013276" y="1571804"/>
                <a:ext cx="232560" cy="180360"/>
              </p14:xfrm>
            </p:contentPart>
          </mc:Choice>
          <mc:Fallback xmlns="">
            <p:pic>
              <p:nvPicPr>
                <p:cNvPr id="64" name="잉크 63">
                  <a:extLst>
                    <a:ext uri="{FF2B5EF4-FFF2-40B4-BE49-F238E27FC236}">
                      <a16:creationId xmlns:a16="http://schemas.microsoft.com/office/drawing/2014/main" id="{9AB5E21A-E472-40DD-807C-250BC3FB6F31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8004636" y="1563164"/>
                  <a:ext cx="25020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65" name="잉크 64">
                  <a:extLst>
                    <a:ext uri="{FF2B5EF4-FFF2-40B4-BE49-F238E27FC236}">
                      <a16:creationId xmlns:a16="http://schemas.microsoft.com/office/drawing/2014/main" id="{D0E3A117-E8C3-4C4E-A884-9568A14C9D70}"/>
                    </a:ext>
                  </a:extLst>
                </p14:cNvPr>
                <p14:cNvContentPartPr/>
                <p14:nvPr/>
              </p14:nvContentPartPr>
              <p14:xfrm>
                <a:off x="6473556" y="1986164"/>
                <a:ext cx="265320" cy="118080"/>
              </p14:xfrm>
            </p:contentPart>
          </mc:Choice>
          <mc:Fallback xmlns="">
            <p:pic>
              <p:nvPicPr>
                <p:cNvPr id="65" name="잉크 64">
                  <a:extLst>
                    <a:ext uri="{FF2B5EF4-FFF2-40B4-BE49-F238E27FC236}">
                      <a16:creationId xmlns:a16="http://schemas.microsoft.com/office/drawing/2014/main" id="{D0E3A117-E8C3-4C4E-A884-9568A14C9D70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6464916" y="1977524"/>
                  <a:ext cx="28296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66" name="잉크 65">
                  <a:extLst>
                    <a:ext uri="{FF2B5EF4-FFF2-40B4-BE49-F238E27FC236}">
                      <a16:creationId xmlns:a16="http://schemas.microsoft.com/office/drawing/2014/main" id="{494411CC-E82E-429B-B9EB-F3304BDAB2EF}"/>
                    </a:ext>
                  </a:extLst>
                </p14:cNvPr>
                <p14:cNvContentPartPr/>
                <p14:nvPr/>
              </p14:nvContentPartPr>
              <p14:xfrm>
                <a:off x="6577956" y="2001284"/>
                <a:ext cx="172440" cy="169560"/>
              </p14:xfrm>
            </p:contentPart>
          </mc:Choice>
          <mc:Fallback xmlns="">
            <p:pic>
              <p:nvPicPr>
                <p:cNvPr id="66" name="잉크 65">
                  <a:extLst>
                    <a:ext uri="{FF2B5EF4-FFF2-40B4-BE49-F238E27FC236}">
                      <a16:creationId xmlns:a16="http://schemas.microsoft.com/office/drawing/2014/main" id="{494411CC-E82E-429B-B9EB-F3304BDAB2EF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6569316" y="1992284"/>
                  <a:ext cx="19008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67" name="잉크 66">
                  <a:extLst>
                    <a:ext uri="{FF2B5EF4-FFF2-40B4-BE49-F238E27FC236}">
                      <a16:creationId xmlns:a16="http://schemas.microsoft.com/office/drawing/2014/main" id="{C45876B0-E211-43AE-B9ED-08F901D7FA04}"/>
                    </a:ext>
                  </a:extLst>
                </p14:cNvPr>
                <p14:cNvContentPartPr/>
                <p14:nvPr/>
              </p14:nvContentPartPr>
              <p14:xfrm>
                <a:off x="6660396" y="1973924"/>
                <a:ext cx="205920" cy="100800"/>
              </p14:xfrm>
            </p:contentPart>
          </mc:Choice>
          <mc:Fallback xmlns="">
            <p:pic>
              <p:nvPicPr>
                <p:cNvPr id="67" name="잉크 66">
                  <a:extLst>
                    <a:ext uri="{FF2B5EF4-FFF2-40B4-BE49-F238E27FC236}">
                      <a16:creationId xmlns:a16="http://schemas.microsoft.com/office/drawing/2014/main" id="{C45876B0-E211-43AE-B9ED-08F901D7FA04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6651396" y="1965284"/>
                  <a:ext cx="22356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68" name="잉크 67">
                  <a:extLst>
                    <a:ext uri="{FF2B5EF4-FFF2-40B4-BE49-F238E27FC236}">
                      <a16:creationId xmlns:a16="http://schemas.microsoft.com/office/drawing/2014/main" id="{91BE21E7-963C-4E0A-B730-CF82CE5C08C0}"/>
                    </a:ext>
                  </a:extLst>
                </p14:cNvPr>
                <p14:cNvContentPartPr/>
                <p14:nvPr/>
              </p14:nvContentPartPr>
              <p14:xfrm>
                <a:off x="6763356" y="2074004"/>
                <a:ext cx="81720" cy="111960"/>
              </p14:xfrm>
            </p:contentPart>
          </mc:Choice>
          <mc:Fallback xmlns="">
            <p:pic>
              <p:nvPicPr>
                <p:cNvPr id="68" name="잉크 67">
                  <a:extLst>
                    <a:ext uri="{FF2B5EF4-FFF2-40B4-BE49-F238E27FC236}">
                      <a16:creationId xmlns:a16="http://schemas.microsoft.com/office/drawing/2014/main" id="{91BE21E7-963C-4E0A-B730-CF82CE5C08C0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6754356" y="2065364"/>
                  <a:ext cx="9936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69" name="잉크 68">
                  <a:extLst>
                    <a:ext uri="{FF2B5EF4-FFF2-40B4-BE49-F238E27FC236}">
                      <a16:creationId xmlns:a16="http://schemas.microsoft.com/office/drawing/2014/main" id="{59A37C8D-A596-46C8-B677-FFE996DAFABB}"/>
                    </a:ext>
                  </a:extLst>
                </p14:cNvPr>
                <p14:cNvContentPartPr/>
                <p14:nvPr/>
              </p14:nvContentPartPr>
              <p14:xfrm>
                <a:off x="6904476" y="1993364"/>
                <a:ext cx="75240" cy="160560"/>
              </p14:xfrm>
            </p:contentPart>
          </mc:Choice>
          <mc:Fallback xmlns="">
            <p:pic>
              <p:nvPicPr>
                <p:cNvPr id="69" name="잉크 68">
                  <a:extLst>
                    <a:ext uri="{FF2B5EF4-FFF2-40B4-BE49-F238E27FC236}">
                      <a16:creationId xmlns:a16="http://schemas.microsoft.com/office/drawing/2014/main" id="{59A37C8D-A596-46C8-B677-FFE996DAFABB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6895476" y="1984724"/>
                  <a:ext cx="9288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70" name="잉크 69">
                  <a:extLst>
                    <a:ext uri="{FF2B5EF4-FFF2-40B4-BE49-F238E27FC236}">
                      <a16:creationId xmlns:a16="http://schemas.microsoft.com/office/drawing/2014/main" id="{3655268B-35D8-4A79-9110-6F6E73D3F387}"/>
                    </a:ext>
                  </a:extLst>
                </p14:cNvPr>
                <p14:cNvContentPartPr/>
                <p14:nvPr/>
              </p14:nvContentPartPr>
              <p14:xfrm>
                <a:off x="6948036" y="2106764"/>
                <a:ext cx="77760" cy="35280"/>
              </p14:xfrm>
            </p:contentPart>
          </mc:Choice>
          <mc:Fallback xmlns="">
            <p:pic>
              <p:nvPicPr>
                <p:cNvPr id="70" name="잉크 69">
                  <a:extLst>
                    <a:ext uri="{FF2B5EF4-FFF2-40B4-BE49-F238E27FC236}">
                      <a16:creationId xmlns:a16="http://schemas.microsoft.com/office/drawing/2014/main" id="{3655268B-35D8-4A79-9110-6F6E73D3F387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6939036" y="2097764"/>
                  <a:ext cx="9540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71" name="잉크 70">
                  <a:extLst>
                    <a:ext uri="{FF2B5EF4-FFF2-40B4-BE49-F238E27FC236}">
                      <a16:creationId xmlns:a16="http://schemas.microsoft.com/office/drawing/2014/main" id="{3CD76466-19A3-40A2-A937-DA81F27362EF}"/>
                    </a:ext>
                  </a:extLst>
                </p14:cNvPr>
                <p14:cNvContentPartPr/>
                <p14:nvPr/>
              </p14:nvContentPartPr>
              <p14:xfrm>
                <a:off x="7077276" y="2026484"/>
                <a:ext cx="77400" cy="113040"/>
              </p14:xfrm>
            </p:contentPart>
          </mc:Choice>
          <mc:Fallback xmlns="">
            <p:pic>
              <p:nvPicPr>
                <p:cNvPr id="71" name="잉크 70">
                  <a:extLst>
                    <a:ext uri="{FF2B5EF4-FFF2-40B4-BE49-F238E27FC236}">
                      <a16:creationId xmlns:a16="http://schemas.microsoft.com/office/drawing/2014/main" id="{3CD76466-19A3-40A2-A937-DA81F27362EF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7068636" y="2017484"/>
                  <a:ext cx="9504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72" name="잉크 71">
                  <a:extLst>
                    <a:ext uri="{FF2B5EF4-FFF2-40B4-BE49-F238E27FC236}">
                      <a16:creationId xmlns:a16="http://schemas.microsoft.com/office/drawing/2014/main" id="{D5DA4250-ECAC-49A9-8A77-179EFF0CFA6A}"/>
                    </a:ext>
                  </a:extLst>
                </p14:cNvPr>
                <p14:cNvContentPartPr/>
                <p14:nvPr/>
              </p14:nvContentPartPr>
              <p14:xfrm>
                <a:off x="6982596" y="2174084"/>
                <a:ext cx="111600" cy="57960"/>
              </p14:xfrm>
            </p:contentPart>
          </mc:Choice>
          <mc:Fallback xmlns="">
            <p:pic>
              <p:nvPicPr>
                <p:cNvPr id="72" name="잉크 71">
                  <a:extLst>
                    <a:ext uri="{FF2B5EF4-FFF2-40B4-BE49-F238E27FC236}">
                      <a16:creationId xmlns:a16="http://schemas.microsoft.com/office/drawing/2014/main" id="{D5DA4250-ECAC-49A9-8A77-179EFF0CFA6A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6973956" y="2165084"/>
                  <a:ext cx="12924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73" name="잉크 72">
                  <a:extLst>
                    <a:ext uri="{FF2B5EF4-FFF2-40B4-BE49-F238E27FC236}">
                      <a16:creationId xmlns:a16="http://schemas.microsoft.com/office/drawing/2014/main" id="{494BB3BA-29DC-4EC5-B84F-C8F5700D4B09}"/>
                    </a:ext>
                  </a:extLst>
                </p14:cNvPr>
                <p14:cNvContentPartPr/>
                <p14:nvPr/>
              </p14:nvContentPartPr>
              <p14:xfrm>
                <a:off x="7085556" y="2032244"/>
                <a:ext cx="128880" cy="150840"/>
              </p14:xfrm>
            </p:contentPart>
          </mc:Choice>
          <mc:Fallback xmlns="">
            <p:pic>
              <p:nvPicPr>
                <p:cNvPr id="73" name="잉크 72">
                  <a:extLst>
                    <a:ext uri="{FF2B5EF4-FFF2-40B4-BE49-F238E27FC236}">
                      <a16:creationId xmlns:a16="http://schemas.microsoft.com/office/drawing/2014/main" id="{494BB3BA-29DC-4EC5-B84F-C8F5700D4B09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7076556" y="2023604"/>
                  <a:ext cx="14652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74" name="잉크 73">
                  <a:extLst>
                    <a:ext uri="{FF2B5EF4-FFF2-40B4-BE49-F238E27FC236}">
                      <a16:creationId xmlns:a16="http://schemas.microsoft.com/office/drawing/2014/main" id="{FE085D4D-63F9-4CA8-8AE1-4DE17C13598B}"/>
                    </a:ext>
                  </a:extLst>
                </p14:cNvPr>
                <p14:cNvContentPartPr/>
                <p14:nvPr/>
              </p14:nvContentPartPr>
              <p14:xfrm>
                <a:off x="7231716" y="2015684"/>
                <a:ext cx="189360" cy="196920"/>
              </p14:xfrm>
            </p:contentPart>
          </mc:Choice>
          <mc:Fallback xmlns="">
            <p:pic>
              <p:nvPicPr>
                <p:cNvPr id="74" name="잉크 73">
                  <a:extLst>
                    <a:ext uri="{FF2B5EF4-FFF2-40B4-BE49-F238E27FC236}">
                      <a16:creationId xmlns:a16="http://schemas.microsoft.com/office/drawing/2014/main" id="{FE085D4D-63F9-4CA8-8AE1-4DE17C13598B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7222716" y="2006684"/>
                  <a:ext cx="20700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75" name="잉크 74">
                  <a:extLst>
                    <a:ext uri="{FF2B5EF4-FFF2-40B4-BE49-F238E27FC236}">
                      <a16:creationId xmlns:a16="http://schemas.microsoft.com/office/drawing/2014/main" id="{0414C557-2486-4C5B-8B73-5AE18C31E900}"/>
                    </a:ext>
                  </a:extLst>
                </p14:cNvPr>
                <p14:cNvContentPartPr/>
                <p14:nvPr/>
              </p14:nvContentPartPr>
              <p14:xfrm>
                <a:off x="7528356" y="1979684"/>
                <a:ext cx="126720" cy="119520"/>
              </p14:xfrm>
            </p:contentPart>
          </mc:Choice>
          <mc:Fallback xmlns="">
            <p:pic>
              <p:nvPicPr>
                <p:cNvPr id="75" name="잉크 74">
                  <a:extLst>
                    <a:ext uri="{FF2B5EF4-FFF2-40B4-BE49-F238E27FC236}">
                      <a16:creationId xmlns:a16="http://schemas.microsoft.com/office/drawing/2014/main" id="{0414C557-2486-4C5B-8B73-5AE18C31E900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7519716" y="1971044"/>
                  <a:ext cx="14436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76" name="잉크 75">
                  <a:extLst>
                    <a:ext uri="{FF2B5EF4-FFF2-40B4-BE49-F238E27FC236}">
                      <a16:creationId xmlns:a16="http://schemas.microsoft.com/office/drawing/2014/main" id="{B94B6149-63E8-4A6D-B857-37AA9B025865}"/>
                    </a:ext>
                  </a:extLst>
                </p14:cNvPr>
                <p14:cNvContentPartPr/>
                <p14:nvPr/>
              </p14:nvContentPartPr>
              <p14:xfrm>
                <a:off x="7610796" y="2012444"/>
                <a:ext cx="99720" cy="37800"/>
              </p14:xfrm>
            </p:contentPart>
          </mc:Choice>
          <mc:Fallback xmlns="">
            <p:pic>
              <p:nvPicPr>
                <p:cNvPr id="76" name="잉크 75">
                  <a:extLst>
                    <a:ext uri="{FF2B5EF4-FFF2-40B4-BE49-F238E27FC236}">
                      <a16:creationId xmlns:a16="http://schemas.microsoft.com/office/drawing/2014/main" id="{B94B6149-63E8-4A6D-B857-37AA9B025865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7601796" y="2003444"/>
                  <a:ext cx="11736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77" name="잉크 76">
                  <a:extLst>
                    <a:ext uri="{FF2B5EF4-FFF2-40B4-BE49-F238E27FC236}">
                      <a16:creationId xmlns:a16="http://schemas.microsoft.com/office/drawing/2014/main" id="{D41C8CFF-5AE2-4A7D-8607-6025C39FEC35}"/>
                    </a:ext>
                  </a:extLst>
                </p14:cNvPr>
                <p14:cNvContentPartPr/>
                <p14:nvPr/>
              </p14:nvContentPartPr>
              <p14:xfrm>
                <a:off x="7522236" y="2063924"/>
                <a:ext cx="232560" cy="46800"/>
              </p14:xfrm>
            </p:contentPart>
          </mc:Choice>
          <mc:Fallback xmlns="">
            <p:pic>
              <p:nvPicPr>
                <p:cNvPr id="77" name="잉크 76">
                  <a:extLst>
                    <a:ext uri="{FF2B5EF4-FFF2-40B4-BE49-F238E27FC236}">
                      <a16:creationId xmlns:a16="http://schemas.microsoft.com/office/drawing/2014/main" id="{D41C8CFF-5AE2-4A7D-8607-6025C39FEC35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7513236" y="2054924"/>
                  <a:ext cx="25020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78" name="잉크 77">
                  <a:extLst>
                    <a:ext uri="{FF2B5EF4-FFF2-40B4-BE49-F238E27FC236}">
                      <a16:creationId xmlns:a16="http://schemas.microsoft.com/office/drawing/2014/main" id="{E59E775F-ED4B-4078-B0E8-85FFF2CBD118}"/>
                    </a:ext>
                  </a:extLst>
                </p14:cNvPr>
                <p14:cNvContentPartPr/>
                <p14:nvPr/>
              </p14:nvContentPartPr>
              <p14:xfrm>
                <a:off x="7666236" y="2070044"/>
                <a:ext cx="126360" cy="158400"/>
              </p14:xfrm>
            </p:contentPart>
          </mc:Choice>
          <mc:Fallback xmlns="">
            <p:pic>
              <p:nvPicPr>
                <p:cNvPr id="78" name="잉크 77">
                  <a:extLst>
                    <a:ext uri="{FF2B5EF4-FFF2-40B4-BE49-F238E27FC236}">
                      <a16:creationId xmlns:a16="http://schemas.microsoft.com/office/drawing/2014/main" id="{E59E775F-ED4B-4078-B0E8-85FFF2CBD118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7657596" y="2061044"/>
                  <a:ext cx="14400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79" name="잉크 78">
                  <a:extLst>
                    <a:ext uri="{FF2B5EF4-FFF2-40B4-BE49-F238E27FC236}">
                      <a16:creationId xmlns:a16="http://schemas.microsoft.com/office/drawing/2014/main" id="{56BA4969-1F72-4F48-BBB8-4319C9C98BDA}"/>
                    </a:ext>
                  </a:extLst>
                </p14:cNvPr>
                <p14:cNvContentPartPr/>
                <p14:nvPr/>
              </p14:nvContentPartPr>
              <p14:xfrm>
                <a:off x="5804316" y="1656044"/>
                <a:ext cx="85320" cy="7560"/>
              </p14:xfrm>
            </p:contentPart>
          </mc:Choice>
          <mc:Fallback xmlns="">
            <p:pic>
              <p:nvPicPr>
                <p:cNvPr id="79" name="잉크 78">
                  <a:extLst>
                    <a:ext uri="{FF2B5EF4-FFF2-40B4-BE49-F238E27FC236}">
                      <a16:creationId xmlns:a16="http://schemas.microsoft.com/office/drawing/2014/main" id="{56BA4969-1F72-4F48-BBB8-4319C9C98BDA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5795316" y="1647044"/>
                  <a:ext cx="10296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80" name="잉크 79">
                  <a:extLst>
                    <a:ext uri="{FF2B5EF4-FFF2-40B4-BE49-F238E27FC236}">
                      <a16:creationId xmlns:a16="http://schemas.microsoft.com/office/drawing/2014/main" id="{5EDC47E2-E380-4373-A9C7-0E188F3B596D}"/>
                    </a:ext>
                  </a:extLst>
                </p14:cNvPr>
                <p14:cNvContentPartPr/>
                <p14:nvPr/>
              </p14:nvContentPartPr>
              <p14:xfrm>
                <a:off x="5793156" y="1750004"/>
                <a:ext cx="121680" cy="145080"/>
              </p14:xfrm>
            </p:contentPart>
          </mc:Choice>
          <mc:Fallback xmlns="">
            <p:pic>
              <p:nvPicPr>
                <p:cNvPr id="80" name="잉크 79">
                  <a:extLst>
                    <a:ext uri="{FF2B5EF4-FFF2-40B4-BE49-F238E27FC236}">
                      <a16:creationId xmlns:a16="http://schemas.microsoft.com/office/drawing/2014/main" id="{5EDC47E2-E380-4373-A9C7-0E188F3B596D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5784156" y="1741004"/>
                  <a:ext cx="139320" cy="16272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82" name="그림 81">
            <a:extLst>
              <a:ext uri="{FF2B5EF4-FFF2-40B4-BE49-F238E27FC236}">
                <a16:creationId xmlns:a16="http://schemas.microsoft.com/office/drawing/2014/main" id="{380B2583-1E73-4BA7-B3BC-5D9A9F8B4D5B}"/>
              </a:ext>
            </a:extLst>
          </p:cNvPr>
          <p:cNvPicPr>
            <a:picLocks noChangeAspect="1"/>
          </p:cNvPicPr>
          <p:nvPr/>
        </p:nvPicPr>
        <p:blipFill>
          <a:blip r:embed="rId147"/>
          <a:stretch>
            <a:fillRect/>
          </a:stretch>
        </p:blipFill>
        <p:spPr>
          <a:xfrm>
            <a:off x="6406605" y="2671956"/>
            <a:ext cx="2873946" cy="3082539"/>
          </a:xfrm>
          <a:prstGeom prst="rect">
            <a:avLst/>
          </a:prstGeom>
        </p:spPr>
      </p:pic>
      <p:grpSp>
        <p:nvGrpSpPr>
          <p:cNvPr id="110" name="그룹 109">
            <a:extLst>
              <a:ext uri="{FF2B5EF4-FFF2-40B4-BE49-F238E27FC236}">
                <a16:creationId xmlns:a16="http://schemas.microsoft.com/office/drawing/2014/main" id="{17B03009-D3E8-46CC-B028-BA0998838976}"/>
              </a:ext>
            </a:extLst>
          </p:cNvPr>
          <p:cNvGrpSpPr/>
          <p:nvPr/>
        </p:nvGrpSpPr>
        <p:grpSpPr>
          <a:xfrm>
            <a:off x="6793596" y="5589044"/>
            <a:ext cx="1222560" cy="249120"/>
            <a:chOff x="6793596" y="5589044"/>
            <a:chExt cx="1222560" cy="249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83" name="잉크 82">
                  <a:extLst>
                    <a:ext uri="{FF2B5EF4-FFF2-40B4-BE49-F238E27FC236}">
                      <a16:creationId xmlns:a16="http://schemas.microsoft.com/office/drawing/2014/main" id="{0BCC67E7-38BC-4CB1-84A4-5C53AB01AF5B}"/>
                    </a:ext>
                  </a:extLst>
                </p14:cNvPr>
                <p14:cNvContentPartPr/>
                <p14:nvPr/>
              </p14:nvContentPartPr>
              <p14:xfrm>
                <a:off x="6793596" y="5589044"/>
                <a:ext cx="131400" cy="43920"/>
              </p14:xfrm>
            </p:contentPart>
          </mc:Choice>
          <mc:Fallback xmlns="">
            <p:pic>
              <p:nvPicPr>
                <p:cNvPr id="83" name="잉크 82">
                  <a:extLst>
                    <a:ext uri="{FF2B5EF4-FFF2-40B4-BE49-F238E27FC236}">
                      <a16:creationId xmlns:a16="http://schemas.microsoft.com/office/drawing/2014/main" id="{0BCC67E7-38BC-4CB1-84A4-5C53AB01AF5B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6784596" y="5580404"/>
                  <a:ext cx="14904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84" name="잉크 83">
                  <a:extLst>
                    <a:ext uri="{FF2B5EF4-FFF2-40B4-BE49-F238E27FC236}">
                      <a16:creationId xmlns:a16="http://schemas.microsoft.com/office/drawing/2014/main" id="{4B274B74-463B-4292-905A-97D16014CA9E}"/>
                    </a:ext>
                  </a:extLst>
                </p14:cNvPr>
                <p14:cNvContentPartPr/>
                <p14:nvPr/>
              </p14:nvContentPartPr>
              <p14:xfrm>
                <a:off x="6847596" y="5627924"/>
                <a:ext cx="115200" cy="154800"/>
              </p14:xfrm>
            </p:contentPart>
          </mc:Choice>
          <mc:Fallback xmlns="">
            <p:pic>
              <p:nvPicPr>
                <p:cNvPr id="84" name="잉크 83">
                  <a:extLst>
                    <a:ext uri="{FF2B5EF4-FFF2-40B4-BE49-F238E27FC236}">
                      <a16:creationId xmlns:a16="http://schemas.microsoft.com/office/drawing/2014/main" id="{4B274B74-463B-4292-905A-97D16014CA9E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6838956" y="5618924"/>
                  <a:ext cx="13284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85" name="잉크 84">
                  <a:extLst>
                    <a:ext uri="{FF2B5EF4-FFF2-40B4-BE49-F238E27FC236}">
                      <a16:creationId xmlns:a16="http://schemas.microsoft.com/office/drawing/2014/main" id="{EB42B076-9BC6-4E27-9C1A-E6742B2DD9FE}"/>
                    </a:ext>
                  </a:extLst>
                </p14:cNvPr>
                <p14:cNvContentPartPr/>
                <p14:nvPr/>
              </p14:nvContentPartPr>
              <p14:xfrm>
                <a:off x="6829956" y="5679404"/>
                <a:ext cx="108720" cy="51840"/>
              </p14:xfrm>
            </p:contentPart>
          </mc:Choice>
          <mc:Fallback xmlns="">
            <p:pic>
              <p:nvPicPr>
                <p:cNvPr id="85" name="잉크 84">
                  <a:extLst>
                    <a:ext uri="{FF2B5EF4-FFF2-40B4-BE49-F238E27FC236}">
                      <a16:creationId xmlns:a16="http://schemas.microsoft.com/office/drawing/2014/main" id="{EB42B076-9BC6-4E27-9C1A-E6742B2DD9FE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6820956" y="5670764"/>
                  <a:ext cx="12636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86" name="잉크 85">
                  <a:extLst>
                    <a:ext uri="{FF2B5EF4-FFF2-40B4-BE49-F238E27FC236}">
                      <a16:creationId xmlns:a16="http://schemas.microsoft.com/office/drawing/2014/main" id="{8F1B56CE-962F-4ACC-98CC-591FE3B6425C}"/>
                    </a:ext>
                  </a:extLst>
                </p14:cNvPr>
                <p14:cNvContentPartPr/>
                <p14:nvPr/>
              </p14:nvContentPartPr>
              <p14:xfrm>
                <a:off x="6824916" y="5757164"/>
                <a:ext cx="166320" cy="28800"/>
              </p14:xfrm>
            </p:contentPart>
          </mc:Choice>
          <mc:Fallback xmlns="">
            <p:pic>
              <p:nvPicPr>
                <p:cNvPr id="86" name="잉크 85">
                  <a:extLst>
                    <a:ext uri="{FF2B5EF4-FFF2-40B4-BE49-F238E27FC236}">
                      <a16:creationId xmlns:a16="http://schemas.microsoft.com/office/drawing/2014/main" id="{8F1B56CE-962F-4ACC-98CC-591FE3B6425C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6815916" y="5748164"/>
                  <a:ext cx="18396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87" name="잉크 86">
                  <a:extLst>
                    <a:ext uri="{FF2B5EF4-FFF2-40B4-BE49-F238E27FC236}">
                      <a16:creationId xmlns:a16="http://schemas.microsoft.com/office/drawing/2014/main" id="{41CFB56A-F49E-4207-AC35-D67BFD592B6C}"/>
                    </a:ext>
                  </a:extLst>
                </p14:cNvPr>
                <p14:cNvContentPartPr/>
                <p14:nvPr/>
              </p14:nvContentPartPr>
              <p14:xfrm>
                <a:off x="6964596" y="5622164"/>
                <a:ext cx="79560" cy="154440"/>
              </p14:xfrm>
            </p:contentPart>
          </mc:Choice>
          <mc:Fallback xmlns="">
            <p:pic>
              <p:nvPicPr>
                <p:cNvPr id="87" name="잉크 86">
                  <a:extLst>
                    <a:ext uri="{FF2B5EF4-FFF2-40B4-BE49-F238E27FC236}">
                      <a16:creationId xmlns:a16="http://schemas.microsoft.com/office/drawing/2014/main" id="{41CFB56A-F49E-4207-AC35-D67BFD592B6C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6955596" y="5613524"/>
                  <a:ext cx="9720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88" name="잉크 87">
                  <a:extLst>
                    <a:ext uri="{FF2B5EF4-FFF2-40B4-BE49-F238E27FC236}">
                      <a16:creationId xmlns:a16="http://schemas.microsoft.com/office/drawing/2014/main" id="{1D4B5903-32CE-4BCB-92F3-5B0E0C2A45BE}"/>
                    </a:ext>
                  </a:extLst>
                </p14:cNvPr>
                <p14:cNvContentPartPr/>
                <p14:nvPr/>
              </p14:nvContentPartPr>
              <p14:xfrm>
                <a:off x="7039116" y="5617844"/>
                <a:ext cx="178920" cy="163080"/>
              </p14:xfrm>
            </p:contentPart>
          </mc:Choice>
          <mc:Fallback xmlns="">
            <p:pic>
              <p:nvPicPr>
                <p:cNvPr id="88" name="잉크 87">
                  <a:extLst>
                    <a:ext uri="{FF2B5EF4-FFF2-40B4-BE49-F238E27FC236}">
                      <a16:creationId xmlns:a16="http://schemas.microsoft.com/office/drawing/2014/main" id="{1D4B5903-32CE-4BCB-92F3-5B0E0C2A45BE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7030116" y="5609204"/>
                  <a:ext cx="19656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89" name="잉크 88">
                  <a:extLst>
                    <a:ext uri="{FF2B5EF4-FFF2-40B4-BE49-F238E27FC236}">
                      <a16:creationId xmlns:a16="http://schemas.microsoft.com/office/drawing/2014/main" id="{3D239080-41A9-42F9-A205-DDB183D50CA6}"/>
                    </a:ext>
                  </a:extLst>
                </p14:cNvPr>
                <p14:cNvContentPartPr/>
                <p14:nvPr/>
              </p14:nvContentPartPr>
              <p14:xfrm>
                <a:off x="7236036" y="5617124"/>
                <a:ext cx="244080" cy="135720"/>
              </p14:xfrm>
            </p:contentPart>
          </mc:Choice>
          <mc:Fallback xmlns="">
            <p:pic>
              <p:nvPicPr>
                <p:cNvPr id="89" name="잉크 88">
                  <a:extLst>
                    <a:ext uri="{FF2B5EF4-FFF2-40B4-BE49-F238E27FC236}">
                      <a16:creationId xmlns:a16="http://schemas.microsoft.com/office/drawing/2014/main" id="{3D239080-41A9-42F9-A205-DDB183D50CA6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7227036" y="5608484"/>
                  <a:ext cx="26172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90" name="잉크 89">
                  <a:extLst>
                    <a:ext uri="{FF2B5EF4-FFF2-40B4-BE49-F238E27FC236}">
                      <a16:creationId xmlns:a16="http://schemas.microsoft.com/office/drawing/2014/main" id="{6A49FD19-D277-4E04-85C0-29F7ADDCB3FB}"/>
                    </a:ext>
                  </a:extLst>
                </p14:cNvPr>
                <p14:cNvContentPartPr/>
                <p14:nvPr/>
              </p14:nvContentPartPr>
              <p14:xfrm>
                <a:off x="7453836" y="5619284"/>
                <a:ext cx="139680" cy="144000"/>
              </p14:xfrm>
            </p:contentPart>
          </mc:Choice>
          <mc:Fallback xmlns="">
            <p:pic>
              <p:nvPicPr>
                <p:cNvPr id="90" name="잉크 89">
                  <a:extLst>
                    <a:ext uri="{FF2B5EF4-FFF2-40B4-BE49-F238E27FC236}">
                      <a16:creationId xmlns:a16="http://schemas.microsoft.com/office/drawing/2014/main" id="{6A49FD19-D277-4E04-85C0-29F7ADDCB3FB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7444836" y="5610284"/>
                  <a:ext cx="15732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91" name="잉크 90">
                  <a:extLst>
                    <a:ext uri="{FF2B5EF4-FFF2-40B4-BE49-F238E27FC236}">
                      <a16:creationId xmlns:a16="http://schemas.microsoft.com/office/drawing/2014/main" id="{AB5970B2-FEE3-4492-AFFE-16A27B38C7C4}"/>
                    </a:ext>
                  </a:extLst>
                </p14:cNvPr>
                <p14:cNvContentPartPr/>
                <p14:nvPr/>
              </p14:nvContentPartPr>
              <p14:xfrm>
                <a:off x="7495956" y="5776244"/>
                <a:ext cx="108360" cy="46080"/>
              </p14:xfrm>
            </p:contentPart>
          </mc:Choice>
          <mc:Fallback xmlns="">
            <p:pic>
              <p:nvPicPr>
                <p:cNvPr id="91" name="잉크 90">
                  <a:extLst>
                    <a:ext uri="{FF2B5EF4-FFF2-40B4-BE49-F238E27FC236}">
                      <a16:creationId xmlns:a16="http://schemas.microsoft.com/office/drawing/2014/main" id="{AB5970B2-FEE3-4492-AFFE-16A27B38C7C4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7487316" y="5767604"/>
                  <a:ext cx="12600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92" name="잉크 91">
                  <a:extLst>
                    <a:ext uri="{FF2B5EF4-FFF2-40B4-BE49-F238E27FC236}">
                      <a16:creationId xmlns:a16="http://schemas.microsoft.com/office/drawing/2014/main" id="{5C5E5FBF-0272-4E9C-B8D3-729B3E2787DF}"/>
                    </a:ext>
                  </a:extLst>
                </p14:cNvPr>
                <p14:cNvContentPartPr/>
                <p14:nvPr/>
              </p14:nvContentPartPr>
              <p14:xfrm>
                <a:off x="7595676" y="5637284"/>
                <a:ext cx="83520" cy="155880"/>
              </p14:xfrm>
            </p:contentPart>
          </mc:Choice>
          <mc:Fallback xmlns="">
            <p:pic>
              <p:nvPicPr>
                <p:cNvPr id="92" name="잉크 91">
                  <a:extLst>
                    <a:ext uri="{FF2B5EF4-FFF2-40B4-BE49-F238E27FC236}">
                      <a16:creationId xmlns:a16="http://schemas.microsoft.com/office/drawing/2014/main" id="{5C5E5FBF-0272-4E9C-B8D3-729B3E2787DF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7587036" y="5628284"/>
                  <a:ext cx="10116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93" name="잉크 92">
                  <a:extLst>
                    <a:ext uri="{FF2B5EF4-FFF2-40B4-BE49-F238E27FC236}">
                      <a16:creationId xmlns:a16="http://schemas.microsoft.com/office/drawing/2014/main" id="{D9683C78-31C9-494C-94A3-3AB4BD46FED8}"/>
                    </a:ext>
                  </a:extLst>
                </p14:cNvPr>
                <p14:cNvContentPartPr/>
                <p14:nvPr/>
              </p14:nvContentPartPr>
              <p14:xfrm>
                <a:off x="7665516" y="5652044"/>
                <a:ext cx="118800" cy="170640"/>
              </p14:xfrm>
            </p:contentPart>
          </mc:Choice>
          <mc:Fallback xmlns="">
            <p:pic>
              <p:nvPicPr>
                <p:cNvPr id="93" name="잉크 92">
                  <a:extLst>
                    <a:ext uri="{FF2B5EF4-FFF2-40B4-BE49-F238E27FC236}">
                      <a16:creationId xmlns:a16="http://schemas.microsoft.com/office/drawing/2014/main" id="{D9683C78-31C9-494C-94A3-3AB4BD46FED8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7656876" y="5643044"/>
                  <a:ext cx="13644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94" name="잉크 93">
                  <a:extLst>
                    <a:ext uri="{FF2B5EF4-FFF2-40B4-BE49-F238E27FC236}">
                      <a16:creationId xmlns:a16="http://schemas.microsoft.com/office/drawing/2014/main" id="{93185B6E-27AD-4784-BFCC-A1BC35C1EE25}"/>
                    </a:ext>
                  </a:extLst>
                </p14:cNvPr>
                <p14:cNvContentPartPr/>
                <p14:nvPr/>
              </p14:nvContentPartPr>
              <p14:xfrm>
                <a:off x="7781076" y="5654204"/>
                <a:ext cx="190440" cy="167760"/>
              </p14:xfrm>
            </p:contentPart>
          </mc:Choice>
          <mc:Fallback xmlns="">
            <p:pic>
              <p:nvPicPr>
                <p:cNvPr id="94" name="잉크 93">
                  <a:extLst>
                    <a:ext uri="{FF2B5EF4-FFF2-40B4-BE49-F238E27FC236}">
                      <a16:creationId xmlns:a16="http://schemas.microsoft.com/office/drawing/2014/main" id="{93185B6E-27AD-4784-BFCC-A1BC35C1EE25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7772076" y="5645564"/>
                  <a:ext cx="20808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95" name="잉크 94">
                  <a:extLst>
                    <a:ext uri="{FF2B5EF4-FFF2-40B4-BE49-F238E27FC236}">
                      <a16:creationId xmlns:a16="http://schemas.microsoft.com/office/drawing/2014/main" id="{263EC8C1-2152-4456-9A86-732E5368905C}"/>
                    </a:ext>
                  </a:extLst>
                </p14:cNvPr>
                <p14:cNvContentPartPr/>
                <p14:nvPr/>
              </p14:nvContentPartPr>
              <p14:xfrm>
                <a:off x="8007516" y="5812604"/>
                <a:ext cx="8640" cy="25560"/>
              </p14:xfrm>
            </p:contentPart>
          </mc:Choice>
          <mc:Fallback xmlns="">
            <p:pic>
              <p:nvPicPr>
                <p:cNvPr id="95" name="잉크 94">
                  <a:extLst>
                    <a:ext uri="{FF2B5EF4-FFF2-40B4-BE49-F238E27FC236}">
                      <a16:creationId xmlns:a16="http://schemas.microsoft.com/office/drawing/2014/main" id="{263EC8C1-2152-4456-9A86-732E5368905C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7998516" y="5803604"/>
                  <a:ext cx="26280" cy="43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D3E2B8A5-F6AA-4435-8644-AAF365E452E3}"/>
              </a:ext>
            </a:extLst>
          </p:cNvPr>
          <p:cNvGrpSpPr/>
          <p:nvPr/>
        </p:nvGrpSpPr>
        <p:grpSpPr>
          <a:xfrm>
            <a:off x="6757956" y="5977484"/>
            <a:ext cx="1912680" cy="599760"/>
            <a:chOff x="6757956" y="5977484"/>
            <a:chExt cx="1912680" cy="599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96" name="잉크 95">
                  <a:extLst>
                    <a:ext uri="{FF2B5EF4-FFF2-40B4-BE49-F238E27FC236}">
                      <a16:creationId xmlns:a16="http://schemas.microsoft.com/office/drawing/2014/main" id="{7A056B4E-7BF9-4E75-A5E6-21F8A6A083C1}"/>
                    </a:ext>
                  </a:extLst>
                </p14:cNvPr>
                <p14:cNvContentPartPr/>
                <p14:nvPr/>
              </p14:nvContentPartPr>
              <p14:xfrm>
                <a:off x="6757956" y="6043004"/>
                <a:ext cx="104400" cy="145080"/>
              </p14:xfrm>
            </p:contentPart>
          </mc:Choice>
          <mc:Fallback xmlns="">
            <p:pic>
              <p:nvPicPr>
                <p:cNvPr id="96" name="잉크 95">
                  <a:extLst>
                    <a:ext uri="{FF2B5EF4-FFF2-40B4-BE49-F238E27FC236}">
                      <a16:creationId xmlns:a16="http://schemas.microsoft.com/office/drawing/2014/main" id="{7A056B4E-7BF9-4E75-A5E6-21F8A6A083C1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6749316" y="6034004"/>
                  <a:ext cx="12204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97" name="잉크 96">
                  <a:extLst>
                    <a:ext uri="{FF2B5EF4-FFF2-40B4-BE49-F238E27FC236}">
                      <a16:creationId xmlns:a16="http://schemas.microsoft.com/office/drawing/2014/main" id="{A128E063-C6C7-4405-83D4-7B63B7A06E0F}"/>
                    </a:ext>
                  </a:extLst>
                </p14:cNvPr>
                <p14:cNvContentPartPr/>
                <p14:nvPr/>
              </p14:nvContentPartPr>
              <p14:xfrm>
                <a:off x="6880356" y="6054884"/>
                <a:ext cx="114840" cy="91440"/>
              </p14:xfrm>
            </p:contentPart>
          </mc:Choice>
          <mc:Fallback xmlns="">
            <p:pic>
              <p:nvPicPr>
                <p:cNvPr id="97" name="잉크 96">
                  <a:extLst>
                    <a:ext uri="{FF2B5EF4-FFF2-40B4-BE49-F238E27FC236}">
                      <a16:creationId xmlns:a16="http://schemas.microsoft.com/office/drawing/2014/main" id="{A128E063-C6C7-4405-83D4-7B63B7A06E0F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6871716" y="6046244"/>
                  <a:ext cx="13248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98" name="잉크 97">
                  <a:extLst>
                    <a:ext uri="{FF2B5EF4-FFF2-40B4-BE49-F238E27FC236}">
                      <a16:creationId xmlns:a16="http://schemas.microsoft.com/office/drawing/2014/main" id="{2A77A0E6-013B-44F9-B249-C582DE8CDFDA}"/>
                    </a:ext>
                  </a:extLst>
                </p14:cNvPr>
                <p14:cNvContentPartPr/>
                <p14:nvPr/>
              </p14:nvContentPartPr>
              <p14:xfrm>
                <a:off x="7011396" y="6032204"/>
                <a:ext cx="128880" cy="133200"/>
              </p14:xfrm>
            </p:contentPart>
          </mc:Choice>
          <mc:Fallback xmlns="">
            <p:pic>
              <p:nvPicPr>
                <p:cNvPr id="98" name="잉크 97">
                  <a:extLst>
                    <a:ext uri="{FF2B5EF4-FFF2-40B4-BE49-F238E27FC236}">
                      <a16:creationId xmlns:a16="http://schemas.microsoft.com/office/drawing/2014/main" id="{2A77A0E6-013B-44F9-B249-C582DE8CDFDA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7002396" y="6023564"/>
                  <a:ext cx="14652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99" name="잉크 98">
                  <a:extLst>
                    <a:ext uri="{FF2B5EF4-FFF2-40B4-BE49-F238E27FC236}">
                      <a16:creationId xmlns:a16="http://schemas.microsoft.com/office/drawing/2014/main" id="{5AC2C6AB-0FD3-4EE5-A80E-52B47247761F}"/>
                    </a:ext>
                  </a:extLst>
                </p14:cNvPr>
                <p14:cNvContentPartPr/>
                <p14:nvPr/>
              </p14:nvContentPartPr>
              <p14:xfrm>
                <a:off x="7252236" y="6055244"/>
                <a:ext cx="48600" cy="45000"/>
              </p14:xfrm>
            </p:contentPart>
          </mc:Choice>
          <mc:Fallback xmlns="">
            <p:pic>
              <p:nvPicPr>
                <p:cNvPr id="99" name="잉크 98">
                  <a:extLst>
                    <a:ext uri="{FF2B5EF4-FFF2-40B4-BE49-F238E27FC236}">
                      <a16:creationId xmlns:a16="http://schemas.microsoft.com/office/drawing/2014/main" id="{5AC2C6AB-0FD3-4EE5-A80E-52B47247761F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7243596" y="6046244"/>
                  <a:ext cx="662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00" name="잉크 99">
                  <a:extLst>
                    <a:ext uri="{FF2B5EF4-FFF2-40B4-BE49-F238E27FC236}">
                      <a16:creationId xmlns:a16="http://schemas.microsoft.com/office/drawing/2014/main" id="{3BC6CF74-69F8-455E-9E18-E7EBDF948926}"/>
                    </a:ext>
                  </a:extLst>
                </p14:cNvPr>
                <p14:cNvContentPartPr/>
                <p14:nvPr/>
              </p14:nvContentPartPr>
              <p14:xfrm>
                <a:off x="7237116" y="6125804"/>
                <a:ext cx="132120" cy="102960"/>
              </p14:xfrm>
            </p:contentPart>
          </mc:Choice>
          <mc:Fallback xmlns="">
            <p:pic>
              <p:nvPicPr>
                <p:cNvPr id="100" name="잉크 99">
                  <a:extLst>
                    <a:ext uri="{FF2B5EF4-FFF2-40B4-BE49-F238E27FC236}">
                      <a16:creationId xmlns:a16="http://schemas.microsoft.com/office/drawing/2014/main" id="{3BC6CF74-69F8-455E-9E18-E7EBDF948926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7228476" y="6117164"/>
                  <a:ext cx="14976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01" name="잉크 100">
                  <a:extLst>
                    <a:ext uri="{FF2B5EF4-FFF2-40B4-BE49-F238E27FC236}">
                      <a16:creationId xmlns:a16="http://schemas.microsoft.com/office/drawing/2014/main" id="{B080AD82-C74B-4D43-A161-3993A3161073}"/>
                    </a:ext>
                  </a:extLst>
                </p14:cNvPr>
                <p14:cNvContentPartPr/>
                <p14:nvPr/>
              </p14:nvContentPartPr>
              <p14:xfrm>
                <a:off x="7390116" y="6071444"/>
                <a:ext cx="34920" cy="139320"/>
              </p14:xfrm>
            </p:contentPart>
          </mc:Choice>
          <mc:Fallback xmlns="">
            <p:pic>
              <p:nvPicPr>
                <p:cNvPr id="101" name="잉크 100">
                  <a:extLst>
                    <a:ext uri="{FF2B5EF4-FFF2-40B4-BE49-F238E27FC236}">
                      <a16:creationId xmlns:a16="http://schemas.microsoft.com/office/drawing/2014/main" id="{B080AD82-C74B-4D43-A161-3993A3161073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381476" y="6062804"/>
                  <a:ext cx="5256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02" name="잉크 101">
                  <a:extLst>
                    <a:ext uri="{FF2B5EF4-FFF2-40B4-BE49-F238E27FC236}">
                      <a16:creationId xmlns:a16="http://schemas.microsoft.com/office/drawing/2014/main" id="{3FBEE672-CE11-4D8D-9123-1BE3AB2E2A67}"/>
                    </a:ext>
                  </a:extLst>
                </p14:cNvPr>
                <p14:cNvContentPartPr/>
                <p14:nvPr/>
              </p14:nvContentPartPr>
              <p14:xfrm>
                <a:off x="7426116" y="6046604"/>
                <a:ext cx="99720" cy="59400"/>
              </p14:xfrm>
            </p:contentPart>
          </mc:Choice>
          <mc:Fallback xmlns="">
            <p:pic>
              <p:nvPicPr>
                <p:cNvPr id="102" name="잉크 101">
                  <a:extLst>
                    <a:ext uri="{FF2B5EF4-FFF2-40B4-BE49-F238E27FC236}">
                      <a16:creationId xmlns:a16="http://schemas.microsoft.com/office/drawing/2014/main" id="{3FBEE672-CE11-4D8D-9123-1BE3AB2E2A67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417116" y="6037964"/>
                  <a:ext cx="11736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03" name="잉크 102">
                  <a:extLst>
                    <a:ext uri="{FF2B5EF4-FFF2-40B4-BE49-F238E27FC236}">
                      <a16:creationId xmlns:a16="http://schemas.microsoft.com/office/drawing/2014/main" id="{85B798A4-3678-4B0A-9253-D1FE7AF1361D}"/>
                    </a:ext>
                  </a:extLst>
                </p14:cNvPr>
                <p14:cNvContentPartPr/>
                <p14:nvPr/>
              </p14:nvContentPartPr>
              <p14:xfrm>
                <a:off x="7448436" y="6155324"/>
                <a:ext cx="149400" cy="73800"/>
              </p14:xfrm>
            </p:contentPart>
          </mc:Choice>
          <mc:Fallback xmlns="">
            <p:pic>
              <p:nvPicPr>
                <p:cNvPr id="103" name="잉크 102">
                  <a:extLst>
                    <a:ext uri="{FF2B5EF4-FFF2-40B4-BE49-F238E27FC236}">
                      <a16:creationId xmlns:a16="http://schemas.microsoft.com/office/drawing/2014/main" id="{85B798A4-3678-4B0A-9253-D1FE7AF1361D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439436" y="6146684"/>
                  <a:ext cx="16704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04" name="잉크 103">
                  <a:extLst>
                    <a:ext uri="{FF2B5EF4-FFF2-40B4-BE49-F238E27FC236}">
                      <a16:creationId xmlns:a16="http://schemas.microsoft.com/office/drawing/2014/main" id="{BB1BD959-AE1B-46A3-BDCD-C6453E70AFF2}"/>
                    </a:ext>
                  </a:extLst>
                </p14:cNvPr>
                <p14:cNvContentPartPr/>
                <p14:nvPr/>
              </p14:nvContentPartPr>
              <p14:xfrm>
                <a:off x="7713396" y="6038684"/>
                <a:ext cx="69840" cy="164520"/>
              </p14:xfrm>
            </p:contentPart>
          </mc:Choice>
          <mc:Fallback xmlns="">
            <p:pic>
              <p:nvPicPr>
                <p:cNvPr id="104" name="잉크 103">
                  <a:extLst>
                    <a:ext uri="{FF2B5EF4-FFF2-40B4-BE49-F238E27FC236}">
                      <a16:creationId xmlns:a16="http://schemas.microsoft.com/office/drawing/2014/main" id="{BB1BD959-AE1B-46A3-BDCD-C6453E70AFF2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704396" y="6029684"/>
                  <a:ext cx="8748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05" name="잉크 104">
                  <a:extLst>
                    <a:ext uri="{FF2B5EF4-FFF2-40B4-BE49-F238E27FC236}">
                      <a16:creationId xmlns:a16="http://schemas.microsoft.com/office/drawing/2014/main" id="{491D83E7-D7A2-4876-81F1-8BD87A3BE1F9}"/>
                    </a:ext>
                  </a:extLst>
                </p14:cNvPr>
                <p14:cNvContentPartPr/>
                <p14:nvPr/>
              </p14:nvContentPartPr>
              <p14:xfrm>
                <a:off x="7750116" y="6080444"/>
                <a:ext cx="119520" cy="99360"/>
              </p14:xfrm>
            </p:contentPart>
          </mc:Choice>
          <mc:Fallback xmlns="">
            <p:pic>
              <p:nvPicPr>
                <p:cNvPr id="105" name="잉크 104">
                  <a:extLst>
                    <a:ext uri="{FF2B5EF4-FFF2-40B4-BE49-F238E27FC236}">
                      <a16:creationId xmlns:a16="http://schemas.microsoft.com/office/drawing/2014/main" id="{491D83E7-D7A2-4876-81F1-8BD87A3BE1F9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741116" y="6071804"/>
                  <a:ext cx="13716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06" name="잉크 105">
                  <a:extLst>
                    <a:ext uri="{FF2B5EF4-FFF2-40B4-BE49-F238E27FC236}">
                      <a16:creationId xmlns:a16="http://schemas.microsoft.com/office/drawing/2014/main" id="{9B50D847-4D60-4A5C-9264-C27946145208}"/>
                    </a:ext>
                  </a:extLst>
                </p14:cNvPr>
                <p14:cNvContentPartPr/>
                <p14:nvPr/>
              </p14:nvContentPartPr>
              <p14:xfrm>
                <a:off x="7894116" y="6060284"/>
                <a:ext cx="35280" cy="239040"/>
              </p14:xfrm>
            </p:contentPart>
          </mc:Choice>
          <mc:Fallback xmlns="">
            <p:pic>
              <p:nvPicPr>
                <p:cNvPr id="106" name="잉크 105">
                  <a:extLst>
                    <a:ext uri="{FF2B5EF4-FFF2-40B4-BE49-F238E27FC236}">
                      <a16:creationId xmlns:a16="http://schemas.microsoft.com/office/drawing/2014/main" id="{9B50D847-4D60-4A5C-9264-C27946145208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7885116" y="6051284"/>
                  <a:ext cx="5292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07" name="잉크 106">
                  <a:extLst>
                    <a:ext uri="{FF2B5EF4-FFF2-40B4-BE49-F238E27FC236}">
                      <a16:creationId xmlns:a16="http://schemas.microsoft.com/office/drawing/2014/main" id="{F46BBDC1-3C44-4A40-949B-CF18476B9F00}"/>
                    </a:ext>
                  </a:extLst>
                </p14:cNvPr>
                <p14:cNvContentPartPr/>
                <p14:nvPr/>
              </p14:nvContentPartPr>
              <p14:xfrm>
                <a:off x="7925796" y="6046244"/>
                <a:ext cx="225000" cy="118800"/>
              </p14:xfrm>
            </p:contentPart>
          </mc:Choice>
          <mc:Fallback xmlns="">
            <p:pic>
              <p:nvPicPr>
                <p:cNvPr id="107" name="잉크 106">
                  <a:extLst>
                    <a:ext uri="{FF2B5EF4-FFF2-40B4-BE49-F238E27FC236}">
                      <a16:creationId xmlns:a16="http://schemas.microsoft.com/office/drawing/2014/main" id="{F46BBDC1-3C44-4A40-949B-CF18476B9F00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7916796" y="6037244"/>
                  <a:ext cx="24264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08" name="잉크 107">
                  <a:extLst>
                    <a:ext uri="{FF2B5EF4-FFF2-40B4-BE49-F238E27FC236}">
                      <a16:creationId xmlns:a16="http://schemas.microsoft.com/office/drawing/2014/main" id="{7D36D286-FD48-4A99-AEFE-8109C9567DB6}"/>
                    </a:ext>
                  </a:extLst>
                </p14:cNvPr>
                <p14:cNvContentPartPr/>
                <p14:nvPr/>
              </p14:nvContentPartPr>
              <p14:xfrm>
                <a:off x="8162676" y="5977484"/>
                <a:ext cx="197640" cy="145440"/>
              </p14:xfrm>
            </p:contentPart>
          </mc:Choice>
          <mc:Fallback xmlns="">
            <p:pic>
              <p:nvPicPr>
                <p:cNvPr id="108" name="잉크 107">
                  <a:extLst>
                    <a:ext uri="{FF2B5EF4-FFF2-40B4-BE49-F238E27FC236}">
                      <a16:creationId xmlns:a16="http://schemas.microsoft.com/office/drawing/2014/main" id="{7D36D286-FD48-4A99-AEFE-8109C9567DB6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8153676" y="5968844"/>
                  <a:ext cx="21528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11" name="잉크 110">
                  <a:extLst>
                    <a:ext uri="{FF2B5EF4-FFF2-40B4-BE49-F238E27FC236}">
                      <a16:creationId xmlns:a16="http://schemas.microsoft.com/office/drawing/2014/main" id="{BE75709C-7D94-4925-91CB-FDC96A4F6C9D}"/>
                    </a:ext>
                  </a:extLst>
                </p14:cNvPr>
                <p14:cNvContentPartPr/>
                <p14:nvPr/>
              </p14:nvContentPartPr>
              <p14:xfrm>
                <a:off x="7001676" y="6439004"/>
                <a:ext cx="241560" cy="68040"/>
              </p14:xfrm>
            </p:contentPart>
          </mc:Choice>
          <mc:Fallback xmlns="">
            <p:pic>
              <p:nvPicPr>
                <p:cNvPr id="111" name="잉크 110">
                  <a:extLst>
                    <a:ext uri="{FF2B5EF4-FFF2-40B4-BE49-F238E27FC236}">
                      <a16:creationId xmlns:a16="http://schemas.microsoft.com/office/drawing/2014/main" id="{BE75709C-7D94-4925-91CB-FDC96A4F6C9D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6993036" y="6430364"/>
                  <a:ext cx="25920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12" name="잉크 111">
                  <a:extLst>
                    <a:ext uri="{FF2B5EF4-FFF2-40B4-BE49-F238E27FC236}">
                      <a16:creationId xmlns:a16="http://schemas.microsoft.com/office/drawing/2014/main" id="{2957F20A-57DC-4F17-AE63-A50D1655E72E}"/>
                    </a:ext>
                  </a:extLst>
                </p14:cNvPr>
                <p14:cNvContentPartPr/>
                <p14:nvPr/>
              </p14:nvContentPartPr>
              <p14:xfrm>
                <a:off x="7129476" y="6370964"/>
                <a:ext cx="46800" cy="206280"/>
              </p14:xfrm>
            </p:contentPart>
          </mc:Choice>
          <mc:Fallback xmlns="">
            <p:pic>
              <p:nvPicPr>
                <p:cNvPr id="112" name="잉크 111">
                  <a:extLst>
                    <a:ext uri="{FF2B5EF4-FFF2-40B4-BE49-F238E27FC236}">
                      <a16:creationId xmlns:a16="http://schemas.microsoft.com/office/drawing/2014/main" id="{2957F20A-57DC-4F17-AE63-A50D1655E72E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7120836" y="6361964"/>
                  <a:ext cx="6444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13" name="잉크 112">
                  <a:extLst>
                    <a:ext uri="{FF2B5EF4-FFF2-40B4-BE49-F238E27FC236}">
                      <a16:creationId xmlns:a16="http://schemas.microsoft.com/office/drawing/2014/main" id="{4251E2BC-AD32-4CC0-9A54-AAA22A6C253D}"/>
                    </a:ext>
                  </a:extLst>
                </p14:cNvPr>
                <p14:cNvContentPartPr/>
                <p14:nvPr/>
              </p14:nvContentPartPr>
              <p14:xfrm>
                <a:off x="7211916" y="6451244"/>
                <a:ext cx="123840" cy="101880"/>
              </p14:xfrm>
            </p:contentPart>
          </mc:Choice>
          <mc:Fallback xmlns="">
            <p:pic>
              <p:nvPicPr>
                <p:cNvPr id="113" name="잉크 112">
                  <a:extLst>
                    <a:ext uri="{FF2B5EF4-FFF2-40B4-BE49-F238E27FC236}">
                      <a16:creationId xmlns:a16="http://schemas.microsoft.com/office/drawing/2014/main" id="{4251E2BC-AD32-4CC0-9A54-AAA22A6C253D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7202916" y="6442604"/>
                  <a:ext cx="14148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14" name="잉크 113">
                  <a:extLst>
                    <a:ext uri="{FF2B5EF4-FFF2-40B4-BE49-F238E27FC236}">
                      <a16:creationId xmlns:a16="http://schemas.microsoft.com/office/drawing/2014/main" id="{F8F46548-574D-4F89-9705-82466B5D213D}"/>
                    </a:ext>
                  </a:extLst>
                </p14:cNvPr>
                <p14:cNvContentPartPr/>
                <p14:nvPr/>
              </p14:nvContentPartPr>
              <p14:xfrm>
                <a:off x="7319556" y="6437924"/>
                <a:ext cx="111240" cy="74160"/>
              </p14:xfrm>
            </p:contentPart>
          </mc:Choice>
          <mc:Fallback xmlns="">
            <p:pic>
              <p:nvPicPr>
                <p:cNvPr id="114" name="잉크 113">
                  <a:extLst>
                    <a:ext uri="{FF2B5EF4-FFF2-40B4-BE49-F238E27FC236}">
                      <a16:creationId xmlns:a16="http://schemas.microsoft.com/office/drawing/2014/main" id="{F8F46548-574D-4F89-9705-82466B5D213D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7310916" y="6428924"/>
                  <a:ext cx="12888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15" name="잉크 114">
                  <a:extLst>
                    <a:ext uri="{FF2B5EF4-FFF2-40B4-BE49-F238E27FC236}">
                      <a16:creationId xmlns:a16="http://schemas.microsoft.com/office/drawing/2014/main" id="{6E113595-849E-42DF-9E1B-6AAF66E7E9A0}"/>
                    </a:ext>
                  </a:extLst>
                </p14:cNvPr>
                <p14:cNvContentPartPr/>
                <p14:nvPr/>
              </p14:nvContentPartPr>
              <p14:xfrm>
                <a:off x="7512156" y="6438284"/>
                <a:ext cx="235800" cy="96120"/>
              </p14:xfrm>
            </p:contentPart>
          </mc:Choice>
          <mc:Fallback xmlns="">
            <p:pic>
              <p:nvPicPr>
                <p:cNvPr id="115" name="잉크 114">
                  <a:extLst>
                    <a:ext uri="{FF2B5EF4-FFF2-40B4-BE49-F238E27FC236}">
                      <a16:creationId xmlns:a16="http://schemas.microsoft.com/office/drawing/2014/main" id="{6E113595-849E-42DF-9E1B-6AAF66E7E9A0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7503516" y="6429284"/>
                  <a:ext cx="25344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16" name="잉크 115">
                  <a:extLst>
                    <a:ext uri="{FF2B5EF4-FFF2-40B4-BE49-F238E27FC236}">
                      <a16:creationId xmlns:a16="http://schemas.microsoft.com/office/drawing/2014/main" id="{85E4BA58-C4DB-4004-A4AF-AB93067FB8B5}"/>
                    </a:ext>
                  </a:extLst>
                </p14:cNvPr>
                <p14:cNvContentPartPr/>
                <p14:nvPr/>
              </p14:nvContentPartPr>
              <p14:xfrm>
                <a:off x="7769556" y="6390044"/>
                <a:ext cx="110160" cy="102960"/>
              </p14:xfrm>
            </p:contentPart>
          </mc:Choice>
          <mc:Fallback xmlns="">
            <p:pic>
              <p:nvPicPr>
                <p:cNvPr id="116" name="잉크 115">
                  <a:extLst>
                    <a:ext uri="{FF2B5EF4-FFF2-40B4-BE49-F238E27FC236}">
                      <a16:creationId xmlns:a16="http://schemas.microsoft.com/office/drawing/2014/main" id="{85E4BA58-C4DB-4004-A4AF-AB93067FB8B5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7760556" y="6381404"/>
                  <a:ext cx="1278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17" name="잉크 116">
                  <a:extLst>
                    <a:ext uri="{FF2B5EF4-FFF2-40B4-BE49-F238E27FC236}">
                      <a16:creationId xmlns:a16="http://schemas.microsoft.com/office/drawing/2014/main" id="{5CBB42A6-40BE-4B1C-AED5-277652015696}"/>
                    </a:ext>
                  </a:extLst>
                </p14:cNvPr>
                <p14:cNvContentPartPr/>
                <p14:nvPr/>
              </p14:nvContentPartPr>
              <p14:xfrm>
                <a:off x="7885116" y="6300404"/>
                <a:ext cx="238320" cy="179280"/>
              </p14:xfrm>
            </p:contentPart>
          </mc:Choice>
          <mc:Fallback xmlns="">
            <p:pic>
              <p:nvPicPr>
                <p:cNvPr id="117" name="잉크 116">
                  <a:extLst>
                    <a:ext uri="{FF2B5EF4-FFF2-40B4-BE49-F238E27FC236}">
                      <a16:creationId xmlns:a16="http://schemas.microsoft.com/office/drawing/2014/main" id="{5CBB42A6-40BE-4B1C-AED5-277652015696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7876476" y="6291764"/>
                  <a:ext cx="25596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18" name="잉크 117">
                  <a:extLst>
                    <a:ext uri="{FF2B5EF4-FFF2-40B4-BE49-F238E27FC236}">
                      <a16:creationId xmlns:a16="http://schemas.microsoft.com/office/drawing/2014/main" id="{4730A8EF-F183-424A-994D-9E03DF842A35}"/>
                    </a:ext>
                  </a:extLst>
                </p14:cNvPr>
                <p14:cNvContentPartPr/>
                <p14:nvPr/>
              </p14:nvContentPartPr>
              <p14:xfrm>
                <a:off x="8142156" y="6300044"/>
                <a:ext cx="276120" cy="171000"/>
              </p14:xfrm>
            </p:contentPart>
          </mc:Choice>
          <mc:Fallback xmlns="">
            <p:pic>
              <p:nvPicPr>
                <p:cNvPr id="118" name="잉크 117">
                  <a:extLst>
                    <a:ext uri="{FF2B5EF4-FFF2-40B4-BE49-F238E27FC236}">
                      <a16:creationId xmlns:a16="http://schemas.microsoft.com/office/drawing/2014/main" id="{4730A8EF-F183-424A-994D-9E03DF842A35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8133516" y="6291044"/>
                  <a:ext cx="29376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19" name="잉크 118">
                  <a:extLst>
                    <a:ext uri="{FF2B5EF4-FFF2-40B4-BE49-F238E27FC236}">
                      <a16:creationId xmlns:a16="http://schemas.microsoft.com/office/drawing/2014/main" id="{80BA138D-F2CC-4A5E-9919-7DC2B966D093}"/>
                    </a:ext>
                  </a:extLst>
                </p14:cNvPr>
                <p14:cNvContentPartPr/>
                <p14:nvPr/>
              </p14:nvContentPartPr>
              <p14:xfrm>
                <a:off x="8359956" y="6259724"/>
                <a:ext cx="181440" cy="107280"/>
              </p14:xfrm>
            </p:contentPart>
          </mc:Choice>
          <mc:Fallback xmlns="">
            <p:pic>
              <p:nvPicPr>
                <p:cNvPr id="119" name="잉크 118">
                  <a:extLst>
                    <a:ext uri="{FF2B5EF4-FFF2-40B4-BE49-F238E27FC236}">
                      <a16:creationId xmlns:a16="http://schemas.microsoft.com/office/drawing/2014/main" id="{80BA138D-F2CC-4A5E-9919-7DC2B966D093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8351316" y="6251084"/>
                  <a:ext cx="19908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20" name="잉크 119">
                  <a:extLst>
                    <a:ext uri="{FF2B5EF4-FFF2-40B4-BE49-F238E27FC236}">
                      <a16:creationId xmlns:a16="http://schemas.microsoft.com/office/drawing/2014/main" id="{4471D9FB-4F47-4EDC-8454-24510808C0DC}"/>
                    </a:ext>
                  </a:extLst>
                </p14:cNvPr>
                <p14:cNvContentPartPr/>
                <p14:nvPr/>
              </p14:nvContentPartPr>
              <p14:xfrm>
                <a:off x="8420436" y="6393284"/>
                <a:ext cx="99720" cy="67680"/>
              </p14:xfrm>
            </p:contentPart>
          </mc:Choice>
          <mc:Fallback xmlns="">
            <p:pic>
              <p:nvPicPr>
                <p:cNvPr id="120" name="잉크 119">
                  <a:extLst>
                    <a:ext uri="{FF2B5EF4-FFF2-40B4-BE49-F238E27FC236}">
                      <a16:creationId xmlns:a16="http://schemas.microsoft.com/office/drawing/2014/main" id="{4471D9FB-4F47-4EDC-8454-24510808C0DC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8411796" y="6384644"/>
                  <a:ext cx="11736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21" name="잉크 120">
                  <a:extLst>
                    <a:ext uri="{FF2B5EF4-FFF2-40B4-BE49-F238E27FC236}">
                      <a16:creationId xmlns:a16="http://schemas.microsoft.com/office/drawing/2014/main" id="{195DD7B4-D403-4A21-9202-B3A9E7F6E6E2}"/>
                    </a:ext>
                  </a:extLst>
                </p14:cNvPr>
                <p14:cNvContentPartPr/>
                <p14:nvPr/>
              </p14:nvContentPartPr>
              <p14:xfrm>
                <a:off x="8616636" y="6254324"/>
                <a:ext cx="54000" cy="108360"/>
              </p14:xfrm>
            </p:contentPart>
          </mc:Choice>
          <mc:Fallback xmlns="">
            <p:pic>
              <p:nvPicPr>
                <p:cNvPr id="121" name="잉크 120">
                  <a:extLst>
                    <a:ext uri="{FF2B5EF4-FFF2-40B4-BE49-F238E27FC236}">
                      <a16:creationId xmlns:a16="http://schemas.microsoft.com/office/drawing/2014/main" id="{195DD7B4-D403-4A21-9202-B3A9E7F6E6E2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8607636" y="6245684"/>
                  <a:ext cx="7164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22" name="잉크 121">
                  <a:extLst>
                    <a:ext uri="{FF2B5EF4-FFF2-40B4-BE49-F238E27FC236}">
                      <a16:creationId xmlns:a16="http://schemas.microsoft.com/office/drawing/2014/main" id="{5B9A5944-73B2-4ADB-82D0-B54EDB86616B}"/>
                    </a:ext>
                  </a:extLst>
                </p14:cNvPr>
                <p14:cNvContentPartPr/>
                <p14:nvPr/>
              </p14:nvContentPartPr>
              <p14:xfrm>
                <a:off x="8643636" y="6444044"/>
                <a:ext cx="11160" cy="20880"/>
              </p14:xfrm>
            </p:contentPart>
          </mc:Choice>
          <mc:Fallback xmlns="">
            <p:pic>
              <p:nvPicPr>
                <p:cNvPr id="122" name="잉크 121">
                  <a:extLst>
                    <a:ext uri="{FF2B5EF4-FFF2-40B4-BE49-F238E27FC236}">
                      <a16:creationId xmlns:a16="http://schemas.microsoft.com/office/drawing/2014/main" id="{5B9A5944-73B2-4ADB-82D0-B54EDB86616B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8634636" y="6435044"/>
                  <a:ext cx="28800" cy="385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622095861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D9B684C3-6217-490B-BE70-F5DDEA0239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243" y="235671"/>
            <a:ext cx="5857875" cy="6238875"/>
          </a:xfrm>
          <a:prstGeom prst="rect">
            <a:avLst/>
          </a:prstGeom>
        </p:spPr>
      </p:pic>
      <p:grpSp>
        <p:nvGrpSpPr>
          <p:cNvPr id="25" name="그룹 24">
            <a:extLst>
              <a:ext uri="{FF2B5EF4-FFF2-40B4-BE49-F238E27FC236}">
                <a16:creationId xmlns:a16="http://schemas.microsoft.com/office/drawing/2014/main" id="{500F47F0-414C-4D90-9FF8-A6D4F22E86D4}"/>
              </a:ext>
            </a:extLst>
          </p:cNvPr>
          <p:cNvGrpSpPr/>
          <p:nvPr/>
        </p:nvGrpSpPr>
        <p:grpSpPr>
          <a:xfrm>
            <a:off x="5499396" y="842084"/>
            <a:ext cx="2460600" cy="485280"/>
            <a:chOff x="5499396" y="842084"/>
            <a:chExt cx="2460600" cy="485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3" name="잉크 2">
                  <a:extLst>
                    <a:ext uri="{FF2B5EF4-FFF2-40B4-BE49-F238E27FC236}">
                      <a16:creationId xmlns:a16="http://schemas.microsoft.com/office/drawing/2014/main" id="{FDF647C0-5373-4CEE-9892-75FB863550F2}"/>
                    </a:ext>
                  </a:extLst>
                </p14:cNvPr>
                <p14:cNvContentPartPr/>
                <p14:nvPr/>
              </p14:nvContentPartPr>
              <p14:xfrm>
                <a:off x="5499396" y="937484"/>
                <a:ext cx="188640" cy="389880"/>
              </p14:xfrm>
            </p:contentPart>
          </mc:Choice>
          <mc:Fallback xmlns="">
            <p:pic>
              <p:nvPicPr>
                <p:cNvPr id="3" name="잉크 2">
                  <a:extLst>
                    <a:ext uri="{FF2B5EF4-FFF2-40B4-BE49-F238E27FC236}">
                      <a16:creationId xmlns:a16="http://schemas.microsoft.com/office/drawing/2014/main" id="{FDF647C0-5373-4CEE-9892-75FB863550F2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490396" y="928844"/>
                  <a:ext cx="206280" cy="40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4" name="잉크 3">
                  <a:extLst>
                    <a:ext uri="{FF2B5EF4-FFF2-40B4-BE49-F238E27FC236}">
                      <a16:creationId xmlns:a16="http://schemas.microsoft.com/office/drawing/2014/main" id="{2E2B58CF-BF0E-4A9E-82B6-02DAC2DB7242}"/>
                    </a:ext>
                  </a:extLst>
                </p14:cNvPr>
                <p14:cNvContentPartPr/>
                <p14:nvPr/>
              </p14:nvContentPartPr>
              <p14:xfrm>
                <a:off x="5725836" y="1123964"/>
                <a:ext cx="91080" cy="167040"/>
              </p14:xfrm>
            </p:contentPart>
          </mc:Choice>
          <mc:Fallback xmlns="">
            <p:pic>
              <p:nvPicPr>
                <p:cNvPr id="4" name="잉크 3">
                  <a:extLst>
                    <a:ext uri="{FF2B5EF4-FFF2-40B4-BE49-F238E27FC236}">
                      <a16:creationId xmlns:a16="http://schemas.microsoft.com/office/drawing/2014/main" id="{2E2B58CF-BF0E-4A9E-82B6-02DAC2DB7242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717196" y="1114964"/>
                  <a:ext cx="10872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5" name="잉크 4">
                  <a:extLst>
                    <a:ext uri="{FF2B5EF4-FFF2-40B4-BE49-F238E27FC236}">
                      <a16:creationId xmlns:a16="http://schemas.microsoft.com/office/drawing/2014/main" id="{AF3B45D7-BFA9-4F7F-BAF4-5DA588705175}"/>
                    </a:ext>
                  </a:extLst>
                </p14:cNvPr>
                <p14:cNvContentPartPr/>
                <p14:nvPr/>
              </p14:nvContentPartPr>
              <p14:xfrm>
                <a:off x="5819436" y="1004444"/>
                <a:ext cx="126720" cy="239400"/>
              </p14:xfrm>
            </p:contentPart>
          </mc:Choice>
          <mc:Fallback xmlns="">
            <p:pic>
              <p:nvPicPr>
                <p:cNvPr id="5" name="잉크 4">
                  <a:extLst>
                    <a:ext uri="{FF2B5EF4-FFF2-40B4-BE49-F238E27FC236}">
                      <a16:creationId xmlns:a16="http://schemas.microsoft.com/office/drawing/2014/main" id="{AF3B45D7-BFA9-4F7F-BAF4-5DA588705175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810796" y="995804"/>
                  <a:ext cx="14436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6" name="잉크 5">
                  <a:extLst>
                    <a:ext uri="{FF2B5EF4-FFF2-40B4-BE49-F238E27FC236}">
                      <a16:creationId xmlns:a16="http://schemas.microsoft.com/office/drawing/2014/main" id="{710F23E8-D5CA-4298-BFD1-0390DB6CDB22}"/>
                    </a:ext>
                  </a:extLst>
                </p14:cNvPr>
                <p14:cNvContentPartPr/>
                <p14:nvPr/>
              </p14:nvContentPartPr>
              <p14:xfrm>
                <a:off x="5965596" y="939644"/>
                <a:ext cx="198720" cy="345960"/>
              </p14:xfrm>
            </p:contentPart>
          </mc:Choice>
          <mc:Fallback xmlns="">
            <p:pic>
              <p:nvPicPr>
                <p:cNvPr id="6" name="잉크 5">
                  <a:extLst>
                    <a:ext uri="{FF2B5EF4-FFF2-40B4-BE49-F238E27FC236}">
                      <a16:creationId xmlns:a16="http://schemas.microsoft.com/office/drawing/2014/main" id="{710F23E8-D5CA-4298-BFD1-0390DB6CDB22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956596" y="930644"/>
                  <a:ext cx="216360" cy="36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2DCA45B8-A138-4B17-BB6B-0403ACC8DF47}"/>
                    </a:ext>
                  </a:extLst>
                </p14:cNvPr>
                <p14:cNvContentPartPr/>
                <p14:nvPr/>
              </p14:nvContentPartPr>
              <p14:xfrm>
                <a:off x="6147396" y="1097684"/>
                <a:ext cx="221400" cy="107280"/>
              </p14:xfrm>
            </p:contentPart>
          </mc:Choice>
          <mc:Fallback xmlns="">
            <p:pic>
              <p:nvPicPr>
                <p:cNvPr id="7" name="잉크 6">
                  <a:extLst>
                    <a:ext uri="{FF2B5EF4-FFF2-40B4-BE49-F238E27FC236}">
                      <a16:creationId xmlns:a16="http://schemas.microsoft.com/office/drawing/2014/main" id="{2DCA45B8-A138-4B17-BB6B-0403ACC8DF47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138396" y="1088684"/>
                  <a:ext cx="23904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257270F3-15B2-443A-80ED-1CBDE2AABC8C}"/>
                    </a:ext>
                  </a:extLst>
                </p14:cNvPr>
                <p14:cNvContentPartPr/>
                <p14:nvPr/>
              </p14:nvContentPartPr>
              <p14:xfrm>
                <a:off x="6537636" y="917684"/>
                <a:ext cx="83880" cy="199800"/>
              </p14:xfrm>
            </p:contentPart>
          </mc:Choice>
          <mc:Fallback xmlns=""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257270F3-15B2-443A-80ED-1CBDE2AABC8C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528996" y="908684"/>
                  <a:ext cx="10152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8C1850FF-F1D1-42C6-B7B7-24C39C942832}"/>
                    </a:ext>
                  </a:extLst>
                </p14:cNvPr>
                <p14:cNvContentPartPr/>
                <p14:nvPr/>
              </p14:nvContentPartPr>
              <p14:xfrm>
                <a:off x="6553116" y="979964"/>
                <a:ext cx="253440" cy="235080"/>
              </p14:xfrm>
            </p:contentPart>
          </mc:Choice>
          <mc:Fallback xmlns=""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8C1850FF-F1D1-42C6-B7B7-24C39C942832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544116" y="970964"/>
                  <a:ext cx="27108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06F475A6-CEE1-47A2-875F-FE8858D0028D}"/>
                    </a:ext>
                  </a:extLst>
                </p14:cNvPr>
                <p14:cNvContentPartPr/>
                <p14:nvPr/>
              </p14:nvContentPartPr>
              <p14:xfrm>
                <a:off x="6925716" y="942524"/>
                <a:ext cx="199440" cy="124920"/>
              </p14:xfrm>
            </p:contentPart>
          </mc:Choice>
          <mc:Fallback xmlns=""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06F475A6-CEE1-47A2-875F-FE8858D0028D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6917076" y="933524"/>
                  <a:ext cx="21708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4CD273A6-375D-4274-BBB3-65ABC8E2DA72}"/>
                    </a:ext>
                  </a:extLst>
                </p14:cNvPr>
                <p14:cNvContentPartPr/>
                <p14:nvPr/>
              </p14:nvContentPartPr>
              <p14:xfrm>
                <a:off x="6863796" y="951164"/>
                <a:ext cx="323280" cy="142920"/>
              </p14:xfrm>
            </p:contentPart>
          </mc:Choice>
          <mc:Fallback xmlns=""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4CD273A6-375D-4274-BBB3-65ABC8E2DA72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6855156" y="942164"/>
                  <a:ext cx="34092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2E526AB0-EF83-4C61-BE7F-D32C1A0EB894}"/>
                    </a:ext>
                  </a:extLst>
                </p14:cNvPr>
                <p14:cNvContentPartPr/>
                <p14:nvPr/>
              </p14:nvContentPartPr>
              <p14:xfrm>
                <a:off x="7234596" y="899324"/>
                <a:ext cx="349200" cy="199800"/>
              </p14:xfrm>
            </p:contentPart>
          </mc:Choice>
          <mc:Fallback xmlns=""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2E526AB0-EF83-4C61-BE7F-D32C1A0EB894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7225956" y="890684"/>
                  <a:ext cx="36684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4700222A-3985-4FA0-8CC9-42F3D5E9D861}"/>
                    </a:ext>
                  </a:extLst>
                </p14:cNvPr>
                <p14:cNvContentPartPr/>
                <p14:nvPr/>
              </p14:nvContentPartPr>
              <p14:xfrm>
                <a:off x="7583796" y="842084"/>
                <a:ext cx="376200" cy="151560"/>
              </p14:xfrm>
            </p:contentPart>
          </mc:Choice>
          <mc:Fallback xmlns=""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4700222A-3985-4FA0-8CC9-42F3D5E9D861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7574796" y="833084"/>
                  <a:ext cx="393840" cy="169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3E3C6A50-F0DC-4679-A2DC-C343271EB9FD}"/>
              </a:ext>
            </a:extLst>
          </p:cNvPr>
          <p:cNvGrpSpPr/>
          <p:nvPr/>
        </p:nvGrpSpPr>
        <p:grpSpPr>
          <a:xfrm>
            <a:off x="5707836" y="1722644"/>
            <a:ext cx="1324440" cy="340560"/>
            <a:chOff x="5707836" y="1722644"/>
            <a:chExt cx="1324440" cy="340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44ABB7C8-80CC-4B86-BD45-D374437CF991}"/>
                    </a:ext>
                  </a:extLst>
                </p14:cNvPr>
                <p14:cNvContentPartPr/>
                <p14:nvPr/>
              </p14:nvContentPartPr>
              <p14:xfrm>
                <a:off x="5707836" y="1722644"/>
                <a:ext cx="206280" cy="221040"/>
              </p14:xfrm>
            </p:contentPart>
          </mc:Choice>
          <mc:Fallback xmlns=""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44ABB7C8-80CC-4B86-BD45-D374437CF991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5699196" y="1714004"/>
                  <a:ext cx="22392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D7ADFEE4-69BA-4AF1-9756-38257640B018}"/>
                    </a:ext>
                  </a:extLst>
                </p14:cNvPr>
                <p14:cNvContentPartPr/>
                <p14:nvPr/>
              </p14:nvContentPartPr>
              <p14:xfrm>
                <a:off x="5964516" y="1782044"/>
                <a:ext cx="85320" cy="129240"/>
              </p14:xfrm>
            </p:contentPart>
          </mc:Choice>
          <mc:Fallback xmlns=""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D7ADFEE4-69BA-4AF1-9756-38257640B018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5955876" y="1773044"/>
                  <a:ext cx="10296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19D38212-A527-42BC-A0F0-B022536E4EA0}"/>
                    </a:ext>
                  </a:extLst>
                </p14:cNvPr>
                <p14:cNvContentPartPr/>
                <p14:nvPr/>
              </p14:nvContentPartPr>
              <p14:xfrm>
                <a:off x="5938236" y="1972124"/>
                <a:ext cx="103680" cy="91080"/>
              </p14:xfrm>
            </p:contentPart>
          </mc:Choice>
          <mc:Fallback xmlns=""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19D38212-A527-42BC-A0F0-B022536E4EA0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5929236" y="1963124"/>
                  <a:ext cx="12132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81C23B06-D474-46C0-937C-695785697711}"/>
                    </a:ext>
                  </a:extLst>
                </p14:cNvPr>
                <p14:cNvContentPartPr/>
                <p14:nvPr/>
              </p14:nvContentPartPr>
              <p14:xfrm>
                <a:off x="6061716" y="1751084"/>
                <a:ext cx="106920" cy="158400"/>
              </p14:xfrm>
            </p:contentPart>
          </mc:Choice>
          <mc:Fallback xmlns=""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81C23B06-D474-46C0-937C-695785697711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6052716" y="1742444"/>
                  <a:ext cx="12456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7A74C68D-0FCD-46C7-A142-680CAEE5F89E}"/>
                    </a:ext>
                  </a:extLst>
                </p14:cNvPr>
                <p14:cNvContentPartPr/>
                <p14:nvPr/>
              </p14:nvContentPartPr>
              <p14:xfrm>
                <a:off x="6051996" y="1853684"/>
                <a:ext cx="166320" cy="51480"/>
              </p14:xfrm>
            </p:contentPart>
          </mc:Choice>
          <mc:Fallback xmlns=""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7A74C68D-0FCD-46C7-A142-680CAEE5F89E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6043356" y="1845044"/>
                  <a:ext cx="18396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CAF83F58-DF34-4C1D-B351-537D80B346DD}"/>
                    </a:ext>
                  </a:extLst>
                </p14:cNvPr>
                <p14:cNvContentPartPr/>
                <p14:nvPr/>
              </p14:nvContentPartPr>
              <p14:xfrm>
                <a:off x="6075756" y="1939724"/>
                <a:ext cx="165240" cy="77040"/>
              </p14:xfrm>
            </p:contentPart>
          </mc:Choice>
          <mc:Fallback xmlns=""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CAF83F58-DF34-4C1D-B351-537D80B346DD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6066756" y="1930724"/>
                  <a:ext cx="18288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C78A5458-9918-4819-92C9-58AEA1448B10}"/>
                    </a:ext>
                  </a:extLst>
                </p14:cNvPr>
                <p14:cNvContentPartPr/>
                <p14:nvPr/>
              </p14:nvContentPartPr>
              <p14:xfrm>
                <a:off x="6214356" y="1824524"/>
                <a:ext cx="284760" cy="141120"/>
              </p14:xfrm>
            </p:contentPart>
          </mc:Choice>
          <mc:Fallback xmlns=""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C78A5458-9918-4819-92C9-58AEA1448B10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6205716" y="1815524"/>
                  <a:ext cx="30240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F888821C-F8B7-41E1-A3D9-097DD03BAF56}"/>
                    </a:ext>
                  </a:extLst>
                </p14:cNvPr>
                <p14:cNvContentPartPr/>
                <p14:nvPr/>
              </p14:nvContentPartPr>
              <p14:xfrm>
                <a:off x="6483636" y="1794644"/>
                <a:ext cx="269640" cy="151200"/>
              </p14:xfrm>
            </p:contentPart>
          </mc:Choice>
          <mc:Fallback xmlns=""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F888821C-F8B7-41E1-A3D9-097DD03BAF56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6474636" y="1785644"/>
                  <a:ext cx="28728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6B09C473-A910-40D8-8CE0-128C02325382}"/>
                    </a:ext>
                  </a:extLst>
                </p14:cNvPr>
                <p14:cNvContentPartPr/>
                <p14:nvPr/>
              </p14:nvContentPartPr>
              <p14:xfrm>
                <a:off x="6844716" y="1724444"/>
                <a:ext cx="101160" cy="228600"/>
              </p14:xfrm>
            </p:contentPart>
          </mc:Choice>
          <mc:Fallback xmlns=""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6B09C473-A910-40D8-8CE0-128C02325382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6835716" y="1715804"/>
                  <a:ext cx="11880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15FA37A1-7A94-4E6C-B061-7E016CE81636}"/>
                    </a:ext>
                  </a:extLst>
                </p14:cNvPr>
                <p14:cNvContentPartPr/>
                <p14:nvPr/>
              </p14:nvContentPartPr>
              <p14:xfrm>
                <a:off x="6783516" y="1731644"/>
                <a:ext cx="248760" cy="232920"/>
              </p14:xfrm>
            </p:contentPart>
          </mc:Choice>
          <mc:Fallback xmlns=""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15FA37A1-7A94-4E6C-B061-7E016CE81636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6774516" y="1723004"/>
                  <a:ext cx="266400" cy="2505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98473681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BD862AD1-B42C-442D-AC6A-5DF793C041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517" y="1062182"/>
            <a:ext cx="4675986" cy="5130366"/>
          </a:xfrm>
          <a:prstGeom prst="rect">
            <a:avLst/>
          </a:prstGeom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6E26B232-7B64-4ECE-9895-F6FE38B74C75}"/>
              </a:ext>
            </a:extLst>
          </p:cNvPr>
          <p:cNvGrpSpPr/>
          <p:nvPr/>
        </p:nvGrpSpPr>
        <p:grpSpPr>
          <a:xfrm>
            <a:off x="111636" y="251684"/>
            <a:ext cx="2334240" cy="1038240"/>
            <a:chOff x="111636" y="251684"/>
            <a:chExt cx="2334240" cy="1038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3" name="잉크 2">
                  <a:extLst>
                    <a:ext uri="{FF2B5EF4-FFF2-40B4-BE49-F238E27FC236}">
                      <a16:creationId xmlns:a16="http://schemas.microsoft.com/office/drawing/2014/main" id="{DA8C5D6E-7FB3-4B84-8510-402AD06A2B33}"/>
                    </a:ext>
                  </a:extLst>
                </p14:cNvPr>
                <p14:cNvContentPartPr/>
                <p14:nvPr/>
              </p14:nvContentPartPr>
              <p14:xfrm>
                <a:off x="249156" y="251684"/>
                <a:ext cx="170640" cy="396000"/>
              </p14:xfrm>
            </p:contentPart>
          </mc:Choice>
          <mc:Fallback xmlns="">
            <p:pic>
              <p:nvPicPr>
                <p:cNvPr id="3" name="잉크 2">
                  <a:extLst>
                    <a:ext uri="{FF2B5EF4-FFF2-40B4-BE49-F238E27FC236}">
                      <a16:creationId xmlns:a16="http://schemas.microsoft.com/office/drawing/2014/main" id="{DA8C5D6E-7FB3-4B84-8510-402AD06A2B33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40516" y="243044"/>
                  <a:ext cx="188280" cy="41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4" name="잉크 3">
                  <a:extLst>
                    <a:ext uri="{FF2B5EF4-FFF2-40B4-BE49-F238E27FC236}">
                      <a16:creationId xmlns:a16="http://schemas.microsoft.com/office/drawing/2014/main" id="{6CE04FC2-5CE7-4ED3-B1A9-71AF96CEE8D7}"/>
                    </a:ext>
                  </a:extLst>
                </p14:cNvPr>
                <p14:cNvContentPartPr/>
                <p14:nvPr/>
              </p14:nvContentPartPr>
              <p14:xfrm>
                <a:off x="426636" y="461924"/>
                <a:ext cx="51840" cy="34200"/>
              </p14:xfrm>
            </p:contentPart>
          </mc:Choice>
          <mc:Fallback xmlns="">
            <p:pic>
              <p:nvPicPr>
                <p:cNvPr id="4" name="잉크 3">
                  <a:extLst>
                    <a:ext uri="{FF2B5EF4-FFF2-40B4-BE49-F238E27FC236}">
                      <a16:creationId xmlns:a16="http://schemas.microsoft.com/office/drawing/2014/main" id="{6CE04FC2-5CE7-4ED3-B1A9-71AF96CEE8D7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17636" y="452924"/>
                  <a:ext cx="6948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5" name="잉크 4">
                  <a:extLst>
                    <a:ext uri="{FF2B5EF4-FFF2-40B4-BE49-F238E27FC236}">
                      <a16:creationId xmlns:a16="http://schemas.microsoft.com/office/drawing/2014/main" id="{AF22C2FB-7BDC-4876-AA61-82B7B6F27510}"/>
                    </a:ext>
                  </a:extLst>
                </p14:cNvPr>
                <p14:cNvContentPartPr/>
                <p14:nvPr/>
              </p14:nvContentPartPr>
              <p14:xfrm>
                <a:off x="468396" y="522044"/>
                <a:ext cx="54720" cy="107280"/>
              </p14:xfrm>
            </p:contentPart>
          </mc:Choice>
          <mc:Fallback xmlns="">
            <p:pic>
              <p:nvPicPr>
                <p:cNvPr id="5" name="잉크 4">
                  <a:extLst>
                    <a:ext uri="{FF2B5EF4-FFF2-40B4-BE49-F238E27FC236}">
                      <a16:creationId xmlns:a16="http://schemas.microsoft.com/office/drawing/2014/main" id="{AF22C2FB-7BDC-4876-AA61-82B7B6F27510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59396" y="513404"/>
                  <a:ext cx="7236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6" name="잉크 5">
                  <a:extLst>
                    <a:ext uri="{FF2B5EF4-FFF2-40B4-BE49-F238E27FC236}">
                      <a16:creationId xmlns:a16="http://schemas.microsoft.com/office/drawing/2014/main" id="{AEF213A5-9297-449E-AB99-3E8CFDEC68B5}"/>
                    </a:ext>
                  </a:extLst>
                </p14:cNvPr>
                <p14:cNvContentPartPr/>
                <p14:nvPr/>
              </p14:nvContentPartPr>
              <p14:xfrm>
                <a:off x="513756" y="326924"/>
                <a:ext cx="155160" cy="286200"/>
              </p14:xfrm>
            </p:contentPart>
          </mc:Choice>
          <mc:Fallback xmlns="">
            <p:pic>
              <p:nvPicPr>
                <p:cNvPr id="6" name="잉크 5">
                  <a:extLst>
                    <a:ext uri="{FF2B5EF4-FFF2-40B4-BE49-F238E27FC236}">
                      <a16:creationId xmlns:a16="http://schemas.microsoft.com/office/drawing/2014/main" id="{AEF213A5-9297-449E-AB99-3E8CFDEC68B5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05116" y="317924"/>
                  <a:ext cx="172800" cy="30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1B3214AD-EF07-4BEA-AA49-01D5931F39EF}"/>
                    </a:ext>
                  </a:extLst>
                </p14:cNvPr>
                <p14:cNvContentPartPr/>
                <p14:nvPr/>
              </p14:nvContentPartPr>
              <p14:xfrm>
                <a:off x="631476" y="326204"/>
                <a:ext cx="141840" cy="277560"/>
              </p14:xfrm>
            </p:contentPart>
          </mc:Choice>
          <mc:Fallback xmlns="">
            <p:pic>
              <p:nvPicPr>
                <p:cNvPr id="7" name="잉크 6">
                  <a:extLst>
                    <a:ext uri="{FF2B5EF4-FFF2-40B4-BE49-F238E27FC236}">
                      <a16:creationId xmlns:a16="http://schemas.microsoft.com/office/drawing/2014/main" id="{1B3214AD-EF07-4BEA-AA49-01D5931F39EF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22836" y="317564"/>
                  <a:ext cx="159480" cy="29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99FB1FC0-0033-4723-B20C-7329AF282798}"/>
                    </a:ext>
                  </a:extLst>
                </p14:cNvPr>
                <p14:cNvContentPartPr/>
                <p14:nvPr/>
              </p14:nvContentPartPr>
              <p14:xfrm>
                <a:off x="770796" y="435284"/>
                <a:ext cx="282600" cy="149400"/>
              </p14:xfrm>
            </p:contentPart>
          </mc:Choice>
          <mc:Fallback xmlns=""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99FB1FC0-0033-4723-B20C-7329AF282798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762156" y="426644"/>
                  <a:ext cx="30024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3A1F7C57-7C2D-48F1-A6B6-AD6EDB3D205C}"/>
                    </a:ext>
                  </a:extLst>
                </p14:cNvPr>
                <p14:cNvContentPartPr/>
                <p14:nvPr/>
              </p14:nvContentPartPr>
              <p14:xfrm>
                <a:off x="1155276" y="343124"/>
                <a:ext cx="91440" cy="240480"/>
              </p14:xfrm>
            </p:contentPart>
          </mc:Choice>
          <mc:Fallback xmlns=""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3A1F7C57-7C2D-48F1-A6B6-AD6EDB3D205C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146636" y="334484"/>
                  <a:ext cx="10908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0BF274A0-B314-4F1D-99A8-A939811719E2}"/>
                    </a:ext>
                  </a:extLst>
                </p14:cNvPr>
                <p14:cNvContentPartPr/>
                <p14:nvPr/>
              </p14:nvContentPartPr>
              <p14:xfrm>
                <a:off x="1234836" y="383444"/>
                <a:ext cx="307080" cy="269280"/>
              </p14:xfrm>
            </p:contentPart>
          </mc:Choice>
          <mc:Fallback xmlns=""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0BF274A0-B314-4F1D-99A8-A939811719E2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225836" y="374444"/>
                  <a:ext cx="324720" cy="28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23F19BF1-07F2-42A3-8970-C961D8D4E19D}"/>
                    </a:ext>
                  </a:extLst>
                </p14:cNvPr>
                <p14:cNvContentPartPr/>
                <p14:nvPr/>
              </p14:nvContentPartPr>
              <p14:xfrm>
                <a:off x="1554516" y="395684"/>
                <a:ext cx="282600" cy="127080"/>
              </p14:xfrm>
            </p:contentPart>
          </mc:Choice>
          <mc:Fallback xmlns=""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23F19BF1-07F2-42A3-8970-C961D8D4E19D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545876" y="386684"/>
                  <a:ext cx="30024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63AFBDAB-62D9-40B0-BA89-D66B08EA5056}"/>
                    </a:ext>
                  </a:extLst>
                </p14:cNvPr>
                <p14:cNvContentPartPr/>
                <p14:nvPr/>
              </p14:nvContentPartPr>
              <p14:xfrm>
                <a:off x="1908396" y="340964"/>
                <a:ext cx="115200" cy="179280"/>
              </p14:xfrm>
            </p:contentPart>
          </mc:Choice>
          <mc:Fallback xmlns=""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63AFBDAB-62D9-40B0-BA89-D66B08EA5056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899396" y="331964"/>
                  <a:ext cx="13284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E15B573D-D7A1-4D73-8EE5-89F865930304}"/>
                    </a:ext>
                  </a:extLst>
                </p14:cNvPr>
                <p14:cNvContentPartPr/>
                <p14:nvPr/>
              </p14:nvContentPartPr>
              <p14:xfrm>
                <a:off x="2092356" y="305324"/>
                <a:ext cx="100080" cy="156960"/>
              </p14:xfrm>
            </p:contentPart>
          </mc:Choice>
          <mc:Fallback xmlns=""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E15B573D-D7A1-4D73-8EE5-89F865930304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2083716" y="296684"/>
                  <a:ext cx="11772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BE379815-99D9-44A6-8AAF-8CFCCD952DFE}"/>
                    </a:ext>
                  </a:extLst>
                </p14:cNvPr>
                <p14:cNvContentPartPr/>
                <p14:nvPr/>
              </p14:nvContentPartPr>
              <p14:xfrm>
                <a:off x="2221956" y="355004"/>
                <a:ext cx="107280" cy="148320"/>
              </p14:xfrm>
            </p:contentPart>
          </mc:Choice>
          <mc:Fallback xmlns=""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BE379815-99D9-44A6-8AAF-8CFCCD952DFE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2212956" y="346004"/>
                  <a:ext cx="12492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5BEF3D71-03E2-469F-B0ED-53E68D04969C}"/>
                    </a:ext>
                  </a:extLst>
                </p14:cNvPr>
                <p14:cNvContentPartPr/>
                <p14:nvPr/>
              </p14:nvContentPartPr>
              <p14:xfrm>
                <a:off x="111636" y="672524"/>
                <a:ext cx="2334240" cy="319680"/>
              </p14:xfrm>
            </p:contentPart>
          </mc:Choice>
          <mc:Fallback xmlns=""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5BEF3D71-03E2-469F-B0ED-53E68D04969C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02636" y="663524"/>
                  <a:ext cx="2351880" cy="33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325EC362-80F7-4B81-9963-F88FF0A9C083}"/>
                    </a:ext>
                  </a:extLst>
                </p14:cNvPr>
                <p14:cNvContentPartPr/>
                <p14:nvPr/>
              </p14:nvContentPartPr>
              <p14:xfrm>
                <a:off x="1260396" y="999044"/>
                <a:ext cx="45000" cy="225360"/>
              </p14:xfrm>
            </p:contentPart>
          </mc:Choice>
          <mc:Fallback xmlns=""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325EC362-80F7-4B81-9963-F88FF0A9C083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251396" y="990044"/>
                  <a:ext cx="6264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DE8E1038-A91A-45FC-8E98-1E7EBB92AAAD}"/>
                    </a:ext>
                  </a:extLst>
                </p14:cNvPr>
                <p14:cNvContentPartPr/>
                <p14:nvPr/>
              </p14:nvContentPartPr>
              <p14:xfrm>
                <a:off x="1290996" y="1000124"/>
                <a:ext cx="122400" cy="197640"/>
              </p14:xfrm>
            </p:contentPart>
          </mc:Choice>
          <mc:Fallback xmlns=""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DE8E1038-A91A-45FC-8E98-1E7EBB92AAAD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282356" y="991484"/>
                  <a:ext cx="14004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4F257B41-A846-4288-8E56-BD2BAF0D3F6C}"/>
                    </a:ext>
                  </a:extLst>
                </p14:cNvPr>
                <p14:cNvContentPartPr/>
                <p14:nvPr/>
              </p14:nvContentPartPr>
              <p14:xfrm>
                <a:off x="1326276" y="1086884"/>
                <a:ext cx="189000" cy="203040"/>
              </p14:xfrm>
            </p:contentPart>
          </mc:Choice>
          <mc:Fallback xmlns=""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4F257B41-A846-4288-8E56-BD2BAF0D3F6C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317276" y="1078244"/>
                  <a:ext cx="20664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F3405F5E-D50A-496A-B0C5-8253CEA7E10D}"/>
                    </a:ext>
                  </a:extLst>
                </p14:cNvPr>
                <p14:cNvContentPartPr/>
                <p14:nvPr/>
              </p14:nvContentPartPr>
              <p14:xfrm>
                <a:off x="1514556" y="1048004"/>
                <a:ext cx="49320" cy="23760"/>
              </p14:xfrm>
            </p:contentPart>
          </mc:Choice>
          <mc:Fallback xmlns=""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F3405F5E-D50A-496A-B0C5-8253CEA7E10D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505916" y="1039364"/>
                  <a:ext cx="6696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4D77C068-0A20-4610-BE35-AACEDB831D0D}"/>
                    </a:ext>
                  </a:extLst>
                </p14:cNvPr>
                <p14:cNvContentPartPr/>
                <p14:nvPr/>
              </p14:nvContentPartPr>
              <p14:xfrm>
                <a:off x="1509876" y="1027484"/>
                <a:ext cx="266400" cy="181800"/>
              </p14:xfrm>
            </p:contentPart>
          </mc:Choice>
          <mc:Fallback xmlns=""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4D77C068-0A20-4610-BE35-AACEDB831D0D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501236" y="1018844"/>
                  <a:ext cx="28404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0133302A-6700-4A9B-BC8F-FCCFB8EFE3EF}"/>
                    </a:ext>
                  </a:extLst>
                </p14:cNvPr>
                <p14:cNvContentPartPr/>
                <p14:nvPr/>
              </p14:nvContentPartPr>
              <p14:xfrm>
                <a:off x="1833876" y="1006244"/>
                <a:ext cx="37080" cy="123480"/>
              </p14:xfrm>
            </p:contentPart>
          </mc:Choice>
          <mc:Fallback xmlns=""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0133302A-6700-4A9B-BC8F-FCCFB8EFE3EF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824876" y="997604"/>
                  <a:ext cx="5472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1CA15287-8AAF-4FE2-91F9-82AB0EA18843}"/>
                    </a:ext>
                  </a:extLst>
                </p14:cNvPr>
                <p14:cNvContentPartPr/>
                <p14:nvPr/>
              </p14:nvContentPartPr>
              <p14:xfrm>
                <a:off x="1953036" y="939284"/>
                <a:ext cx="169560" cy="78480"/>
              </p14:xfrm>
            </p:contentPart>
          </mc:Choice>
          <mc:Fallback xmlns=""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1CA15287-8AAF-4FE2-91F9-82AB0EA18843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1944036" y="930644"/>
                  <a:ext cx="18720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4" name="잉크 23">
                  <a:extLst>
                    <a:ext uri="{FF2B5EF4-FFF2-40B4-BE49-F238E27FC236}">
                      <a16:creationId xmlns:a16="http://schemas.microsoft.com/office/drawing/2014/main" id="{4A0A643E-0E5A-4A43-A2C2-5916168FCCDB}"/>
                    </a:ext>
                  </a:extLst>
                </p14:cNvPr>
                <p14:cNvContentPartPr/>
                <p14:nvPr/>
              </p14:nvContentPartPr>
              <p14:xfrm>
                <a:off x="1985076" y="1017044"/>
                <a:ext cx="151560" cy="60840"/>
              </p14:xfrm>
            </p:contentPart>
          </mc:Choice>
          <mc:Fallback xmlns="">
            <p:pic>
              <p:nvPicPr>
                <p:cNvPr id="24" name="잉크 23">
                  <a:extLst>
                    <a:ext uri="{FF2B5EF4-FFF2-40B4-BE49-F238E27FC236}">
                      <a16:creationId xmlns:a16="http://schemas.microsoft.com/office/drawing/2014/main" id="{4A0A643E-0E5A-4A43-A2C2-5916168FCCDB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976436" y="1008404"/>
                  <a:ext cx="16920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14C81880-3663-412D-943A-8EF7FFB31073}"/>
                    </a:ext>
                  </a:extLst>
                </p14:cNvPr>
                <p14:cNvContentPartPr/>
                <p14:nvPr/>
              </p14:nvContentPartPr>
              <p14:xfrm>
                <a:off x="2087316" y="945764"/>
                <a:ext cx="108000" cy="216000"/>
              </p14:xfrm>
            </p:contentPart>
          </mc:Choice>
          <mc:Fallback xmlns=""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14C81880-3663-412D-943A-8EF7FFB31073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2078316" y="936764"/>
                  <a:ext cx="125640" cy="23364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27" name="그림 26">
            <a:extLst>
              <a:ext uri="{FF2B5EF4-FFF2-40B4-BE49-F238E27FC236}">
                <a16:creationId xmlns:a16="http://schemas.microsoft.com/office/drawing/2014/main" id="{9F1B0F3F-1CEF-4877-B2C8-7BE1B1146474}"/>
              </a:ext>
            </a:extLst>
          </p:cNvPr>
          <p:cNvPicPr>
            <a:picLocks noChangeAspect="1"/>
          </p:cNvPicPr>
          <p:nvPr/>
        </p:nvPicPr>
        <p:blipFill rotWithShape="1">
          <a:blip r:embed="rId47"/>
          <a:srcRect r="19684"/>
          <a:stretch/>
        </p:blipFill>
        <p:spPr>
          <a:xfrm>
            <a:off x="4355675" y="1289924"/>
            <a:ext cx="4151016" cy="5130367"/>
          </a:xfrm>
          <a:prstGeom prst="rect">
            <a:avLst/>
          </a:prstGeom>
        </p:spPr>
      </p:pic>
      <p:grpSp>
        <p:nvGrpSpPr>
          <p:cNvPr id="52" name="그룹 51">
            <a:extLst>
              <a:ext uri="{FF2B5EF4-FFF2-40B4-BE49-F238E27FC236}">
                <a16:creationId xmlns:a16="http://schemas.microsoft.com/office/drawing/2014/main" id="{AADE9166-2173-4FCC-9BBF-69BB9B6325E3}"/>
              </a:ext>
            </a:extLst>
          </p:cNvPr>
          <p:cNvGrpSpPr/>
          <p:nvPr/>
        </p:nvGrpSpPr>
        <p:grpSpPr>
          <a:xfrm>
            <a:off x="4515156" y="186884"/>
            <a:ext cx="2669040" cy="928440"/>
            <a:chOff x="4515156" y="186884"/>
            <a:chExt cx="2669040" cy="928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8" name="잉크 27">
                  <a:extLst>
                    <a:ext uri="{FF2B5EF4-FFF2-40B4-BE49-F238E27FC236}">
                      <a16:creationId xmlns:a16="http://schemas.microsoft.com/office/drawing/2014/main" id="{9DBDEB69-EEDC-4BE7-9BB6-1C00B98015CE}"/>
                    </a:ext>
                  </a:extLst>
                </p14:cNvPr>
                <p14:cNvContentPartPr/>
                <p14:nvPr/>
              </p14:nvContentPartPr>
              <p14:xfrm>
                <a:off x="4773996" y="239804"/>
                <a:ext cx="156960" cy="289440"/>
              </p14:xfrm>
            </p:contentPart>
          </mc:Choice>
          <mc:Fallback xmlns=""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9DBDEB69-EEDC-4BE7-9BB6-1C00B98015CE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4765356" y="230804"/>
                  <a:ext cx="174600" cy="30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29" name="잉크 28">
                  <a:extLst>
                    <a:ext uri="{FF2B5EF4-FFF2-40B4-BE49-F238E27FC236}">
                      <a16:creationId xmlns:a16="http://schemas.microsoft.com/office/drawing/2014/main" id="{767B4299-FA0A-4E0D-B5B4-6D408C65CAFE}"/>
                    </a:ext>
                  </a:extLst>
                </p14:cNvPr>
                <p14:cNvContentPartPr/>
                <p14:nvPr/>
              </p14:nvContentPartPr>
              <p14:xfrm>
                <a:off x="4934916" y="332684"/>
                <a:ext cx="63000" cy="69840"/>
              </p14:xfrm>
            </p:contentPart>
          </mc:Choice>
          <mc:Fallback xmlns="">
            <p:pic>
              <p:nvPicPr>
                <p:cNvPr id="29" name="잉크 28">
                  <a:extLst>
                    <a:ext uri="{FF2B5EF4-FFF2-40B4-BE49-F238E27FC236}">
                      <a16:creationId xmlns:a16="http://schemas.microsoft.com/office/drawing/2014/main" id="{767B4299-FA0A-4E0D-B5B4-6D408C65CAFE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4925916" y="323684"/>
                  <a:ext cx="8064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0" name="잉크 29">
                  <a:extLst>
                    <a:ext uri="{FF2B5EF4-FFF2-40B4-BE49-F238E27FC236}">
                      <a16:creationId xmlns:a16="http://schemas.microsoft.com/office/drawing/2014/main" id="{913F9FB3-47EB-4357-A712-FF4BFD6602A0}"/>
                    </a:ext>
                  </a:extLst>
                </p14:cNvPr>
                <p14:cNvContentPartPr/>
                <p14:nvPr/>
              </p14:nvContentPartPr>
              <p14:xfrm>
                <a:off x="4980996" y="398924"/>
                <a:ext cx="34560" cy="81720"/>
              </p14:xfrm>
            </p:contentPart>
          </mc:Choice>
          <mc:Fallback xmlns="">
            <p:pic>
              <p:nvPicPr>
                <p:cNvPr id="30" name="잉크 29">
                  <a:extLst>
                    <a:ext uri="{FF2B5EF4-FFF2-40B4-BE49-F238E27FC236}">
                      <a16:creationId xmlns:a16="http://schemas.microsoft.com/office/drawing/2014/main" id="{913F9FB3-47EB-4357-A712-FF4BFD6602A0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4971996" y="389924"/>
                  <a:ext cx="5220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1" name="잉크 30">
                  <a:extLst>
                    <a:ext uri="{FF2B5EF4-FFF2-40B4-BE49-F238E27FC236}">
                      <a16:creationId xmlns:a16="http://schemas.microsoft.com/office/drawing/2014/main" id="{766F5962-CE35-47CC-AD2E-6618F4C2E60F}"/>
                    </a:ext>
                  </a:extLst>
                </p14:cNvPr>
                <p14:cNvContentPartPr/>
                <p14:nvPr/>
              </p14:nvContentPartPr>
              <p14:xfrm>
                <a:off x="5001156" y="259604"/>
                <a:ext cx="144000" cy="196920"/>
              </p14:xfrm>
            </p:contentPart>
          </mc:Choice>
          <mc:Fallback xmlns="">
            <p:pic>
              <p:nvPicPr>
                <p:cNvPr id="31" name="잉크 30">
                  <a:extLst>
                    <a:ext uri="{FF2B5EF4-FFF2-40B4-BE49-F238E27FC236}">
                      <a16:creationId xmlns:a16="http://schemas.microsoft.com/office/drawing/2014/main" id="{766F5962-CE35-47CC-AD2E-6618F4C2E60F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4992156" y="250604"/>
                  <a:ext cx="16164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3" name="잉크 32">
                  <a:extLst>
                    <a:ext uri="{FF2B5EF4-FFF2-40B4-BE49-F238E27FC236}">
                      <a16:creationId xmlns:a16="http://schemas.microsoft.com/office/drawing/2014/main" id="{45E7C4F9-EADB-4E85-9C9A-259ED7457A6E}"/>
                    </a:ext>
                  </a:extLst>
                </p14:cNvPr>
                <p14:cNvContentPartPr/>
                <p14:nvPr/>
              </p14:nvContentPartPr>
              <p14:xfrm>
                <a:off x="5122116" y="239084"/>
                <a:ext cx="429840" cy="201600"/>
              </p14:xfrm>
            </p:contentPart>
          </mc:Choice>
          <mc:Fallback xmlns="">
            <p:pic>
              <p:nvPicPr>
                <p:cNvPr id="33" name="잉크 32">
                  <a:extLst>
                    <a:ext uri="{FF2B5EF4-FFF2-40B4-BE49-F238E27FC236}">
                      <a16:creationId xmlns:a16="http://schemas.microsoft.com/office/drawing/2014/main" id="{45E7C4F9-EADB-4E85-9C9A-259ED7457A6E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113116" y="230444"/>
                  <a:ext cx="44748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4" name="잉크 33">
                  <a:extLst>
                    <a:ext uri="{FF2B5EF4-FFF2-40B4-BE49-F238E27FC236}">
                      <a16:creationId xmlns:a16="http://schemas.microsoft.com/office/drawing/2014/main" id="{0CB7B358-57F4-4F42-A9F7-C486F4978138}"/>
                    </a:ext>
                  </a:extLst>
                </p14:cNvPr>
                <p14:cNvContentPartPr/>
                <p14:nvPr/>
              </p14:nvContentPartPr>
              <p14:xfrm>
                <a:off x="5775156" y="186884"/>
                <a:ext cx="73800" cy="247680"/>
              </p14:xfrm>
            </p:contentPart>
          </mc:Choice>
          <mc:Fallback xmlns="">
            <p:pic>
              <p:nvPicPr>
                <p:cNvPr id="34" name="잉크 33">
                  <a:extLst>
                    <a:ext uri="{FF2B5EF4-FFF2-40B4-BE49-F238E27FC236}">
                      <a16:creationId xmlns:a16="http://schemas.microsoft.com/office/drawing/2014/main" id="{0CB7B358-57F4-4F42-A9F7-C486F4978138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766516" y="177884"/>
                  <a:ext cx="91440" cy="26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5" name="잉크 34">
                  <a:extLst>
                    <a:ext uri="{FF2B5EF4-FFF2-40B4-BE49-F238E27FC236}">
                      <a16:creationId xmlns:a16="http://schemas.microsoft.com/office/drawing/2014/main" id="{914C0407-C058-4AA9-BDEA-958CA5E91204}"/>
                    </a:ext>
                  </a:extLst>
                </p14:cNvPr>
                <p14:cNvContentPartPr/>
                <p14:nvPr/>
              </p14:nvContentPartPr>
              <p14:xfrm>
                <a:off x="5836356" y="260324"/>
                <a:ext cx="264240" cy="228600"/>
              </p14:xfrm>
            </p:contentPart>
          </mc:Choice>
          <mc:Fallback xmlns="">
            <p:pic>
              <p:nvPicPr>
                <p:cNvPr id="35" name="잉크 34">
                  <a:extLst>
                    <a:ext uri="{FF2B5EF4-FFF2-40B4-BE49-F238E27FC236}">
                      <a16:creationId xmlns:a16="http://schemas.microsoft.com/office/drawing/2014/main" id="{914C0407-C058-4AA9-BDEA-958CA5E91204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827356" y="251324"/>
                  <a:ext cx="28188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6" name="잉크 35">
                  <a:extLst>
                    <a:ext uri="{FF2B5EF4-FFF2-40B4-BE49-F238E27FC236}">
                      <a16:creationId xmlns:a16="http://schemas.microsoft.com/office/drawing/2014/main" id="{EC3896C6-8F66-4FCA-9EA1-BFD55231A37B}"/>
                    </a:ext>
                  </a:extLst>
                </p14:cNvPr>
                <p14:cNvContentPartPr/>
                <p14:nvPr/>
              </p14:nvContentPartPr>
              <p14:xfrm>
                <a:off x="6127596" y="265364"/>
                <a:ext cx="261720" cy="93240"/>
              </p14:xfrm>
            </p:contentPart>
          </mc:Choice>
          <mc:Fallback xmlns="">
            <p:pic>
              <p:nvPicPr>
                <p:cNvPr id="36" name="잉크 35">
                  <a:extLst>
                    <a:ext uri="{FF2B5EF4-FFF2-40B4-BE49-F238E27FC236}">
                      <a16:creationId xmlns:a16="http://schemas.microsoft.com/office/drawing/2014/main" id="{EC3896C6-8F66-4FCA-9EA1-BFD55231A37B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118596" y="256724"/>
                  <a:ext cx="27936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7" name="잉크 36">
                  <a:extLst>
                    <a:ext uri="{FF2B5EF4-FFF2-40B4-BE49-F238E27FC236}">
                      <a16:creationId xmlns:a16="http://schemas.microsoft.com/office/drawing/2014/main" id="{E5F7EED0-5423-4C55-A0CF-1ADEAA424D08}"/>
                    </a:ext>
                  </a:extLst>
                </p14:cNvPr>
                <p14:cNvContentPartPr/>
                <p14:nvPr/>
              </p14:nvContentPartPr>
              <p14:xfrm>
                <a:off x="6506676" y="198764"/>
                <a:ext cx="112680" cy="223200"/>
              </p14:xfrm>
            </p:contentPart>
          </mc:Choice>
          <mc:Fallback xmlns="">
            <p:pic>
              <p:nvPicPr>
                <p:cNvPr id="37" name="잉크 36">
                  <a:extLst>
                    <a:ext uri="{FF2B5EF4-FFF2-40B4-BE49-F238E27FC236}">
                      <a16:creationId xmlns:a16="http://schemas.microsoft.com/office/drawing/2014/main" id="{E5F7EED0-5423-4C55-A0CF-1ADEAA424D08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498036" y="189764"/>
                  <a:ext cx="13032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38" name="잉크 37">
                  <a:extLst>
                    <a:ext uri="{FF2B5EF4-FFF2-40B4-BE49-F238E27FC236}">
                      <a16:creationId xmlns:a16="http://schemas.microsoft.com/office/drawing/2014/main" id="{B7743219-1FD9-43DB-8818-7E37F59FE473}"/>
                    </a:ext>
                  </a:extLst>
                </p14:cNvPr>
                <p14:cNvContentPartPr/>
                <p14:nvPr/>
              </p14:nvContentPartPr>
              <p14:xfrm>
                <a:off x="6516756" y="270044"/>
                <a:ext cx="142920" cy="61920"/>
              </p14:xfrm>
            </p:contentPart>
          </mc:Choice>
          <mc:Fallback xmlns="">
            <p:pic>
              <p:nvPicPr>
                <p:cNvPr id="38" name="잉크 37">
                  <a:extLst>
                    <a:ext uri="{FF2B5EF4-FFF2-40B4-BE49-F238E27FC236}">
                      <a16:creationId xmlns:a16="http://schemas.microsoft.com/office/drawing/2014/main" id="{B7743219-1FD9-43DB-8818-7E37F59FE473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508116" y="261044"/>
                  <a:ext cx="16056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39" name="잉크 38">
                  <a:extLst>
                    <a:ext uri="{FF2B5EF4-FFF2-40B4-BE49-F238E27FC236}">
                      <a16:creationId xmlns:a16="http://schemas.microsoft.com/office/drawing/2014/main" id="{DC0EB355-274D-47F0-8431-00169CCBC9F9}"/>
                    </a:ext>
                  </a:extLst>
                </p14:cNvPr>
                <p14:cNvContentPartPr/>
                <p14:nvPr/>
              </p14:nvContentPartPr>
              <p14:xfrm>
                <a:off x="6656076" y="244124"/>
                <a:ext cx="262080" cy="172800"/>
              </p14:xfrm>
            </p:contentPart>
          </mc:Choice>
          <mc:Fallback xmlns="">
            <p:pic>
              <p:nvPicPr>
                <p:cNvPr id="39" name="잉크 38">
                  <a:extLst>
                    <a:ext uri="{FF2B5EF4-FFF2-40B4-BE49-F238E27FC236}">
                      <a16:creationId xmlns:a16="http://schemas.microsoft.com/office/drawing/2014/main" id="{DC0EB355-274D-47F0-8431-00169CCBC9F9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6647076" y="235484"/>
                  <a:ext cx="27972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0" name="잉크 39">
                  <a:extLst>
                    <a:ext uri="{FF2B5EF4-FFF2-40B4-BE49-F238E27FC236}">
                      <a16:creationId xmlns:a16="http://schemas.microsoft.com/office/drawing/2014/main" id="{C34D119C-C4B7-453E-9DDE-F51D552B0CB6}"/>
                    </a:ext>
                  </a:extLst>
                </p14:cNvPr>
                <p14:cNvContentPartPr/>
                <p14:nvPr/>
              </p14:nvContentPartPr>
              <p14:xfrm>
                <a:off x="4515156" y="427004"/>
                <a:ext cx="2669040" cy="332640"/>
              </p14:xfrm>
            </p:contentPart>
          </mc:Choice>
          <mc:Fallback xmlns="">
            <p:pic>
              <p:nvPicPr>
                <p:cNvPr id="40" name="잉크 39">
                  <a:extLst>
                    <a:ext uri="{FF2B5EF4-FFF2-40B4-BE49-F238E27FC236}">
                      <a16:creationId xmlns:a16="http://schemas.microsoft.com/office/drawing/2014/main" id="{C34D119C-C4B7-453E-9DDE-F51D552B0CB6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4506516" y="418004"/>
                  <a:ext cx="2686680" cy="35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2" name="잉크 41">
                  <a:extLst>
                    <a:ext uri="{FF2B5EF4-FFF2-40B4-BE49-F238E27FC236}">
                      <a16:creationId xmlns:a16="http://schemas.microsoft.com/office/drawing/2014/main" id="{AF8129F5-1904-409D-80EC-01678DDAB33D}"/>
                    </a:ext>
                  </a:extLst>
                </p14:cNvPr>
                <p14:cNvContentPartPr/>
                <p14:nvPr/>
              </p14:nvContentPartPr>
              <p14:xfrm>
                <a:off x="5608836" y="788804"/>
                <a:ext cx="242640" cy="300240"/>
              </p14:xfrm>
            </p:contentPart>
          </mc:Choice>
          <mc:Fallback xmlns="">
            <p:pic>
              <p:nvPicPr>
                <p:cNvPr id="42" name="잉크 41">
                  <a:extLst>
                    <a:ext uri="{FF2B5EF4-FFF2-40B4-BE49-F238E27FC236}">
                      <a16:creationId xmlns:a16="http://schemas.microsoft.com/office/drawing/2014/main" id="{AF8129F5-1904-409D-80EC-01678DDAB33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5600196" y="779804"/>
                  <a:ext cx="260280" cy="31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3" name="잉크 42">
                  <a:extLst>
                    <a:ext uri="{FF2B5EF4-FFF2-40B4-BE49-F238E27FC236}">
                      <a16:creationId xmlns:a16="http://schemas.microsoft.com/office/drawing/2014/main" id="{D3BA165A-030B-4C60-8DBD-B42F2795AE5F}"/>
                    </a:ext>
                  </a:extLst>
                </p14:cNvPr>
                <p14:cNvContentPartPr/>
                <p14:nvPr/>
              </p14:nvContentPartPr>
              <p14:xfrm>
                <a:off x="5788836" y="1033604"/>
                <a:ext cx="156240" cy="81720"/>
              </p14:xfrm>
            </p:contentPart>
          </mc:Choice>
          <mc:Fallback xmlns="">
            <p:pic>
              <p:nvPicPr>
                <p:cNvPr id="43" name="잉크 42">
                  <a:extLst>
                    <a:ext uri="{FF2B5EF4-FFF2-40B4-BE49-F238E27FC236}">
                      <a16:creationId xmlns:a16="http://schemas.microsoft.com/office/drawing/2014/main" id="{D3BA165A-030B-4C60-8DBD-B42F2795AE5F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5779836" y="1024604"/>
                  <a:ext cx="17388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4" name="잉크 43">
                  <a:extLst>
                    <a:ext uri="{FF2B5EF4-FFF2-40B4-BE49-F238E27FC236}">
                      <a16:creationId xmlns:a16="http://schemas.microsoft.com/office/drawing/2014/main" id="{AD744939-6A5D-46E6-BB5E-47D21B01BFE9}"/>
                    </a:ext>
                  </a:extLst>
                </p14:cNvPr>
                <p14:cNvContentPartPr/>
                <p14:nvPr/>
              </p14:nvContentPartPr>
              <p14:xfrm>
                <a:off x="5943276" y="872324"/>
                <a:ext cx="234720" cy="172800"/>
              </p14:xfrm>
            </p:contentPart>
          </mc:Choice>
          <mc:Fallback xmlns="">
            <p:pic>
              <p:nvPicPr>
                <p:cNvPr id="44" name="잉크 43">
                  <a:extLst>
                    <a:ext uri="{FF2B5EF4-FFF2-40B4-BE49-F238E27FC236}">
                      <a16:creationId xmlns:a16="http://schemas.microsoft.com/office/drawing/2014/main" id="{AD744939-6A5D-46E6-BB5E-47D21B01BFE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934636" y="863684"/>
                  <a:ext cx="25236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5" name="잉크 44">
                  <a:extLst>
                    <a:ext uri="{FF2B5EF4-FFF2-40B4-BE49-F238E27FC236}">
                      <a16:creationId xmlns:a16="http://schemas.microsoft.com/office/drawing/2014/main" id="{7A7A85B1-ED89-44BB-8D53-9742BCCB77A3}"/>
                    </a:ext>
                  </a:extLst>
                </p14:cNvPr>
                <p14:cNvContentPartPr/>
                <p14:nvPr/>
              </p14:nvContentPartPr>
              <p14:xfrm>
                <a:off x="6252876" y="788084"/>
                <a:ext cx="206640" cy="227880"/>
              </p14:xfrm>
            </p:contentPart>
          </mc:Choice>
          <mc:Fallback xmlns="">
            <p:pic>
              <p:nvPicPr>
                <p:cNvPr id="45" name="잉크 44">
                  <a:extLst>
                    <a:ext uri="{FF2B5EF4-FFF2-40B4-BE49-F238E27FC236}">
                      <a16:creationId xmlns:a16="http://schemas.microsoft.com/office/drawing/2014/main" id="{7A7A85B1-ED89-44BB-8D53-9742BCCB77A3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243876" y="779444"/>
                  <a:ext cx="22428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6" name="잉크 45">
                  <a:extLst>
                    <a:ext uri="{FF2B5EF4-FFF2-40B4-BE49-F238E27FC236}">
                      <a16:creationId xmlns:a16="http://schemas.microsoft.com/office/drawing/2014/main" id="{5B724968-3357-4E02-A3E1-2E851BD2500A}"/>
                    </a:ext>
                  </a:extLst>
                </p14:cNvPr>
                <p14:cNvContentPartPr/>
                <p14:nvPr/>
              </p14:nvContentPartPr>
              <p14:xfrm>
                <a:off x="6464196" y="885284"/>
                <a:ext cx="62640" cy="51840"/>
              </p14:xfrm>
            </p:contentPart>
          </mc:Choice>
          <mc:Fallback xmlns="">
            <p:pic>
              <p:nvPicPr>
                <p:cNvPr id="46" name="잉크 45">
                  <a:extLst>
                    <a:ext uri="{FF2B5EF4-FFF2-40B4-BE49-F238E27FC236}">
                      <a16:creationId xmlns:a16="http://schemas.microsoft.com/office/drawing/2014/main" id="{5B724968-3357-4E02-A3E1-2E851BD2500A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6455196" y="876284"/>
                  <a:ext cx="8028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7" name="잉크 46">
                  <a:extLst>
                    <a:ext uri="{FF2B5EF4-FFF2-40B4-BE49-F238E27FC236}">
                      <a16:creationId xmlns:a16="http://schemas.microsoft.com/office/drawing/2014/main" id="{5E8398C5-47F2-4D74-949D-8DFA4FC5D66D}"/>
                    </a:ext>
                  </a:extLst>
                </p14:cNvPr>
                <p14:cNvContentPartPr/>
                <p14:nvPr/>
              </p14:nvContentPartPr>
              <p14:xfrm>
                <a:off x="6526116" y="788804"/>
                <a:ext cx="108360" cy="203040"/>
              </p14:xfrm>
            </p:contentPart>
          </mc:Choice>
          <mc:Fallback xmlns="">
            <p:pic>
              <p:nvPicPr>
                <p:cNvPr id="47" name="잉크 46">
                  <a:extLst>
                    <a:ext uri="{FF2B5EF4-FFF2-40B4-BE49-F238E27FC236}">
                      <a16:creationId xmlns:a16="http://schemas.microsoft.com/office/drawing/2014/main" id="{5E8398C5-47F2-4D74-949D-8DFA4FC5D66D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6517116" y="780164"/>
                  <a:ext cx="12600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48" name="잉크 47">
                  <a:extLst>
                    <a:ext uri="{FF2B5EF4-FFF2-40B4-BE49-F238E27FC236}">
                      <a16:creationId xmlns:a16="http://schemas.microsoft.com/office/drawing/2014/main" id="{C6AA3790-501C-42BA-B4C6-C47C32695E3F}"/>
                    </a:ext>
                  </a:extLst>
                </p14:cNvPr>
                <p14:cNvContentPartPr/>
                <p14:nvPr/>
              </p14:nvContentPartPr>
              <p14:xfrm>
                <a:off x="6651036" y="779084"/>
                <a:ext cx="30600" cy="144720"/>
              </p14:xfrm>
            </p:contentPart>
          </mc:Choice>
          <mc:Fallback xmlns="">
            <p:pic>
              <p:nvPicPr>
                <p:cNvPr id="48" name="잉크 47">
                  <a:extLst>
                    <a:ext uri="{FF2B5EF4-FFF2-40B4-BE49-F238E27FC236}">
                      <a16:creationId xmlns:a16="http://schemas.microsoft.com/office/drawing/2014/main" id="{C6AA3790-501C-42BA-B4C6-C47C32695E3F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6642036" y="770084"/>
                  <a:ext cx="4824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49" name="잉크 48">
                  <a:extLst>
                    <a:ext uri="{FF2B5EF4-FFF2-40B4-BE49-F238E27FC236}">
                      <a16:creationId xmlns:a16="http://schemas.microsoft.com/office/drawing/2014/main" id="{57D37A7C-629B-467C-B820-942BFE8AF336}"/>
                    </a:ext>
                  </a:extLst>
                </p14:cNvPr>
                <p14:cNvContentPartPr/>
                <p14:nvPr/>
              </p14:nvContentPartPr>
              <p14:xfrm>
                <a:off x="6700716" y="824084"/>
                <a:ext cx="122040" cy="135360"/>
              </p14:xfrm>
            </p:contentPart>
          </mc:Choice>
          <mc:Fallback xmlns="">
            <p:pic>
              <p:nvPicPr>
                <p:cNvPr id="49" name="잉크 48">
                  <a:extLst>
                    <a:ext uri="{FF2B5EF4-FFF2-40B4-BE49-F238E27FC236}">
                      <a16:creationId xmlns:a16="http://schemas.microsoft.com/office/drawing/2014/main" id="{57D37A7C-629B-467C-B820-942BFE8AF336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691716" y="815444"/>
                  <a:ext cx="13968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0" name="잉크 49">
                  <a:extLst>
                    <a:ext uri="{FF2B5EF4-FFF2-40B4-BE49-F238E27FC236}">
                      <a16:creationId xmlns:a16="http://schemas.microsoft.com/office/drawing/2014/main" id="{3982BEA3-0AEF-4801-B9D3-498B5E217E83}"/>
                    </a:ext>
                  </a:extLst>
                </p14:cNvPr>
                <p14:cNvContentPartPr/>
                <p14:nvPr/>
              </p14:nvContentPartPr>
              <p14:xfrm>
                <a:off x="6828156" y="839924"/>
                <a:ext cx="72360" cy="59400"/>
              </p14:xfrm>
            </p:contentPart>
          </mc:Choice>
          <mc:Fallback xmlns="">
            <p:pic>
              <p:nvPicPr>
                <p:cNvPr id="50" name="잉크 49">
                  <a:extLst>
                    <a:ext uri="{FF2B5EF4-FFF2-40B4-BE49-F238E27FC236}">
                      <a16:creationId xmlns:a16="http://schemas.microsoft.com/office/drawing/2014/main" id="{3982BEA3-0AEF-4801-B9D3-498B5E217E83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819516" y="830924"/>
                  <a:ext cx="9000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1" name="잉크 50">
                  <a:extLst>
                    <a:ext uri="{FF2B5EF4-FFF2-40B4-BE49-F238E27FC236}">
                      <a16:creationId xmlns:a16="http://schemas.microsoft.com/office/drawing/2014/main" id="{FB15E8CA-4D41-4001-B78A-FDCEEB56699A}"/>
                    </a:ext>
                  </a:extLst>
                </p14:cNvPr>
                <p14:cNvContentPartPr/>
                <p14:nvPr/>
              </p14:nvContentPartPr>
              <p14:xfrm>
                <a:off x="6969276" y="751364"/>
                <a:ext cx="109440" cy="201240"/>
              </p14:xfrm>
            </p:contentPart>
          </mc:Choice>
          <mc:Fallback xmlns="">
            <p:pic>
              <p:nvPicPr>
                <p:cNvPr id="51" name="잉크 50">
                  <a:extLst>
                    <a:ext uri="{FF2B5EF4-FFF2-40B4-BE49-F238E27FC236}">
                      <a16:creationId xmlns:a16="http://schemas.microsoft.com/office/drawing/2014/main" id="{FB15E8CA-4D41-4001-B78A-FDCEEB56699A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960276" y="742364"/>
                  <a:ext cx="127080" cy="2188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798868165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891379BB-B1D2-4CB4-A8F6-7FCE9AD702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808" y="560964"/>
            <a:ext cx="4943475" cy="6105525"/>
          </a:xfrm>
          <a:prstGeom prst="rect">
            <a:avLst/>
          </a:prstGeom>
        </p:spPr>
      </p:pic>
      <p:grpSp>
        <p:nvGrpSpPr>
          <p:cNvPr id="29" name="그룹 28">
            <a:extLst>
              <a:ext uri="{FF2B5EF4-FFF2-40B4-BE49-F238E27FC236}">
                <a16:creationId xmlns:a16="http://schemas.microsoft.com/office/drawing/2014/main" id="{48E5AAB2-9CFA-4C3A-93BF-4C29E396BBF1}"/>
              </a:ext>
            </a:extLst>
          </p:cNvPr>
          <p:cNvGrpSpPr/>
          <p:nvPr/>
        </p:nvGrpSpPr>
        <p:grpSpPr>
          <a:xfrm>
            <a:off x="572076" y="152684"/>
            <a:ext cx="1523880" cy="396720"/>
            <a:chOff x="572076" y="152684"/>
            <a:chExt cx="1523880" cy="396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3" name="잉크 2">
                  <a:extLst>
                    <a:ext uri="{FF2B5EF4-FFF2-40B4-BE49-F238E27FC236}">
                      <a16:creationId xmlns:a16="http://schemas.microsoft.com/office/drawing/2014/main" id="{D5A0EE14-1B4F-4DF8-9D11-E8208BEA9F7F}"/>
                    </a:ext>
                  </a:extLst>
                </p14:cNvPr>
                <p14:cNvContentPartPr/>
                <p14:nvPr/>
              </p14:nvContentPartPr>
              <p14:xfrm>
                <a:off x="572076" y="201644"/>
                <a:ext cx="181440" cy="347760"/>
              </p14:xfrm>
            </p:contentPart>
          </mc:Choice>
          <mc:Fallback xmlns="">
            <p:pic>
              <p:nvPicPr>
                <p:cNvPr id="3" name="잉크 2">
                  <a:extLst>
                    <a:ext uri="{FF2B5EF4-FFF2-40B4-BE49-F238E27FC236}">
                      <a16:creationId xmlns:a16="http://schemas.microsoft.com/office/drawing/2014/main" id="{D5A0EE14-1B4F-4DF8-9D11-E8208BEA9F7F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63076" y="193004"/>
                  <a:ext cx="199080" cy="36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4" name="잉크 3">
                  <a:extLst>
                    <a:ext uri="{FF2B5EF4-FFF2-40B4-BE49-F238E27FC236}">
                      <a16:creationId xmlns:a16="http://schemas.microsoft.com/office/drawing/2014/main" id="{F3E51652-7EC6-45C0-BDB6-680D93AD3B58}"/>
                    </a:ext>
                  </a:extLst>
                </p14:cNvPr>
                <p14:cNvContentPartPr/>
                <p14:nvPr/>
              </p14:nvContentPartPr>
              <p14:xfrm>
                <a:off x="764676" y="337364"/>
                <a:ext cx="95040" cy="128160"/>
              </p14:xfrm>
            </p:contentPart>
          </mc:Choice>
          <mc:Fallback xmlns="">
            <p:pic>
              <p:nvPicPr>
                <p:cNvPr id="4" name="잉크 3">
                  <a:extLst>
                    <a:ext uri="{FF2B5EF4-FFF2-40B4-BE49-F238E27FC236}">
                      <a16:creationId xmlns:a16="http://schemas.microsoft.com/office/drawing/2014/main" id="{F3E51652-7EC6-45C0-BDB6-680D93AD3B58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55676" y="328724"/>
                  <a:ext cx="11268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5" name="잉크 4">
                  <a:extLst>
                    <a:ext uri="{FF2B5EF4-FFF2-40B4-BE49-F238E27FC236}">
                      <a16:creationId xmlns:a16="http://schemas.microsoft.com/office/drawing/2014/main" id="{13DB8313-B8F1-4071-96D8-A17AB7C9E1F2}"/>
                    </a:ext>
                  </a:extLst>
                </p14:cNvPr>
                <p14:cNvContentPartPr/>
                <p14:nvPr/>
              </p14:nvContentPartPr>
              <p14:xfrm>
                <a:off x="830916" y="221804"/>
                <a:ext cx="140040" cy="265680"/>
              </p14:xfrm>
            </p:contentPart>
          </mc:Choice>
          <mc:Fallback xmlns="">
            <p:pic>
              <p:nvPicPr>
                <p:cNvPr id="5" name="잉크 4">
                  <a:extLst>
                    <a:ext uri="{FF2B5EF4-FFF2-40B4-BE49-F238E27FC236}">
                      <a16:creationId xmlns:a16="http://schemas.microsoft.com/office/drawing/2014/main" id="{13DB8313-B8F1-4071-96D8-A17AB7C9E1F2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822276" y="212804"/>
                  <a:ext cx="157680" cy="28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6" name="잉크 5">
                  <a:extLst>
                    <a:ext uri="{FF2B5EF4-FFF2-40B4-BE49-F238E27FC236}">
                      <a16:creationId xmlns:a16="http://schemas.microsoft.com/office/drawing/2014/main" id="{D69C97A7-8F69-46AC-A1E1-7935C79A2F05}"/>
                    </a:ext>
                  </a:extLst>
                </p14:cNvPr>
                <p14:cNvContentPartPr/>
                <p14:nvPr/>
              </p14:nvContentPartPr>
              <p14:xfrm>
                <a:off x="930996" y="197684"/>
                <a:ext cx="410040" cy="218160"/>
              </p14:xfrm>
            </p:contentPart>
          </mc:Choice>
          <mc:Fallback xmlns="">
            <p:pic>
              <p:nvPicPr>
                <p:cNvPr id="6" name="잉크 5">
                  <a:extLst>
                    <a:ext uri="{FF2B5EF4-FFF2-40B4-BE49-F238E27FC236}">
                      <a16:creationId xmlns:a16="http://schemas.microsoft.com/office/drawing/2014/main" id="{D69C97A7-8F69-46AC-A1E1-7935C79A2F05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921996" y="189044"/>
                  <a:ext cx="42768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9F21AF2C-A914-4F0C-B7F5-284A14FA2B33}"/>
                    </a:ext>
                  </a:extLst>
                </p14:cNvPr>
                <p14:cNvContentPartPr/>
                <p14:nvPr/>
              </p14:nvContentPartPr>
              <p14:xfrm>
                <a:off x="1435356" y="152684"/>
                <a:ext cx="60120" cy="237600"/>
              </p14:xfrm>
            </p:contentPart>
          </mc:Choice>
          <mc:Fallback xmlns="">
            <p:pic>
              <p:nvPicPr>
                <p:cNvPr id="7" name="잉크 6">
                  <a:extLst>
                    <a:ext uri="{FF2B5EF4-FFF2-40B4-BE49-F238E27FC236}">
                      <a16:creationId xmlns:a16="http://schemas.microsoft.com/office/drawing/2014/main" id="{9F21AF2C-A914-4F0C-B7F5-284A14FA2B33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426716" y="144044"/>
                  <a:ext cx="7776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D32C9A24-93CD-416B-BFC4-1364227EE84A}"/>
                    </a:ext>
                  </a:extLst>
                </p14:cNvPr>
                <p14:cNvContentPartPr/>
                <p14:nvPr/>
              </p14:nvContentPartPr>
              <p14:xfrm>
                <a:off x="1494396" y="229004"/>
                <a:ext cx="284400" cy="302040"/>
              </p14:xfrm>
            </p:contentPart>
          </mc:Choice>
          <mc:Fallback xmlns=""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D32C9A24-93CD-416B-BFC4-1364227EE84A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485396" y="220004"/>
                  <a:ext cx="302040" cy="31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F55AD20A-3AA1-40BF-9B6C-CABE6B79EF8D}"/>
                    </a:ext>
                  </a:extLst>
                </p14:cNvPr>
                <p14:cNvContentPartPr/>
                <p14:nvPr/>
              </p14:nvContentPartPr>
              <p14:xfrm>
                <a:off x="1828116" y="266444"/>
                <a:ext cx="267840" cy="117000"/>
              </p14:xfrm>
            </p:contentPart>
          </mc:Choice>
          <mc:Fallback xmlns=""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F55AD20A-3AA1-40BF-9B6C-CABE6B79EF8D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819476" y="257804"/>
                  <a:ext cx="285480" cy="134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F2A58936-FB1A-483F-B65D-237DECC83400}"/>
              </a:ext>
            </a:extLst>
          </p:cNvPr>
          <p:cNvGrpSpPr/>
          <p:nvPr/>
        </p:nvGrpSpPr>
        <p:grpSpPr>
          <a:xfrm>
            <a:off x="2400516" y="209204"/>
            <a:ext cx="656640" cy="180720"/>
            <a:chOff x="2400516" y="209204"/>
            <a:chExt cx="656640" cy="180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43E6E35E-B29A-45A6-8384-3F713F4C5ED2}"/>
                    </a:ext>
                  </a:extLst>
                </p14:cNvPr>
                <p14:cNvContentPartPr/>
                <p14:nvPr/>
              </p14:nvContentPartPr>
              <p14:xfrm>
                <a:off x="2400516" y="231884"/>
                <a:ext cx="27360" cy="158040"/>
              </p14:xfrm>
            </p:contentPart>
          </mc:Choice>
          <mc:Fallback xmlns=""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43E6E35E-B29A-45A6-8384-3F713F4C5ED2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2391876" y="223244"/>
                  <a:ext cx="4500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DB3C1FC9-229B-47BE-9F0D-81FE6B77FBD1}"/>
                    </a:ext>
                  </a:extLst>
                </p14:cNvPr>
                <p14:cNvContentPartPr/>
                <p14:nvPr/>
              </p14:nvContentPartPr>
              <p14:xfrm>
                <a:off x="2488716" y="241964"/>
                <a:ext cx="110520" cy="119160"/>
              </p14:xfrm>
            </p:contentPart>
          </mc:Choice>
          <mc:Fallback xmlns=""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DB3C1FC9-229B-47BE-9F0D-81FE6B77FBD1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2479716" y="232964"/>
                  <a:ext cx="12816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9F4630AD-5179-4058-8179-23BB59C05972}"/>
                    </a:ext>
                  </a:extLst>
                </p14:cNvPr>
                <p14:cNvContentPartPr/>
                <p14:nvPr/>
              </p14:nvContentPartPr>
              <p14:xfrm>
                <a:off x="2622636" y="209204"/>
                <a:ext cx="359640" cy="90360"/>
              </p14:xfrm>
            </p:contentPart>
          </mc:Choice>
          <mc:Fallback xmlns=""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9F4630AD-5179-4058-8179-23BB59C05972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2613996" y="200204"/>
                  <a:ext cx="37728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50C474F0-5E99-4AE6-8424-A6AEF96CA75C}"/>
                    </a:ext>
                  </a:extLst>
                </p14:cNvPr>
                <p14:cNvContentPartPr/>
                <p14:nvPr/>
              </p14:nvContentPartPr>
              <p14:xfrm>
                <a:off x="3020076" y="277244"/>
                <a:ext cx="37080" cy="19080"/>
              </p14:xfrm>
            </p:contentPart>
          </mc:Choice>
          <mc:Fallback xmlns=""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50C474F0-5E99-4AE6-8424-A6AEF96CA75C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3011076" y="268244"/>
                  <a:ext cx="54720" cy="36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BD75FCB3-A49F-4DE5-A590-B4649B921B3A}"/>
              </a:ext>
            </a:extLst>
          </p:cNvPr>
          <p:cNvGrpSpPr/>
          <p:nvPr/>
        </p:nvGrpSpPr>
        <p:grpSpPr>
          <a:xfrm>
            <a:off x="1846476" y="501164"/>
            <a:ext cx="2224800" cy="419040"/>
            <a:chOff x="1846476" y="501164"/>
            <a:chExt cx="2224800" cy="419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3652191F-F9D7-4425-A92B-DEF5CFFC5276}"/>
                    </a:ext>
                  </a:extLst>
                </p14:cNvPr>
                <p14:cNvContentPartPr/>
                <p14:nvPr/>
              </p14:nvContentPartPr>
              <p14:xfrm>
                <a:off x="1846476" y="697364"/>
                <a:ext cx="245520" cy="215280"/>
              </p14:xfrm>
            </p:contentPart>
          </mc:Choice>
          <mc:Fallback xmlns=""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3652191F-F9D7-4425-A92B-DEF5CFFC5276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837836" y="688364"/>
                  <a:ext cx="26316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398C0BDC-A9A7-4AA8-8BDF-9E61463249D0}"/>
                    </a:ext>
                  </a:extLst>
                </p14:cNvPr>
                <p14:cNvContentPartPr/>
                <p14:nvPr/>
              </p14:nvContentPartPr>
              <p14:xfrm>
                <a:off x="2126196" y="735884"/>
                <a:ext cx="205200" cy="118080"/>
              </p14:xfrm>
            </p:contentPart>
          </mc:Choice>
          <mc:Fallback xmlns=""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398C0BDC-A9A7-4AA8-8BDF-9E61463249D0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2117556" y="726884"/>
                  <a:ext cx="22284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B937A693-7B78-459E-B70B-56DF7ED72E71}"/>
                    </a:ext>
                  </a:extLst>
                </p14:cNvPr>
                <p14:cNvContentPartPr/>
                <p14:nvPr/>
              </p14:nvContentPartPr>
              <p14:xfrm>
                <a:off x="2378916" y="659924"/>
                <a:ext cx="291600" cy="168120"/>
              </p14:xfrm>
            </p:contentPart>
          </mc:Choice>
          <mc:Fallback xmlns=""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B937A693-7B78-459E-B70B-56DF7ED72E71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2370276" y="650924"/>
                  <a:ext cx="30924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8F22873D-EC40-4249-8C5B-D6391B17D4EC}"/>
                    </a:ext>
                  </a:extLst>
                </p14:cNvPr>
                <p14:cNvContentPartPr/>
                <p14:nvPr/>
              </p14:nvContentPartPr>
              <p14:xfrm>
                <a:off x="2675916" y="645524"/>
                <a:ext cx="21600" cy="117720"/>
              </p14:xfrm>
            </p:contentPart>
          </mc:Choice>
          <mc:Fallback xmlns=""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8F22873D-EC40-4249-8C5B-D6391B17D4EC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2666916" y="636884"/>
                  <a:ext cx="3924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35899275-3494-4007-8457-D08F37F3C649}"/>
                    </a:ext>
                  </a:extLst>
                </p14:cNvPr>
                <p14:cNvContentPartPr/>
                <p14:nvPr/>
              </p14:nvContentPartPr>
              <p14:xfrm>
                <a:off x="2718396" y="625364"/>
                <a:ext cx="164520" cy="184320"/>
              </p14:xfrm>
            </p:contentPart>
          </mc:Choice>
          <mc:Fallback xmlns=""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35899275-3494-4007-8457-D08F37F3C649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2709756" y="616724"/>
                  <a:ext cx="18216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438FA51E-DFD4-4F28-B77B-C13D646EEE96}"/>
                    </a:ext>
                  </a:extLst>
                </p14:cNvPr>
                <p14:cNvContentPartPr/>
                <p14:nvPr/>
              </p14:nvContentPartPr>
              <p14:xfrm>
                <a:off x="2885796" y="652364"/>
                <a:ext cx="156600" cy="120960"/>
              </p14:xfrm>
            </p:contentPart>
          </mc:Choice>
          <mc:Fallback xmlns=""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438FA51E-DFD4-4F28-B77B-C13D646EEE96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2877156" y="643724"/>
                  <a:ext cx="17424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48C37594-A7D4-4F79-BC89-7C94B4693D0A}"/>
                    </a:ext>
                  </a:extLst>
                </p14:cNvPr>
                <p14:cNvContentPartPr/>
                <p14:nvPr/>
              </p14:nvContentPartPr>
              <p14:xfrm>
                <a:off x="3052116" y="616364"/>
                <a:ext cx="116640" cy="205200"/>
              </p14:xfrm>
            </p:contentPart>
          </mc:Choice>
          <mc:Fallback xmlns=""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48C37594-A7D4-4F79-BC89-7C94B4693D0A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3043476" y="607724"/>
                  <a:ext cx="13428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67CAB679-BA87-454F-A898-505233ACE87D}"/>
                    </a:ext>
                  </a:extLst>
                </p14:cNvPr>
                <p14:cNvContentPartPr/>
                <p14:nvPr/>
              </p14:nvContentPartPr>
              <p14:xfrm>
                <a:off x="3143196" y="610244"/>
                <a:ext cx="315720" cy="143280"/>
              </p14:xfrm>
            </p:contentPart>
          </mc:Choice>
          <mc:Fallback xmlns=""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67CAB679-BA87-454F-A898-505233ACE87D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3134196" y="601604"/>
                  <a:ext cx="33336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2A176276-1FC6-406E-A3AE-3ABF4923B612}"/>
                    </a:ext>
                  </a:extLst>
                </p14:cNvPr>
                <p14:cNvContentPartPr/>
                <p14:nvPr/>
              </p14:nvContentPartPr>
              <p14:xfrm>
                <a:off x="3608676" y="614924"/>
                <a:ext cx="108360" cy="58320"/>
              </p14:xfrm>
            </p:contentPart>
          </mc:Choice>
          <mc:Fallback xmlns=""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2A176276-1FC6-406E-A3AE-3ABF4923B612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3600036" y="606284"/>
                  <a:ext cx="12600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8690E529-E519-454A-BF82-A046854D93CC}"/>
                    </a:ext>
                  </a:extLst>
                </p14:cNvPr>
                <p14:cNvContentPartPr/>
                <p14:nvPr/>
              </p14:nvContentPartPr>
              <p14:xfrm>
                <a:off x="3737196" y="570284"/>
                <a:ext cx="128880" cy="148320"/>
              </p14:xfrm>
            </p:contentPart>
          </mc:Choice>
          <mc:Fallback xmlns=""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8690E529-E519-454A-BF82-A046854D93CC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3728196" y="561644"/>
                  <a:ext cx="14652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24" name="잉크 23">
                  <a:extLst>
                    <a:ext uri="{FF2B5EF4-FFF2-40B4-BE49-F238E27FC236}">
                      <a16:creationId xmlns:a16="http://schemas.microsoft.com/office/drawing/2014/main" id="{B3C24FB2-E20C-4300-9555-7AF6D97F45A0}"/>
                    </a:ext>
                  </a:extLst>
                </p14:cNvPr>
                <p14:cNvContentPartPr/>
                <p14:nvPr/>
              </p14:nvContentPartPr>
              <p14:xfrm>
                <a:off x="3860676" y="569924"/>
                <a:ext cx="51480" cy="33120"/>
              </p14:xfrm>
            </p:contentPart>
          </mc:Choice>
          <mc:Fallback xmlns="">
            <p:pic>
              <p:nvPicPr>
                <p:cNvPr id="24" name="잉크 23">
                  <a:extLst>
                    <a:ext uri="{FF2B5EF4-FFF2-40B4-BE49-F238E27FC236}">
                      <a16:creationId xmlns:a16="http://schemas.microsoft.com/office/drawing/2014/main" id="{B3C24FB2-E20C-4300-9555-7AF6D97F45A0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3852036" y="560924"/>
                  <a:ext cx="6912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33A2C59B-CD9F-4745-9327-DDB7A135EB56}"/>
                    </a:ext>
                  </a:extLst>
                </p14:cNvPr>
                <p14:cNvContentPartPr/>
                <p14:nvPr/>
              </p14:nvContentPartPr>
              <p14:xfrm>
                <a:off x="3858516" y="638684"/>
                <a:ext cx="151560" cy="80640"/>
              </p14:xfrm>
            </p:contentPart>
          </mc:Choice>
          <mc:Fallback xmlns=""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33A2C59B-CD9F-4745-9327-DDB7A135EB56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3849876" y="629684"/>
                  <a:ext cx="16920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26" name="잉크 25">
                  <a:extLst>
                    <a:ext uri="{FF2B5EF4-FFF2-40B4-BE49-F238E27FC236}">
                      <a16:creationId xmlns:a16="http://schemas.microsoft.com/office/drawing/2014/main" id="{E8ADF818-C331-438F-A32B-6B9FB93CA4D9}"/>
                    </a:ext>
                  </a:extLst>
                </p14:cNvPr>
                <p14:cNvContentPartPr/>
                <p14:nvPr/>
              </p14:nvContentPartPr>
              <p14:xfrm>
                <a:off x="4038516" y="501164"/>
                <a:ext cx="32760" cy="419040"/>
              </p14:xfrm>
            </p:contentPart>
          </mc:Choice>
          <mc:Fallback xmlns="">
            <p:pic>
              <p:nvPicPr>
                <p:cNvPr id="26" name="잉크 25">
                  <a:extLst>
                    <a:ext uri="{FF2B5EF4-FFF2-40B4-BE49-F238E27FC236}">
                      <a16:creationId xmlns:a16="http://schemas.microsoft.com/office/drawing/2014/main" id="{E8ADF818-C331-438F-A32B-6B9FB93CA4D9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4029876" y="492164"/>
                  <a:ext cx="50400" cy="4366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3293120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사과 기준 찾기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5" name="Shape 140"/>
          <p:cNvCxnSpPr/>
          <p:nvPr/>
        </p:nvCxnSpPr>
        <p:spPr>
          <a:xfrm rot="10800000" flipH="1">
            <a:off x="1707403" y="5582868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141"/>
          <p:cNvSpPr txBox="1"/>
          <p:nvPr/>
        </p:nvSpPr>
        <p:spPr>
          <a:xfrm>
            <a:off x="6844503" y="555184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크다</a:t>
            </a:r>
          </a:p>
        </p:txBody>
      </p:sp>
      <p:sp>
        <p:nvSpPr>
          <p:cNvPr id="7" name="Shape 142"/>
          <p:cNvSpPr txBox="1"/>
          <p:nvPr/>
        </p:nvSpPr>
        <p:spPr>
          <a:xfrm>
            <a:off x="1588178" y="5591718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작다</a:t>
            </a:r>
          </a:p>
        </p:txBody>
      </p:sp>
      <p:sp>
        <p:nvSpPr>
          <p:cNvPr id="8" name="Shape 143"/>
          <p:cNvSpPr/>
          <p:nvPr/>
        </p:nvSpPr>
        <p:spPr>
          <a:xfrm>
            <a:off x="6137278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9" name="Shape 144"/>
          <p:cNvGrpSpPr/>
          <p:nvPr/>
        </p:nvGrpSpPr>
        <p:grpSpPr>
          <a:xfrm>
            <a:off x="4012588" y="3928494"/>
            <a:ext cx="747300" cy="1662475"/>
            <a:chOff x="3194512" y="2813675"/>
            <a:chExt cx="747300" cy="1662475"/>
          </a:xfrm>
        </p:grpSpPr>
        <p:cxnSp>
          <p:nvCxnSpPr>
            <p:cNvPr id="10" name="Shape 145"/>
            <p:cNvCxnSpPr/>
            <p:nvPr/>
          </p:nvCxnSpPr>
          <p:spPr>
            <a:xfrm flipH="1">
              <a:off x="3565612" y="3253350"/>
              <a:ext cx="5100" cy="1222800"/>
            </a:xfrm>
            <a:prstGeom prst="straightConnector1">
              <a:avLst/>
            </a:pr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11" name="Shape 146"/>
            <p:cNvSpPr txBox="1"/>
            <p:nvPr/>
          </p:nvSpPr>
          <p:spPr>
            <a:xfrm>
              <a:off x="3194512" y="2813675"/>
              <a:ext cx="747300" cy="353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/>
                <a:t>기준</a:t>
              </a:r>
            </a:p>
          </p:txBody>
        </p:sp>
      </p:grpSp>
      <p:sp>
        <p:nvSpPr>
          <p:cNvPr id="13" name="Shape 143"/>
          <p:cNvSpPr/>
          <p:nvPr/>
        </p:nvSpPr>
        <p:spPr>
          <a:xfrm>
            <a:off x="2622832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" name="Shape 143"/>
          <p:cNvSpPr/>
          <p:nvPr/>
        </p:nvSpPr>
        <p:spPr>
          <a:xfrm>
            <a:off x="3604164" y="5004071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" name="Shape 143"/>
          <p:cNvSpPr/>
          <p:nvPr/>
        </p:nvSpPr>
        <p:spPr>
          <a:xfrm>
            <a:off x="4539112" y="50033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" name="Shape 143"/>
          <p:cNvSpPr/>
          <p:nvPr/>
        </p:nvSpPr>
        <p:spPr>
          <a:xfrm>
            <a:off x="4946869" y="50086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" name="Shape 147"/>
          <p:cNvSpPr txBox="1"/>
          <p:nvPr/>
        </p:nvSpPr>
        <p:spPr>
          <a:xfrm>
            <a:off x="3524993" y="4595419"/>
            <a:ext cx="1299513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ko-KR" altLang="en-US"/>
              <a:t>안 </a:t>
            </a:r>
            <a:r>
              <a:rPr lang="en" err="1"/>
              <a:t>익은거</a:t>
            </a:r>
            <a:endParaRPr lang="en"/>
          </a:p>
        </p:txBody>
      </p:sp>
      <p:sp>
        <p:nvSpPr>
          <p:cNvPr id="17" name="Shape 143"/>
          <p:cNvSpPr/>
          <p:nvPr/>
        </p:nvSpPr>
        <p:spPr>
          <a:xfrm>
            <a:off x="4030150" y="50033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5905881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FEC1420C-3C5E-48B6-BFF9-05C94D2392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625"/>
            <a:ext cx="6448425" cy="676275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7BDE6014-0FC0-48E0-B8E7-5369EA19FB4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2004"/>
          <a:stretch/>
        </p:blipFill>
        <p:spPr>
          <a:xfrm>
            <a:off x="5036993" y="1115580"/>
            <a:ext cx="4107007" cy="516255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6EE5F3A1-DC92-4AD7-95CC-B86DDBB6FF1A}"/>
                  </a:ext>
                </a:extLst>
              </p14:cNvPr>
              <p14:cNvContentPartPr/>
              <p14:nvPr/>
            </p14:nvContentPartPr>
            <p14:xfrm>
              <a:off x="1281996" y="1956644"/>
              <a:ext cx="559080" cy="529200"/>
            </p14:xfrm>
          </p:contentPart>
        </mc:Choice>
        <mc:Fallback xmlns=""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6EE5F3A1-DC92-4AD7-95CC-B86DDBB6FF1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73356" y="1947644"/>
                <a:ext cx="576720" cy="546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79238487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74273D09-92E1-486A-9665-076ACAF24F2A}"/>
              </a:ext>
            </a:extLst>
          </p:cNvPr>
          <p:cNvGrpSpPr/>
          <p:nvPr/>
        </p:nvGrpSpPr>
        <p:grpSpPr>
          <a:xfrm>
            <a:off x="0" y="176500"/>
            <a:ext cx="7248525" cy="5876925"/>
            <a:chOff x="473075" y="176500"/>
            <a:chExt cx="7248525" cy="5876925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2F5C32A0-D5F4-4E35-8D1D-88BB20640BA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3075" y="176500"/>
              <a:ext cx="7248525" cy="5876925"/>
            </a:xfrm>
            <a:prstGeom prst="rect">
              <a:avLst/>
            </a:prstGeom>
          </p:spPr>
        </p:pic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4" name="잉크 3">
                  <a:extLst>
                    <a:ext uri="{FF2B5EF4-FFF2-40B4-BE49-F238E27FC236}">
                      <a16:creationId xmlns:a16="http://schemas.microsoft.com/office/drawing/2014/main" id="{AD9006A5-0CC4-4054-BED6-6328258A506E}"/>
                    </a:ext>
                  </a:extLst>
                </p14:cNvPr>
                <p14:cNvContentPartPr/>
                <p14:nvPr/>
              </p14:nvContentPartPr>
              <p14:xfrm>
                <a:off x="1917036" y="1456244"/>
                <a:ext cx="438120" cy="520560"/>
              </p14:xfrm>
            </p:contentPart>
          </mc:Choice>
          <mc:Fallback>
            <p:pic>
              <p:nvPicPr>
                <p:cNvPr id="4" name="잉크 3">
                  <a:extLst>
                    <a:ext uri="{FF2B5EF4-FFF2-40B4-BE49-F238E27FC236}">
                      <a16:creationId xmlns:a16="http://schemas.microsoft.com/office/drawing/2014/main" id="{AD9006A5-0CC4-4054-BED6-6328258A506E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908036" y="1447244"/>
                  <a:ext cx="455760" cy="53820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0914B4CD-4EC1-492D-B646-EFF0984F218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188" r="13393"/>
          <a:stretch/>
        </p:blipFill>
        <p:spPr>
          <a:xfrm>
            <a:off x="5341215" y="1281112"/>
            <a:ext cx="3814619" cy="508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810881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EADD3F2D-926C-467E-8BF7-39D71ECB2660}"/>
              </a:ext>
            </a:extLst>
          </p:cNvPr>
          <p:cNvGrpSpPr/>
          <p:nvPr/>
        </p:nvGrpSpPr>
        <p:grpSpPr>
          <a:xfrm>
            <a:off x="0" y="341889"/>
            <a:ext cx="6467475" cy="5934075"/>
            <a:chOff x="257608" y="341889"/>
            <a:chExt cx="6467475" cy="5934075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8BE665E5-7E40-4C77-8B09-C95A07A9A4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7608" y="341889"/>
              <a:ext cx="6467475" cy="5934075"/>
            </a:xfrm>
            <a:prstGeom prst="rect">
              <a:avLst/>
            </a:prstGeom>
          </p:spPr>
        </p:pic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5" name="잉크 4">
                  <a:extLst>
                    <a:ext uri="{FF2B5EF4-FFF2-40B4-BE49-F238E27FC236}">
                      <a16:creationId xmlns:a16="http://schemas.microsoft.com/office/drawing/2014/main" id="{34C6DADD-7DD8-4AB9-AB94-912058564BFE}"/>
                    </a:ext>
                  </a:extLst>
                </p14:cNvPr>
                <p14:cNvContentPartPr/>
                <p14:nvPr/>
              </p14:nvContentPartPr>
              <p14:xfrm>
                <a:off x="1592676" y="1566764"/>
                <a:ext cx="728640" cy="614520"/>
              </p14:xfrm>
            </p:contentPart>
          </mc:Choice>
          <mc:Fallback>
            <p:pic>
              <p:nvPicPr>
                <p:cNvPr id="5" name="잉크 4">
                  <a:extLst>
                    <a:ext uri="{FF2B5EF4-FFF2-40B4-BE49-F238E27FC236}">
                      <a16:creationId xmlns:a16="http://schemas.microsoft.com/office/drawing/2014/main" id="{34C6DADD-7DD8-4AB9-AB94-912058564BFE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583676" y="1557764"/>
                  <a:ext cx="746280" cy="632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BBC6D63A-75B0-42DD-9FE0-33CBA3FA0087}"/>
              </a:ext>
            </a:extLst>
          </p:cNvPr>
          <p:cNvGrpSpPr/>
          <p:nvPr/>
        </p:nvGrpSpPr>
        <p:grpSpPr>
          <a:xfrm>
            <a:off x="2737800" y="420164"/>
            <a:ext cx="1834200" cy="582120"/>
            <a:chOff x="5390316" y="811484"/>
            <a:chExt cx="1834200" cy="582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6" name="잉크 5">
                  <a:extLst>
                    <a:ext uri="{FF2B5EF4-FFF2-40B4-BE49-F238E27FC236}">
                      <a16:creationId xmlns:a16="http://schemas.microsoft.com/office/drawing/2014/main" id="{AAACE297-8014-40EC-8494-421CDAF6222A}"/>
                    </a:ext>
                  </a:extLst>
                </p14:cNvPr>
                <p14:cNvContentPartPr/>
                <p14:nvPr/>
              </p14:nvContentPartPr>
              <p14:xfrm>
                <a:off x="5390316" y="958364"/>
                <a:ext cx="174960" cy="271440"/>
              </p14:xfrm>
            </p:contentPart>
          </mc:Choice>
          <mc:Fallback xmlns="">
            <p:pic>
              <p:nvPicPr>
                <p:cNvPr id="6" name="잉크 5">
                  <a:extLst>
                    <a:ext uri="{FF2B5EF4-FFF2-40B4-BE49-F238E27FC236}">
                      <a16:creationId xmlns:a16="http://schemas.microsoft.com/office/drawing/2014/main" id="{AAACE297-8014-40EC-8494-421CDAF6222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381676" y="949364"/>
                  <a:ext cx="192600" cy="28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53A91EAE-23BF-4A78-A8A2-F1C27C81A468}"/>
                    </a:ext>
                  </a:extLst>
                </p14:cNvPr>
                <p14:cNvContentPartPr/>
                <p14:nvPr/>
              </p14:nvContentPartPr>
              <p14:xfrm>
                <a:off x="5565636" y="1045124"/>
                <a:ext cx="58680" cy="181440"/>
              </p14:xfrm>
            </p:contentPart>
          </mc:Choice>
          <mc:Fallback xmlns="">
            <p:pic>
              <p:nvPicPr>
                <p:cNvPr id="7" name="잉크 6">
                  <a:extLst>
                    <a:ext uri="{FF2B5EF4-FFF2-40B4-BE49-F238E27FC236}">
                      <a16:creationId xmlns:a16="http://schemas.microsoft.com/office/drawing/2014/main" id="{53A91EAE-23BF-4A78-A8A2-F1C27C81A468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556636" y="1036484"/>
                  <a:ext cx="7632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AEC4DEE9-11EE-4EF2-BFDE-B04D1CE693AE}"/>
                    </a:ext>
                  </a:extLst>
                </p14:cNvPr>
                <p14:cNvContentPartPr/>
                <p14:nvPr/>
              </p14:nvContentPartPr>
              <p14:xfrm>
                <a:off x="5517396" y="1316564"/>
                <a:ext cx="136800" cy="77040"/>
              </p14:xfrm>
            </p:contentPart>
          </mc:Choice>
          <mc:Fallback xmlns=""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AEC4DEE9-11EE-4EF2-BFDE-B04D1CE693AE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508396" y="1307564"/>
                  <a:ext cx="15444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DD28DFD3-3A20-4638-8C70-2F04D239A84D}"/>
                    </a:ext>
                  </a:extLst>
                </p14:cNvPr>
                <p14:cNvContentPartPr/>
                <p14:nvPr/>
              </p14:nvContentPartPr>
              <p14:xfrm>
                <a:off x="5635476" y="1040804"/>
                <a:ext cx="132120" cy="141120"/>
              </p14:xfrm>
            </p:contentPart>
          </mc:Choice>
          <mc:Fallback xmlns=""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DD28DFD3-3A20-4638-8C70-2F04D239A84D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626836" y="1031804"/>
                  <a:ext cx="14976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3D8CD816-9CA7-4B0D-8FD9-9A07A49E20BB}"/>
                    </a:ext>
                  </a:extLst>
                </p14:cNvPr>
                <p14:cNvContentPartPr/>
                <p14:nvPr/>
              </p14:nvContentPartPr>
              <p14:xfrm>
                <a:off x="5658516" y="1125764"/>
                <a:ext cx="146520" cy="68040"/>
              </p14:xfrm>
            </p:contentPart>
          </mc:Choice>
          <mc:Fallback xmlns=""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3D8CD816-9CA7-4B0D-8FD9-9A07A49E20BB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649516" y="1116764"/>
                  <a:ext cx="16416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34AE4ED7-9F78-41F6-81AA-808A352035BC}"/>
                    </a:ext>
                  </a:extLst>
                </p14:cNvPr>
                <p14:cNvContentPartPr/>
                <p14:nvPr/>
              </p14:nvContentPartPr>
              <p14:xfrm>
                <a:off x="5706756" y="1186604"/>
                <a:ext cx="109080" cy="169560"/>
              </p14:xfrm>
            </p:contentPart>
          </mc:Choice>
          <mc:Fallback xmlns=""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34AE4ED7-9F78-41F6-81AA-808A352035BC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698116" y="1177964"/>
                  <a:ext cx="12672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4C106DC2-534E-4C52-950B-A506280BA241}"/>
                    </a:ext>
                  </a:extLst>
                </p14:cNvPr>
                <p14:cNvContentPartPr/>
                <p14:nvPr/>
              </p14:nvContentPartPr>
              <p14:xfrm>
                <a:off x="5817996" y="1144124"/>
                <a:ext cx="63000" cy="63720"/>
              </p14:xfrm>
            </p:contentPart>
          </mc:Choice>
          <mc:Fallback xmlns=""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4C106DC2-534E-4C52-950B-A506280BA241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809356" y="1135484"/>
                  <a:ext cx="8064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060CFCE7-12C0-4E06-A1E9-BEABE4EDD7B6}"/>
                    </a:ext>
                  </a:extLst>
                </p14:cNvPr>
                <p14:cNvContentPartPr/>
                <p14:nvPr/>
              </p14:nvContentPartPr>
              <p14:xfrm>
                <a:off x="5900796" y="1068524"/>
                <a:ext cx="81360" cy="187200"/>
              </p14:xfrm>
            </p:contentPart>
          </mc:Choice>
          <mc:Fallback xmlns=""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060CFCE7-12C0-4E06-A1E9-BEABE4EDD7B6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5891796" y="1059884"/>
                  <a:ext cx="9900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31EB232A-40B8-4FA3-8DED-F21971998D84}"/>
                    </a:ext>
                  </a:extLst>
                </p14:cNvPr>
                <p14:cNvContentPartPr/>
                <p14:nvPr/>
              </p14:nvContentPartPr>
              <p14:xfrm>
                <a:off x="6001956" y="1053404"/>
                <a:ext cx="104400" cy="192960"/>
              </p14:xfrm>
            </p:contentPart>
          </mc:Choice>
          <mc:Fallback xmlns=""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31EB232A-40B8-4FA3-8DED-F21971998D84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5992956" y="1044404"/>
                  <a:ext cx="12204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D08055CC-3116-4540-9E3C-1A7771B90F70}"/>
                    </a:ext>
                  </a:extLst>
                </p14:cNvPr>
                <p14:cNvContentPartPr/>
                <p14:nvPr/>
              </p14:nvContentPartPr>
              <p14:xfrm>
                <a:off x="6130116" y="1057004"/>
                <a:ext cx="88920" cy="136800"/>
              </p14:xfrm>
            </p:contentPart>
          </mc:Choice>
          <mc:Fallback xmlns=""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D08055CC-3116-4540-9E3C-1A7771B90F70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6121116" y="1048364"/>
                  <a:ext cx="10656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DA480484-CF7B-4677-B429-7F52B08BA0A1}"/>
                    </a:ext>
                  </a:extLst>
                </p14:cNvPr>
                <p14:cNvContentPartPr/>
                <p14:nvPr/>
              </p14:nvContentPartPr>
              <p14:xfrm>
                <a:off x="6261156" y="1002284"/>
                <a:ext cx="253080" cy="146160"/>
              </p14:xfrm>
            </p:contentPart>
          </mc:Choice>
          <mc:Fallback xmlns=""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DA480484-CF7B-4677-B429-7F52B08BA0A1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6252156" y="993644"/>
                  <a:ext cx="27072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D79F6E9F-CD47-4D54-8956-8369AD9126A2}"/>
                    </a:ext>
                  </a:extLst>
                </p14:cNvPr>
                <p14:cNvContentPartPr/>
                <p14:nvPr/>
              </p14:nvContentPartPr>
              <p14:xfrm>
                <a:off x="6562116" y="959804"/>
                <a:ext cx="100440" cy="85680"/>
              </p14:xfrm>
            </p:contentPart>
          </mc:Choice>
          <mc:Fallback xmlns=""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D79F6E9F-CD47-4D54-8956-8369AD9126A2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6553116" y="951164"/>
                  <a:ext cx="11808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B9A23E53-17F1-40AA-8AC1-1E6F426475B1}"/>
                    </a:ext>
                  </a:extLst>
                </p14:cNvPr>
                <p14:cNvContentPartPr/>
                <p14:nvPr/>
              </p14:nvContentPartPr>
              <p14:xfrm>
                <a:off x="6703956" y="889244"/>
                <a:ext cx="127440" cy="167760"/>
              </p14:xfrm>
            </p:contentPart>
          </mc:Choice>
          <mc:Fallback xmlns=""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B9A23E53-17F1-40AA-8AC1-1E6F426475B1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6695316" y="880604"/>
                  <a:ext cx="14508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22840E00-4BCE-44B5-89E3-08EFA08934E3}"/>
                    </a:ext>
                  </a:extLst>
                </p14:cNvPr>
                <p14:cNvContentPartPr/>
                <p14:nvPr/>
              </p14:nvContentPartPr>
              <p14:xfrm>
                <a:off x="6716196" y="1014884"/>
                <a:ext cx="144720" cy="102960"/>
              </p14:xfrm>
            </p:contentPart>
          </mc:Choice>
          <mc:Fallback xmlns=""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22840E00-4BCE-44B5-89E3-08EFA08934E3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6707196" y="1005884"/>
                  <a:ext cx="16236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011F6FFD-DDE1-48F0-89A4-C48EBD351EBA}"/>
                    </a:ext>
                  </a:extLst>
                </p14:cNvPr>
                <p14:cNvContentPartPr/>
                <p14:nvPr/>
              </p14:nvContentPartPr>
              <p14:xfrm>
                <a:off x="6834636" y="811484"/>
                <a:ext cx="352800" cy="238320"/>
              </p14:xfrm>
            </p:contentPart>
          </mc:Choice>
          <mc:Fallback xmlns=""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011F6FFD-DDE1-48F0-89A4-C48EBD351EBA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825996" y="802484"/>
                  <a:ext cx="37044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21260D94-2656-48C3-91FB-7DAEC026686A}"/>
                    </a:ext>
                  </a:extLst>
                </p14:cNvPr>
                <p14:cNvContentPartPr/>
                <p14:nvPr/>
              </p14:nvContentPartPr>
              <p14:xfrm>
                <a:off x="7213716" y="956204"/>
                <a:ext cx="10800" cy="2160"/>
              </p14:xfrm>
            </p:contentPart>
          </mc:Choice>
          <mc:Fallback xmlns=""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21260D94-2656-48C3-91FB-7DAEC026686A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7204716" y="947204"/>
                  <a:ext cx="28440" cy="1980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8B877C00-A251-4935-A865-869DA159E28C}"/>
              </a:ext>
            </a:extLst>
          </p:cNvPr>
          <p:cNvPicPr>
            <a:picLocks noChangeAspect="1"/>
          </p:cNvPicPr>
          <p:nvPr/>
        </p:nvPicPr>
        <p:blipFill rotWithShape="1">
          <a:blip r:embed="rId38"/>
          <a:srcRect l="5154" r="10935"/>
          <a:stretch/>
        </p:blipFill>
        <p:spPr>
          <a:xfrm>
            <a:off x="5235879" y="1303046"/>
            <a:ext cx="3740490" cy="486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221687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그룹 30">
            <a:extLst>
              <a:ext uri="{FF2B5EF4-FFF2-40B4-BE49-F238E27FC236}">
                <a16:creationId xmlns:a16="http://schemas.microsoft.com/office/drawing/2014/main" id="{DAC178F4-6A43-484F-975B-6CF36768E69A}"/>
              </a:ext>
            </a:extLst>
          </p:cNvPr>
          <p:cNvGrpSpPr/>
          <p:nvPr/>
        </p:nvGrpSpPr>
        <p:grpSpPr>
          <a:xfrm>
            <a:off x="466956" y="405764"/>
            <a:ext cx="4095000" cy="3518640"/>
            <a:chOff x="466956" y="405764"/>
            <a:chExt cx="4095000" cy="3518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잉크 1">
                  <a:extLst>
                    <a:ext uri="{FF2B5EF4-FFF2-40B4-BE49-F238E27FC236}">
                      <a16:creationId xmlns:a16="http://schemas.microsoft.com/office/drawing/2014/main" id="{E3213410-8B01-4D25-A00B-CF82992D5803}"/>
                    </a:ext>
                  </a:extLst>
                </p14:cNvPr>
                <p14:cNvContentPartPr/>
                <p14:nvPr/>
              </p14:nvContentPartPr>
              <p14:xfrm>
                <a:off x="466956" y="405764"/>
                <a:ext cx="3602160" cy="2379600"/>
              </p14:xfrm>
            </p:contentPart>
          </mc:Choice>
          <mc:Fallback xmlns="">
            <p:pic>
              <p:nvPicPr>
                <p:cNvPr id="2" name="잉크 1">
                  <a:extLst>
                    <a:ext uri="{FF2B5EF4-FFF2-40B4-BE49-F238E27FC236}">
                      <a16:creationId xmlns:a16="http://schemas.microsoft.com/office/drawing/2014/main" id="{E3213410-8B01-4D25-A00B-CF82992D5803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58316" y="396764"/>
                  <a:ext cx="3619800" cy="239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잉크 2">
                  <a:extLst>
                    <a:ext uri="{FF2B5EF4-FFF2-40B4-BE49-F238E27FC236}">
                      <a16:creationId xmlns:a16="http://schemas.microsoft.com/office/drawing/2014/main" id="{2064816C-F7B4-4FD7-AE01-15D57A5AD8CF}"/>
                    </a:ext>
                  </a:extLst>
                </p14:cNvPr>
                <p14:cNvContentPartPr/>
                <p14:nvPr/>
              </p14:nvContentPartPr>
              <p14:xfrm>
                <a:off x="785916" y="653084"/>
                <a:ext cx="2958480" cy="1951920"/>
              </p14:xfrm>
            </p:contentPart>
          </mc:Choice>
          <mc:Fallback xmlns="">
            <p:pic>
              <p:nvPicPr>
                <p:cNvPr id="3" name="잉크 2">
                  <a:extLst>
                    <a:ext uri="{FF2B5EF4-FFF2-40B4-BE49-F238E27FC236}">
                      <a16:creationId xmlns:a16="http://schemas.microsoft.com/office/drawing/2014/main" id="{2064816C-F7B4-4FD7-AE01-15D57A5AD8CF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77276" y="644084"/>
                  <a:ext cx="2976120" cy="19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잉크 3">
                  <a:extLst>
                    <a:ext uri="{FF2B5EF4-FFF2-40B4-BE49-F238E27FC236}">
                      <a16:creationId xmlns:a16="http://schemas.microsoft.com/office/drawing/2014/main" id="{EFE3485B-9A6D-4C61-AE64-05D7F39C41A7}"/>
                    </a:ext>
                  </a:extLst>
                </p14:cNvPr>
                <p14:cNvContentPartPr/>
                <p14:nvPr/>
              </p14:nvContentPartPr>
              <p14:xfrm>
                <a:off x="948636" y="540044"/>
                <a:ext cx="3039480" cy="1651680"/>
              </p14:xfrm>
            </p:contentPart>
          </mc:Choice>
          <mc:Fallback xmlns="">
            <p:pic>
              <p:nvPicPr>
                <p:cNvPr id="4" name="잉크 3">
                  <a:extLst>
                    <a:ext uri="{FF2B5EF4-FFF2-40B4-BE49-F238E27FC236}">
                      <a16:creationId xmlns:a16="http://schemas.microsoft.com/office/drawing/2014/main" id="{EFE3485B-9A6D-4C61-AE64-05D7F39C41A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39996" y="531404"/>
                  <a:ext cx="3057120" cy="166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6" name="잉크 5">
                  <a:extLst>
                    <a:ext uri="{FF2B5EF4-FFF2-40B4-BE49-F238E27FC236}">
                      <a16:creationId xmlns:a16="http://schemas.microsoft.com/office/drawing/2014/main" id="{6353131F-8817-4D2A-AC9F-93DB8E1CFCBE}"/>
                    </a:ext>
                  </a:extLst>
                </p14:cNvPr>
                <p14:cNvContentPartPr/>
                <p14:nvPr/>
              </p14:nvContentPartPr>
              <p14:xfrm>
                <a:off x="4132116" y="1867724"/>
                <a:ext cx="226440" cy="308880"/>
              </p14:xfrm>
            </p:contentPart>
          </mc:Choice>
          <mc:Fallback xmlns="">
            <p:pic>
              <p:nvPicPr>
                <p:cNvPr id="6" name="잉크 5">
                  <a:extLst>
                    <a:ext uri="{FF2B5EF4-FFF2-40B4-BE49-F238E27FC236}">
                      <a16:creationId xmlns:a16="http://schemas.microsoft.com/office/drawing/2014/main" id="{6353131F-8817-4D2A-AC9F-93DB8E1CFCBE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123476" y="1858724"/>
                  <a:ext cx="244080" cy="32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05E5CD76-EC46-4F38-8D54-C243CA7219EF}"/>
                    </a:ext>
                  </a:extLst>
                </p14:cNvPr>
                <p14:cNvContentPartPr/>
                <p14:nvPr/>
              </p14:nvContentPartPr>
              <p14:xfrm>
                <a:off x="4142556" y="2083364"/>
                <a:ext cx="419400" cy="67320"/>
              </p14:xfrm>
            </p:contentPart>
          </mc:Choice>
          <mc:Fallback xmlns="">
            <p:pic>
              <p:nvPicPr>
                <p:cNvPr id="7" name="잉크 6">
                  <a:extLst>
                    <a:ext uri="{FF2B5EF4-FFF2-40B4-BE49-F238E27FC236}">
                      <a16:creationId xmlns:a16="http://schemas.microsoft.com/office/drawing/2014/main" id="{05E5CD76-EC46-4F38-8D54-C243CA7219EF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133916" y="2074364"/>
                  <a:ext cx="43704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579B82CF-3F28-4B3E-A237-F195D19F9C2A}"/>
                    </a:ext>
                  </a:extLst>
                </p14:cNvPr>
                <p14:cNvContentPartPr/>
                <p14:nvPr/>
              </p14:nvContentPartPr>
              <p14:xfrm>
                <a:off x="2997756" y="1429244"/>
                <a:ext cx="84960" cy="2164320"/>
              </p14:xfrm>
            </p:contentPart>
          </mc:Choice>
          <mc:Fallback xmlns=""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579B82CF-3F28-4B3E-A237-F195D19F9C2A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989116" y="1420604"/>
                  <a:ext cx="102600" cy="218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FF0BDE29-7D64-432A-ABD9-1D4631D129A9}"/>
                    </a:ext>
                  </a:extLst>
                </p14:cNvPr>
                <p14:cNvContentPartPr/>
                <p14:nvPr/>
              </p14:nvContentPartPr>
              <p14:xfrm>
                <a:off x="1497276" y="3120884"/>
                <a:ext cx="398520" cy="241200"/>
              </p14:xfrm>
            </p:contentPart>
          </mc:Choice>
          <mc:Fallback xmlns=""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FF0BDE29-7D64-432A-ABD9-1D4631D129A9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488636" y="3111884"/>
                  <a:ext cx="416160" cy="25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81EA8A0D-12B4-42CB-8C6F-6689511F3B89}"/>
                    </a:ext>
                  </a:extLst>
                </p14:cNvPr>
                <p14:cNvContentPartPr/>
                <p14:nvPr/>
              </p14:nvContentPartPr>
              <p14:xfrm>
                <a:off x="1925676" y="2990564"/>
                <a:ext cx="186840" cy="239400"/>
              </p14:xfrm>
            </p:contentPart>
          </mc:Choice>
          <mc:Fallback xmlns=""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81EA8A0D-12B4-42CB-8C6F-6689511F3B89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916676" y="2981564"/>
                  <a:ext cx="20448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19C5B2CD-6E0C-48D7-845C-2D6456B6EB43}"/>
                    </a:ext>
                  </a:extLst>
                </p14:cNvPr>
                <p14:cNvContentPartPr/>
                <p14:nvPr/>
              </p14:nvContentPartPr>
              <p14:xfrm>
                <a:off x="2142756" y="2937644"/>
                <a:ext cx="295920" cy="214560"/>
              </p14:xfrm>
            </p:contentPart>
          </mc:Choice>
          <mc:Fallback xmlns=""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19C5B2CD-6E0C-48D7-845C-2D6456B6EB43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134116" y="2929004"/>
                  <a:ext cx="31356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EAE1000E-7069-4222-925F-299539683189}"/>
                    </a:ext>
                  </a:extLst>
                </p14:cNvPr>
                <p14:cNvContentPartPr/>
                <p14:nvPr/>
              </p14:nvContentPartPr>
              <p14:xfrm>
                <a:off x="1537596" y="3445604"/>
                <a:ext cx="248760" cy="439920"/>
              </p14:xfrm>
            </p:contentPart>
          </mc:Choice>
          <mc:Fallback xmlns=""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EAE1000E-7069-4222-925F-299539683189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528956" y="3436964"/>
                  <a:ext cx="266400" cy="45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A5F0561A-2A18-4087-B8DC-01EDF8316E8F}"/>
                    </a:ext>
                  </a:extLst>
                </p14:cNvPr>
                <p14:cNvContentPartPr/>
                <p14:nvPr/>
              </p14:nvContentPartPr>
              <p14:xfrm>
                <a:off x="1446876" y="3666644"/>
                <a:ext cx="268920" cy="159120"/>
              </p14:xfrm>
            </p:contentPart>
          </mc:Choice>
          <mc:Fallback xmlns=""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A5F0561A-2A18-4087-B8DC-01EDF8316E8F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437876" y="3657644"/>
                  <a:ext cx="28656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EA9358A9-38E1-4390-851B-A27ADDB57744}"/>
                    </a:ext>
                  </a:extLst>
                </p14:cNvPr>
                <p14:cNvContentPartPr/>
                <p14:nvPr/>
              </p14:nvContentPartPr>
              <p14:xfrm>
                <a:off x="1728756" y="3571604"/>
                <a:ext cx="78480" cy="204480"/>
              </p14:xfrm>
            </p:contentPart>
          </mc:Choice>
          <mc:Fallback xmlns=""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EA9358A9-38E1-4390-851B-A27ADDB57744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720116" y="3562964"/>
                  <a:ext cx="9612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BDAE03BC-397F-4796-B3DE-79DFAFF6A993}"/>
                    </a:ext>
                  </a:extLst>
                </p14:cNvPr>
                <p14:cNvContentPartPr/>
                <p14:nvPr/>
              </p14:nvContentPartPr>
              <p14:xfrm>
                <a:off x="1792116" y="3591044"/>
                <a:ext cx="162000" cy="107640"/>
              </p14:xfrm>
            </p:contentPart>
          </mc:Choice>
          <mc:Fallback xmlns=""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BDAE03BC-397F-4796-B3DE-79DFAFF6A993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783116" y="3582404"/>
                  <a:ext cx="17964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7260583D-5C07-4EAD-909F-ACE519A29D4D}"/>
                    </a:ext>
                  </a:extLst>
                </p14:cNvPr>
                <p14:cNvContentPartPr/>
                <p14:nvPr/>
              </p14:nvContentPartPr>
              <p14:xfrm>
                <a:off x="1856556" y="3539204"/>
                <a:ext cx="179640" cy="157320"/>
              </p14:xfrm>
            </p:contentPart>
          </mc:Choice>
          <mc:Fallback xmlns=""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7260583D-5C07-4EAD-909F-ACE519A29D4D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847916" y="3530204"/>
                  <a:ext cx="19728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794F789D-110F-4BE7-B941-59A65C8B416D}"/>
                    </a:ext>
                  </a:extLst>
                </p14:cNvPr>
                <p14:cNvContentPartPr/>
                <p14:nvPr/>
              </p14:nvContentPartPr>
              <p14:xfrm>
                <a:off x="1960956" y="3521564"/>
                <a:ext cx="66240" cy="129600"/>
              </p14:xfrm>
            </p:contentPart>
          </mc:Choice>
          <mc:Fallback xmlns=""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794F789D-110F-4BE7-B941-59A65C8B416D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952316" y="3512924"/>
                  <a:ext cx="8388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3C9412C6-D986-485D-8DC0-45943D1D2352}"/>
                    </a:ext>
                  </a:extLst>
                </p14:cNvPr>
                <p14:cNvContentPartPr/>
                <p14:nvPr/>
              </p14:nvContentPartPr>
              <p14:xfrm>
                <a:off x="2058876" y="3272444"/>
                <a:ext cx="386280" cy="651960"/>
              </p14:xfrm>
            </p:contentPart>
          </mc:Choice>
          <mc:Fallback xmlns=""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3C9412C6-D986-485D-8DC0-45943D1D2352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049876" y="3263444"/>
                  <a:ext cx="403920" cy="66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DE61D324-227C-4030-8A4F-ED63B710CDD0}"/>
                    </a:ext>
                  </a:extLst>
                </p14:cNvPr>
                <p14:cNvContentPartPr/>
                <p14:nvPr/>
              </p14:nvContentPartPr>
              <p14:xfrm>
                <a:off x="3363876" y="2988404"/>
                <a:ext cx="112320" cy="178920"/>
              </p14:xfrm>
            </p:contentPart>
          </mc:Choice>
          <mc:Fallback xmlns=""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DE61D324-227C-4030-8A4F-ED63B710CDD0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354876" y="2979764"/>
                  <a:ext cx="12996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2F012AE3-CCF3-489C-89DF-2C84DB313361}"/>
                    </a:ext>
                  </a:extLst>
                </p14:cNvPr>
                <p14:cNvContentPartPr/>
                <p14:nvPr/>
              </p14:nvContentPartPr>
              <p14:xfrm>
                <a:off x="3461076" y="2909564"/>
                <a:ext cx="470520" cy="213120"/>
              </p14:xfrm>
            </p:contentPart>
          </mc:Choice>
          <mc:Fallback xmlns=""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2F012AE3-CCF3-489C-89DF-2C84DB313361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452436" y="2900924"/>
                  <a:ext cx="48816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A2ABC3D9-2126-475F-A77C-BE2297F589A2}"/>
                    </a:ext>
                  </a:extLst>
                </p14:cNvPr>
                <p14:cNvContentPartPr/>
                <p14:nvPr/>
              </p14:nvContentPartPr>
              <p14:xfrm>
                <a:off x="3460716" y="3266324"/>
                <a:ext cx="145800" cy="380160"/>
              </p14:xfrm>
            </p:contentPart>
          </mc:Choice>
          <mc:Fallback xmlns=""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A2ABC3D9-2126-475F-A77C-BE2297F589A2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452076" y="3257324"/>
                  <a:ext cx="163440" cy="39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D5B37D22-DFE1-46EF-B369-D788186A08F8}"/>
                    </a:ext>
                  </a:extLst>
                </p14:cNvPr>
                <p14:cNvContentPartPr/>
                <p14:nvPr/>
              </p14:nvContentPartPr>
              <p14:xfrm>
                <a:off x="3367476" y="3329684"/>
                <a:ext cx="335520" cy="279360"/>
              </p14:xfrm>
            </p:contentPart>
          </mc:Choice>
          <mc:Fallback xmlns=""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D5B37D22-DFE1-46EF-B369-D788186A08F8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358476" y="3321044"/>
                  <a:ext cx="353160" cy="29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4" name="잉크 23">
                  <a:extLst>
                    <a:ext uri="{FF2B5EF4-FFF2-40B4-BE49-F238E27FC236}">
                      <a16:creationId xmlns:a16="http://schemas.microsoft.com/office/drawing/2014/main" id="{2BCA6D52-CBFA-4758-B891-12934D93BBB2}"/>
                    </a:ext>
                  </a:extLst>
                </p14:cNvPr>
                <p14:cNvContentPartPr/>
                <p14:nvPr/>
              </p14:nvContentPartPr>
              <p14:xfrm>
                <a:off x="3670956" y="3431564"/>
                <a:ext cx="77760" cy="107280"/>
              </p14:xfrm>
            </p:contentPart>
          </mc:Choice>
          <mc:Fallback xmlns="">
            <p:pic>
              <p:nvPicPr>
                <p:cNvPr id="24" name="잉크 23">
                  <a:extLst>
                    <a:ext uri="{FF2B5EF4-FFF2-40B4-BE49-F238E27FC236}">
                      <a16:creationId xmlns:a16="http://schemas.microsoft.com/office/drawing/2014/main" id="{2BCA6D52-CBFA-4758-B891-12934D93BBB2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662316" y="3422924"/>
                  <a:ext cx="9540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48756940-A2EB-4C3C-BA66-924BC8F3C3C1}"/>
                    </a:ext>
                  </a:extLst>
                </p14:cNvPr>
                <p14:cNvContentPartPr/>
                <p14:nvPr/>
              </p14:nvContentPartPr>
              <p14:xfrm>
                <a:off x="3737916" y="3344084"/>
                <a:ext cx="153360" cy="137880"/>
              </p14:xfrm>
            </p:contentPart>
          </mc:Choice>
          <mc:Fallback xmlns=""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48756940-A2EB-4C3C-BA66-924BC8F3C3C1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3728916" y="3335444"/>
                  <a:ext cx="17100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6" name="잉크 25">
                  <a:extLst>
                    <a:ext uri="{FF2B5EF4-FFF2-40B4-BE49-F238E27FC236}">
                      <a16:creationId xmlns:a16="http://schemas.microsoft.com/office/drawing/2014/main" id="{E5A64BFF-F72D-4B7D-88B1-7BE36C57E0BB}"/>
                    </a:ext>
                  </a:extLst>
                </p14:cNvPr>
                <p14:cNvContentPartPr/>
                <p14:nvPr/>
              </p14:nvContentPartPr>
              <p14:xfrm>
                <a:off x="3791196" y="3376844"/>
                <a:ext cx="52200" cy="102960"/>
              </p14:xfrm>
            </p:contentPart>
          </mc:Choice>
          <mc:Fallback xmlns="">
            <p:pic>
              <p:nvPicPr>
                <p:cNvPr id="26" name="잉크 25">
                  <a:extLst>
                    <a:ext uri="{FF2B5EF4-FFF2-40B4-BE49-F238E27FC236}">
                      <a16:creationId xmlns:a16="http://schemas.microsoft.com/office/drawing/2014/main" id="{E5A64BFF-F72D-4B7D-88B1-7BE36C57E0BB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3782556" y="3367844"/>
                  <a:ext cx="6984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7" name="잉크 26">
                  <a:extLst>
                    <a:ext uri="{FF2B5EF4-FFF2-40B4-BE49-F238E27FC236}">
                      <a16:creationId xmlns:a16="http://schemas.microsoft.com/office/drawing/2014/main" id="{E4961FB5-97F1-4A09-995C-E842622743DC}"/>
                    </a:ext>
                  </a:extLst>
                </p14:cNvPr>
                <p14:cNvContentPartPr/>
                <p14:nvPr/>
              </p14:nvContentPartPr>
              <p14:xfrm>
                <a:off x="3829716" y="3300164"/>
                <a:ext cx="191520" cy="111960"/>
              </p14:xfrm>
            </p:contentPart>
          </mc:Choice>
          <mc:Fallback xmlns=""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E4961FB5-97F1-4A09-995C-E842622743DC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820716" y="3291164"/>
                  <a:ext cx="20916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28" name="잉크 27">
                  <a:extLst>
                    <a:ext uri="{FF2B5EF4-FFF2-40B4-BE49-F238E27FC236}">
                      <a16:creationId xmlns:a16="http://schemas.microsoft.com/office/drawing/2014/main" id="{C0F03EB6-63B3-422E-B299-439A2E5545FC}"/>
                    </a:ext>
                  </a:extLst>
                </p14:cNvPr>
                <p14:cNvContentPartPr/>
                <p14:nvPr/>
              </p14:nvContentPartPr>
              <p14:xfrm>
                <a:off x="4032036" y="3101084"/>
                <a:ext cx="239400" cy="630000"/>
              </p14:xfrm>
            </p:contentPart>
          </mc:Choice>
          <mc:Fallback xmlns=""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C0F03EB6-63B3-422E-B299-439A2E5545FC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4023036" y="3092084"/>
                  <a:ext cx="257040" cy="64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29" name="잉크 28">
                  <a:extLst>
                    <a:ext uri="{FF2B5EF4-FFF2-40B4-BE49-F238E27FC236}">
                      <a16:creationId xmlns:a16="http://schemas.microsoft.com/office/drawing/2014/main" id="{B8B95754-35FA-41EE-8402-23E0410512F5}"/>
                    </a:ext>
                  </a:extLst>
                </p14:cNvPr>
                <p14:cNvContentPartPr/>
                <p14:nvPr/>
              </p14:nvContentPartPr>
              <p14:xfrm>
                <a:off x="3802716" y="3243284"/>
                <a:ext cx="43920" cy="203760"/>
              </p14:xfrm>
            </p:contentPart>
          </mc:Choice>
          <mc:Fallback xmlns="">
            <p:pic>
              <p:nvPicPr>
                <p:cNvPr id="29" name="잉크 28">
                  <a:extLst>
                    <a:ext uri="{FF2B5EF4-FFF2-40B4-BE49-F238E27FC236}">
                      <a16:creationId xmlns:a16="http://schemas.microsoft.com/office/drawing/2014/main" id="{B8B95754-35FA-41EE-8402-23E0410512F5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3793716" y="3234644"/>
                  <a:ext cx="61560" cy="221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668A8BB3-129D-4962-B16A-BC1E679A3E46}"/>
              </a:ext>
            </a:extLst>
          </p:cNvPr>
          <p:cNvGrpSpPr/>
          <p:nvPr/>
        </p:nvGrpSpPr>
        <p:grpSpPr>
          <a:xfrm>
            <a:off x="5176836" y="972044"/>
            <a:ext cx="3643920" cy="1753200"/>
            <a:chOff x="5176836" y="972044"/>
            <a:chExt cx="3643920" cy="1753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2" name="잉크 31">
                  <a:extLst>
                    <a:ext uri="{FF2B5EF4-FFF2-40B4-BE49-F238E27FC236}">
                      <a16:creationId xmlns:a16="http://schemas.microsoft.com/office/drawing/2014/main" id="{B07D6A08-7837-4DF4-9145-67EBF33BF947}"/>
                    </a:ext>
                  </a:extLst>
                </p14:cNvPr>
                <p14:cNvContentPartPr/>
                <p14:nvPr/>
              </p14:nvContentPartPr>
              <p14:xfrm>
                <a:off x="5176836" y="1298564"/>
                <a:ext cx="178200" cy="233640"/>
              </p14:xfrm>
            </p:contentPart>
          </mc:Choice>
          <mc:Fallback xmlns="">
            <p:pic>
              <p:nvPicPr>
                <p:cNvPr id="32" name="잉크 31">
                  <a:extLst>
                    <a:ext uri="{FF2B5EF4-FFF2-40B4-BE49-F238E27FC236}">
                      <a16:creationId xmlns:a16="http://schemas.microsoft.com/office/drawing/2014/main" id="{B07D6A08-7837-4DF4-9145-67EBF33BF947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5167836" y="1289924"/>
                  <a:ext cx="19584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3" name="잉크 32">
                  <a:extLst>
                    <a:ext uri="{FF2B5EF4-FFF2-40B4-BE49-F238E27FC236}">
                      <a16:creationId xmlns:a16="http://schemas.microsoft.com/office/drawing/2014/main" id="{94920F06-14BB-4B52-89D7-6F57ED8C3FC0}"/>
                    </a:ext>
                  </a:extLst>
                </p14:cNvPr>
                <p14:cNvContentPartPr/>
                <p14:nvPr/>
              </p14:nvContentPartPr>
              <p14:xfrm>
                <a:off x="5360436" y="1262924"/>
                <a:ext cx="448920" cy="203760"/>
              </p14:xfrm>
            </p:contentPart>
          </mc:Choice>
          <mc:Fallback xmlns="">
            <p:pic>
              <p:nvPicPr>
                <p:cNvPr id="33" name="잉크 32">
                  <a:extLst>
                    <a:ext uri="{FF2B5EF4-FFF2-40B4-BE49-F238E27FC236}">
                      <a16:creationId xmlns:a16="http://schemas.microsoft.com/office/drawing/2014/main" id="{94920F06-14BB-4B52-89D7-6F57ED8C3FC0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351436" y="1254284"/>
                  <a:ext cx="46656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4" name="잉크 33">
                  <a:extLst>
                    <a:ext uri="{FF2B5EF4-FFF2-40B4-BE49-F238E27FC236}">
                      <a16:creationId xmlns:a16="http://schemas.microsoft.com/office/drawing/2014/main" id="{BE80041C-6CFA-42E6-B234-4C0EA8CFA15A}"/>
                    </a:ext>
                  </a:extLst>
                </p14:cNvPr>
                <p14:cNvContentPartPr/>
                <p14:nvPr/>
              </p14:nvContentPartPr>
              <p14:xfrm>
                <a:off x="5989716" y="972044"/>
                <a:ext cx="122040" cy="436680"/>
              </p14:xfrm>
            </p:contentPart>
          </mc:Choice>
          <mc:Fallback xmlns="">
            <p:pic>
              <p:nvPicPr>
                <p:cNvPr id="34" name="잉크 33">
                  <a:extLst>
                    <a:ext uri="{FF2B5EF4-FFF2-40B4-BE49-F238E27FC236}">
                      <a16:creationId xmlns:a16="http://schemas.microsoft.com/office/drawing/2014/main" id="{BE80041C-6CFA-42E6-B234-4C0EA8CFA15A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980716" y="963404"/>
                  <a:ext cx="139680" cy="45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5" name="잉크 34">
                  <a:extLst>
                    <a:ext uri="{FF2B5EF4-FFF2-40B4-BE49-F238E27FC236}">
                      <a16:creationId xmlns:a16="http://schemas.microsoft.com/office/drawing/2014/main" id="{8CC13B8D-C07B-44F8-8FA4-6389E6E94D8A}"/>
                    </a:ext>
                  </a:extLst>
                </p14:cNvPr>
                <p14:cNvContentPartPr/>
                <p14:nvPr/>
              </p14:nvContentPartPr>
              <p14:xfrm>
                <a:off x="5929596" y="1161044"/>
                <a:ext cx="221400" cy="184320"/>
              </p14:xfrm>
            </p:contentPart>
          </mc:Choice>
          <mc:Fallback xmlns="">
            <p:pic>
              <p:nvPicPr>
                <p:cNvPr id="35" name="잉크 34">
                  <a:extLst>
                    <a:ext uri="{FF2B5EF4-FFF2-40B4-BE49-F238E27FC236}">
                      <a16:creationId xmlns:a16="http://schemas.microsoft.com/office/drawing/2014/main" id="{8CC13B8D-C07B-44F8-8FA4-6389E6E94D8A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920956" y="1152044"/>
                  <a:ext cx="23904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6" name="잉크 35">
                  <a:extLst>
                    <a:ext uri="{FF2B5EF4-FFF2-40B4-BE49-F238E27FC236}">
                      <a16:creationId xmlns:a16="http://schemas.microsoft.com/office/drawing/2014/main" id="{B2F0D47D-5511-47F9-AFE7-BF6B060AA05D}"/>
                    </a:ext>
                  </a:extLst>
                </p14:cNvPr>
                <p14:cNvContentPartPr/>
                <p14:nvPr/>
              </p14:nvContentPartPr>
              <p14:xfrm>
                <a:off x="6144156" y="1233764"/>
                <a:ext cx="46440" cy="73800"/>
              </p14:xfrm>
            </p:contentPart>
          </mc:Choice>
          <mc:Fallback xmlns="">
            <p:pic>
              <p:nvPicPr>
                <p:cNvPr id="36" name="잉크 35">
                  <a:extLst>
                    <a:ext uri="{FF2B5EF4-FFF2-40B4-BE49-F238E27FC236}">
                      <a16:creationId xmlns:a16="http://schemas.microsoft.com/office/drawing/2014/main" id="{B2F0D47D-5511-47F9-AFE7-BF6B060AA05D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135156" y="1225124"/>
                  <a:ext cx="6408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7" name="잉크 36">
                  <a:extLst>
                    <a:ext uri="{FF2B5EF4-FFF2-40B4-BE49-F238E27FC236}">
                      <a16:creationId xmlns:a16="http://schemas.microsoft.com/office/drawing/2014/main" id="{01D7F579-8B78-4DDB-8739-6F4D7AF23189}"/>
                    </a:ext>
                  </a:extLst>
                </p14:cNvPr>
                <p14:cNvContentPartPr/>
                <p14:nvPr/>
              </p14:nvContentPartPr>
              <p14:xfrm>
                <a:off x="6211476" y="1141604"/>
                <a:ext cx="135360" cy="156960"/>
              </p14:xfrm>
            </p:contentPart>
          </mc:Choice>
          <mc:Fallback xmlns="">
            <p:pic>
              <p:nvPicPr>
                <p:cNvPr id="37" name="잉크 36">
                  <a:extLst>
                    <a:ext uri="{FF2B5EF4-FFF2-40B4-BE49-F238E27FC236}">
                      <a16:creationId xmlns:a16="http://schemas.microsoft.com/office/drawing/2014/main" id="{01D7F579-8B78-4DDB-8739-6F4D7AF23189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202476" y="1132604"/>
                  <a:ext cx="15300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38" name="잉크 37">
                  <a:extLst>
                    <a:ext uri="{FF2B5EF4-FFF2-40B4-BE49-F238E27FC236}">
                      <a16:creationId xmlns:a16="http://schemas.microsoft.com/office/drawing/2014/main" id="{D7C7FDF7-2AEE-45E4-BE01-7B87C19219D2}"/>
                    </a:ext>
                  </a:extLst>
                </p14:cNvPr>
                <p14:cNvContentPartPr/>
                <p14:nvPr/>
              </p14:nvContentPartPr>
              <p14:xfrm>
                <a:off x="6323796" y="1114964"/>
                <a:ext cx="127080" cy="142920"/>
              </p14:xfrm>
            </p:contentPart>
          </mc:Choice>
          <mc:Fallback xmlns="">
            <p:pic>
              <p:nvPicPr>
                <p:cNvPr id="38" name="잉크 37">
                  <a:extLst>
                    <a:ext uri="{FF2B5EF4-FFF2-40B4-BE49-F238E27FC236}">
                      <a16:creationId xmlns:a16="http://schemas.microsoft.com/office/drawing/2014/main" id="{D7C7FDF7-2AEE-45E4-BE01-7B87C19219D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314796" y="1105964"/>
                  <a:ext cx="14472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39" name="잉크 38">
                  <a:extLst>
                    <a:ext uri="{FF2B5EF4-FFF2-40B4-BE49-F238E27FC236}">
                      <a16:creationId xmlns:a16="http://schemas.microsoft.com/office/drawing/2014/main" id="{97B9F83F-6923-4D3D-9DFD-B6735B18388D}"/>
                    </a:ext>
                  </a:extLst>
                </p14:cNvPr>
                <p14:cNvContentPartPr/>
                <p14:nvPr/>
              </p14:nvContentPartPr>
              <p14:xfrm>
                <a:off x="6494436" y="1018484"/>
                <a:ext cx="209520" cy="519120"/>
              </p14:xfrm>
            </p:contentPart>
          </mc:Choice>
          <mc:Fallback xmlns="">
            <p:pic>
              <p:nvPicPr>
                <p:cNvPr id="39" name="잉크 38">
                  <a:extLst>
                    <a:ext uri="{FF2B5EF4-FFF2-40B4-BE49-F238E27FC236}">
                      <a16:creationId xmlns:a16="http://schemas.microsoft.com/office/drawing/2014/main" id="{97B9F83F-6923-4D3D-9DFD-B6735B18388D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6485796" y="1009484"/>
                  <a:ext cx="227160" cy="53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0" name="잉크 39">
                  <a:extLst>
                    <a:ext uri="{FF2B5EF4-FFF2-40B4-BE49-F238E27FC236}">
                      <a16:creationId xmlns:a16="http://schemas.microsoft.com/office/drawing/2014/main" id="{A310F580-4ACC-4BE7-A08B-E891E8DB091F}"/>
                    </a:ext>
                  </a:extLst>
                </p14:cNvPr>
                <p14:cNvContentPartPr/>
                <p14:nvPr/>
              </p14:nvContentPartPr>
              <p14:xfrm>
                <a:off x="6837876" y="1044404"/>
                <a:ext cx="244440" cy="169560"/>
              </p14:xfrm>
            </p:contentPart>
          </mc:Choice>
          <mc:Fallback xmlns="">
            <p:pic>
              <p:nvPicPr>
                <p:cNvPr id="40" name="잉크 39">
                  <a:extLst>
                    <a:ext uri="{FF2B5EF4-FFF2-40B4-BE49-F238E27FC236}">
                      <a16:creationId xmlns:a16="http://schemas.microsoft.com/office/drawing/2014/main" id="{A310F580-4ACC-4BE7-A08B-E891E8DB091F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828876" y="1035404"/>
                  <a:ext cx="26208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1" name="잉크 40">
                  <a:extLst>
                    <a:ext uri="{FF2B5EF4-FFF2-40B4-BE49-F238E27FC236}">
                      <a16:creationId xmlns:a16="http://schemas.microsoft.com/office/drawing/2014/main" id="{682BA220-42F8-41C0-8E23-EAB4A79EBD7D}"/>
                    </a:ext>
                  </a:extLst>
                </p14:cNvPr>
                <p14:cNvContentPartPr/>
                <p14:nvPr/>
              </p14:nvContentPartPr>
              <p14:xfrm>
                <a:off x="5305716" y="1817324"/>
                <a:ext cx="102600" cy="254880"/>
              </p14:xfrm>
            </p:contentPart>
          </mc:Choice>
          <mc:Fallback xmlns="">
            <p:pic>
              <p:nvPicPr>
                <p:cNvPr id="41" name="잉크 40">
                  <a:extLst>
                    <a:ext uri="{FF2B5EF4-FFF2-40B4-BE49-F238E27FC236}">
                      <a16:creationId xmlns:a16="http://schemas.microsoft.com/office/drawing/2014/main" id="{682BA220-42F8-41C0-8E23-EAB4A79EBD7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5296716" y="1808684"/>
                  <a:ext cx="120240" cy="27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2" name="잉크 41">
                  <a:extLst>
                    <a:ext uri="{FF2B5EF4-FFF2-40B4-BE49-F238E27FC236}">
                      <a16:creationId xmlns:a16="http://schemas.microsoft.com/office/drawing/2014/main" id="{4E60955E-C5FF-4392-BFE2-A0711E73F8FB}"/>
                    </a:ext>
                  </a:extLst>
                </p14:cNvPr>
                <p14:cNvContentPartPr/>
                <p14:nvPr/>
              </p14:nvContentPartPr>
              <p14:xfrm>
                <a:off x="5428476" y="1858364"/>
                <a:ext cx="123480" cy="172080"/>
              </p14:xfrm>
            </p:contentPart>
          </mc:Choice>
          <mc:Fallback xmlns="">
            <p:pic>
              <p:nvPicPr>
                <p:cNvPr id="42" name="잉크 41">
                  <a:extLst>
                    <a:ext uri="{FF2B5EF4-FFF2-40B4-BE49-F238E27FC236}">
                      <a16:creationId xmlns:a16="http://schemas.microsoft.com/office/drawing/2014/main" id="{4E60955E-C5FF-4392-BFE2-A0711E73F8FB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5419836" y="1849364"/>
                  <a:ext cx="14112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3" name="잉크 42">
                  <a:extLst>
                    <a:ext uri="{FF2B5EF4-FFF2-40B4-BE49-F238E27FC236}">
                      <a16:creationId xmlns:a16="http://schemas.microsoft.com/office/drawing/2014/main" id="{C60EE623-C364-42EE-AFF6-A85FE4DCC289}"/>
                    </a:ext>
                  </a:extLst>
                </p14:cNvPr>
                <p14:cNvContentPartPr/>
                <p14:nvPr/>
              </p14:nvContentPartPr>
              <p14:xfrm>
                <a:off x="5619276" y="1792844"/>
                <a:ext cx="238320" cy="145080"/>
              </p14:xfrm>
            </p:contentPart>
          </mc:Choice>
          <mc:Fallback xmlns="">
            <p:pic>
              <p:nvPicPr>
                <p:cNvPr id="43" name="잉크 42">
                  <a:extLst>
                    <a:ext uri="{FF2B5EF4-FFF2-40B4-BE49-F238E27FC236}">
                      <a16:creationId xmlns:a16="http://schemas.microsoft.com/office/drawing/2014/main" id="{C60EE623-C364-42EE-AFF6-A85FE4DCC28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610276" y="1783844"/>
                  <a:ext cx="25596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4" name="잉크 43">
                  <a:extLst>
                    <a:ext uri="{FF2B5EF4-FFF2-40B4-BE49-F238E27FC236}">
                      <a16:creationId xmlns:a16="http://schemas.microsoft.com/office/drawing/2014/main" id="{D4C584A3-5801-48BA-9F4C-7C8DAF6EE0D6}"/>
                    </a:ext>
                  </a:extLst>
                </p14:cNvPr>
                <p14:cNvContentPartPr/>
                <p14:nvPr/>
              </p14:nvContentPartPr>
              <p14:xfrm>
                <a:off x="5953356" y="1679804"/>
                <a:ext cx="253440" cy="194400"/>
              </p14:xfrm>
            </p:contentPart>
          </mc:Choice>
          <mc:Fallback xmlns="">
            <p:pic>
              <p:nvPicPr>
                <p:cNvPr id="44" name="잉크 43">
                  <a:extLst>
                    <a:ext uri="{FF2B5EF4-FFF2-40B4-BE49-F238E27FC236}">
                      <a16:creationId xmlns:a16="http://schemas.microsoft.com/office/drawing/2014/main" id="{D4C584A3-5801-48BA-9F4C-7C8DAF6EE0D6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944356" y="1671164"/>
                  <a:ext cx="27108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5" name="잉크 44">
                  <a:extLst>
                    <a:ext uri="{FF2B5EF4-FFF2-40B4-BE49-F238E27FC236}">
                      <a16:creationId xmlns:a16="http://schemas.microsoft.com/office/drawing/2014/main" id="{66CAF60A-E3BD-4651-89FB-315E0F0BA580}"/>
                    </a:ext>
                  </a:extLst>
                </p14:cNvPr>
                <p14:cNvContentPartPr/>
                <p14:nvPr/>
              </p14:nvContentPartPr>
              <p14:xfrm>
                <a:off x="6257916" y="1694204"/>
                <a:ext cx="145440" cy="178920"/>
              </p14:xfrm>
            </p:contentPart>
          </mc:Choice>
          <mc:Fallback xmlns="">
            <p:pic>
              <p:nvPicPr>
                <p:cNvPr id="45" name="잉크 44">
                  <a:extLst>
                    <a:ext uri="{FF2B5EF4-FFF2-40B4-BE49-F238E27FC236}">
                      <a16:creationId xmlns:a16="http://schemas.microsoft.com/office/drawing/2014/main" id="{66CAF60A-E3BD-4651-89FB-315E0F0BA580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6249276" y="1685204"/>
                  <a:ext cx="16308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6" name="잉크 45">
                  <a:extLst>
                    <a:ext uri="{FF2B5EF4-FFF2-40B4-BE49-F238E27FC236}">
                      <a16:creationId xmlns:a16="http://schemas.microsoft.com/office/drawing/2014/main" id="{9F991376-0E87-4199-BEE4-C9A288AA2F5C}"/>
                    </a:ext>
                  </a:extLst>
                </p14:cNvPr>
                <p14:cNvContentPartPr/>
                <p14:nvPr/>
              </p14:nvContentPartPr>
              <p14:xfrm>
                <a:off x="6444396" y="1712204"/>
                <a:ext cx="40320" cy="134280"/>
              </p14:xfrm>
            </p:contentPart>
          </mc:Choice>
          <mc:Fallback xmlns="">
            <p:pic>
              <p:nvPicPr>
                <p:cNvPr id="46" name="잉크 45">
                  <a:extLst>
                    <a:ext uri="{FF2B5EF4-FFF2-40B4-BE49-F238E27FC236}">
                      <a16:creationId xmlns:a16="http://schemas.microsoft.com/office/drawing/2014/main" id="{9F991376-0E87-4199-BEE4-C9A288AA2F5C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6435756" y="1703204"/>
                  <a:ext cx="5796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47" name="잉크 46">
                  <a:extLst>
                    <a:ext uri="{FF2B5EF4-FFF2-40B4-BE49-F238E27FC236}">
                      <a16:creationId xmlns:a16="http://schemas.microsoft.com/office/drawing/2014/main" id="{21B0C884-D25D-4669-91E5-380F7F395377}"/>
                    </a:ext>
                  </a:extLst>
                </p14:cNvPr>
                <p14:cNvContentPartPr/>
                <p14:nvPr/>
              </p14:nvContentPartPr>
              <p14:xfrm>
                <a:off x="6473916" y="1727324"/>
                <a:ext cx="96840" cy="66960"/>
              </p14:xfrm>
            </p:contentPart>
          </mc:Choice>
          <mc:Fallback xmlns="">
            <p:pic>
              <p:nvPicPr>
                <p:cNvPr id="47" name="잉크 46">
                  <a:extLst>
                    <a:ext uri="{FF2B5EF4-FFF2-40B4-BE49-F238E27FC236}">
                      <a16:creationId xmlns:a16="http://schemas.microsoft.com/office/drawing/2014/main" id="{21B0C884-D25D-4669-91E5-380F7F395377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6465276" y="1718324"/>
                  <a:ext cx="11448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48" name="잉크 47">
                  <a:extLst>
                    <a:ext uri="{FF2B5EF4-FFF2-40B4-BE49-F238E27FC236}">
                      <a16:creationId xmlns:a16="http://schemas.microsoft.com/office/drawing/2014/main" id="{20BCEA72-F3FE-479B-A7FF-B5C421424743}"/>
                    </a:ext>
                  </a:extLst>
                </p14:cNvPr>
                <p14:cNvContentPartPr/>
                <p14:nvPr/>
              </p14:nvContentPartPr>
              <p14:xfrm>
                <a:off x="6589116" y="1637684"/>
                <a:ext cx="127800" cy="167400"/>
              </p14:xfrm>
            </p:contentPart>
          </mc:Choice>
          <mc:Fallback xmlns="">
            <p:pic>
              <p:nvPicPr>
                <p:cNvPr id="48" name="잉크 47">
                  <a:extLst>
                    <a:ext uri="{FF2B5EF4-FFF2-40B4-BE49-F238E27FC236}">
                      <a16:creationId xmlns:a16="http://schemas.microsoft.com/office/drawing/2014/main" id="{20BCEA72-F3FE-479B-A7FF-B5C421424743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580476" y="1628684"/>
                  <a:ext cx="14544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49" name="잉크 48">
                  <a:extLst>
                    <a:ext uri="{FF2B5EF4-FFF2-40B4-BE49-F238E27FC236}">
                      <a16:creationId xmlns:a16="http://schemas.microsoft.com/office/drawing/2014/main" id="{D2B041B2-8B7F-4281-9653-5847173E8890}"/>
                    </a:ext>
                  </a:extLst>
                </p14:cNvPr>
                <p14:cNvContentPartPr/>
                <p14:nvPr/>
              </p14:nvContentPartPr>
              <p14:xfrm>
                <a:off x="6893316" y="1572884"/>
                <a:ext cx="7920" cy="191880"/>
              </p14:xfrm>
            </p:contentPart>
          </mc:Choice>
          <mc:Fallback xmlns="">
            <p:pic>
              <p:nvPicPr>
                <p:cNvPr id="49" name="잉크 48">
                  <a:extLst>
                    <a:ext uri="{FF2B5EF4-FFF2-40B4-BE49-F238E27FC236}">
                      <a16:creationId xmlns:a16="http://schemas.microsoft.com/office/drawing/2014/main" id="{D2B041B2-8B7F-4281-9653-5847173E8890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884316" y="1564244"/>
                  <a:ext cx="2556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0" name="잉크 49">
                  <a:extLst>
                    <a:ext uri="{FF2B5EF4-FFF2-40B4-BE49-F238E27FC236}">
                      <a16:creationId xmlns:a16="http://schemas.microsoft.com/office/drawing/2014/main" id="{114841CB-AB26-47F0-9933-07073D6498E4}"/>
                    </a:ext>
                  </a:extLst>
                </p14:cNvPr>
                <p14:cNvContentPartPr/>
                <p14:nvPr/>
              </p14:nvContentPartPr>
              <p14:xfrm>
                <a:off x="6907356" y="1570724"/>
                <a:ext cx="177840" cy="172080"/>
              </p14:xfrm>
            </p:contentPart>
          </mc:Choice>
          <mc:Fallback xmlns="">
            <p:pic>
              <p:nvPicPr>
                <p:cNvPr id="50" name="잉크 49">
                  <a:extLst>
                    <a:ext uri="{FF2B5EF4-FFF2-40B4-BE49-F238E27FC236}">
                      <a16:creationId xmlns:a16="http://schemas.microsoft.com/office/drawing/2014/main" id="{114841CB-AB26-47F0-9933-07073D6498E4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898716" y="1561724"/>
                  <a:ext cx="19548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1" name="잉크 50">
                  <a:extLst>
                    <a:ext uri="{FF2B5EF4-FFF2-40B4-BE49-F238E27FC236}">
                      <a16:creationId xmlns:a16="http://schemas.microsoft.com/office/drawing/2014/main" id="{D1E5B4BF-FB92-4F25-ADF1-446885DABC5F}"/>
                    </a:ext>
                  </a:extLst>
                </p14:cNvPr>
                <p14:cNvContentPartPr/>
                <p14:nvPr/>
              </p14:nvContentPartPr>
              <p14:xfrm>
                <a:off x="6960276" y="1729484"/>
                <a:ext cx="186480" cy="88560"/>
              </p14:xfrm>
            </p:contentPart>
          </mc:Choice>
          <mc:Fallback xmlns="">
            <p:pic>
              <p:nvPicPr>
                <p:cNvPr id="51" name="잉크 50">
                  <a:extLst>
                    <a:ext uri="{FF2B5EF4-FFF2-40B4-BE49-F238E27FC236}">
                      <a16:creationId xmlns:a16="http://schemas.microsoft.com/office/drawing/2014/main" id="{D1E5B4BF-FB92-4F25-ADF1-446885DABC5F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951636" y="1720484"/>
                  <a:ext cx="20412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2" name="잉크 51">
                  <a:extLst>
                    <a:ext uri="{FF2B5EF4-FFF2-40B4-BE49-F238E27FC236}">
                      <a16:creationId xmlns:a16="http://schemas.microsoft.com/office/drawing/2014/main" id="{E508FEAF-4684-4FF8-9BC9-F9AB60EAF449}"/>
                    </a:ext>
                  </a:extLst>
                </p14:cNvPr>
                <p14:cNvContentPartPr/>
                <p14:nvPr/>
              </p14:nvContentPartPr>
              <p14:xfrm>
                <a:off x="7118676" y="1599164"/>
                <a:ext cx="81360" cy="148680"/>
              </p14:xfrm>
            </p:contentPart>
          </mc:Choice>
          <mc:Fallback xmlns="">
            <p:pic>
              <p:nvPicPr>
                <p:cNvPr id="52" name="잉크 51">
                  <a:extLst>
                    <a:ext uri="{FF2B5EF4-FFF2-40B4-BE49-F238E27FC236}">
                      <a16:creationId xmlns:a16="http://schemas.microsoft.com/office/drawing/2014/main" id="{E508FEAF-4684-4FF8-9BC9-F9AB60EAF449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7109676" y="1590164"/>
                  <a:ext cx="9900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3" name="잉크 52">
                  <a:extLst>
                    <a:ext uri="{FF2B5EF4-FFF2-40B4-BE49-F238E27FC236}">
                      <a16:creationId xmlns:a16="http://schemas.microsoft.com/office/drawing/2014/main" id="{74787140-72F3-4D9D-B538-8C0DA8646BB4}"/>
                    </a:ext>
                  </a:extLst>
                </p14:cNvPr>
                <p14:cNvContentPartPr/>
                <p14:nvPr/>
              </p14:nvContentPartPr>
              <p14:xfrm>
                <a:off x="7226316" y="1532204"/>
                <a:ext cx="198000" cy="200880"/>
              </p14:xfrm>
            </p:contentPart>
          </mc:Choice>
          <mc:Fallback xmlns="">
            <p:pic>
              <p:nvPicPr>
                <p:cNvPr id="53" name="잉크 52">
                  <a:extLst>
                    <a:ext uri="{FF2B5EF4-FFF2-40B4-BE49-F238E27FC236}">
                      <a16:creationId xmlns:a16="http://schemas.microsoft.com/office/drawing/2014/main" id="{74787140-72F3-4D9D-B538-8C0DA8646BB4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7217316" y="1523564"/>
                  <a:ext cx="21564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54" name="잉크 53">
                  <a:extLst>
                    <a:ext uri="{FF2B5EF4-FFF2-40B4-BE49-F238E27FC236}">
                      <a16:creationId xmlns:a16="http://schemas.microsoft.com/office/drawing/2014/main" id="{E8E87035-EAFE-463D-80DB-CD70BEF6D47D}"/>
                    </a:ext>
                  </a:extLst>
                </p14:cNvPr>
                <p14:cNvContentPartPr/>
                <p14:nvPr/>
              </p14:nvContentPartPr>
              <p14:xfrm>
                <a:off x="7485156" y="1720484"/>
                <a:ext cx="6480" cy="9360"/>
              </p14:xfrm>
            </p:contentPart>
          </mc:Choice>
          <mc:Fallback xmlns="">
            <p:pic>
              <p:nvPicPr>
                <p:cNvPr id="54" name="잉크 53">
                  <a:extLst>
                    <a:ext uri="{FF2B5EF4-FFF2-40B4-BE49-F238E27FC236}">
                      <a16:creationId xmlns:a16="http://schemas.microsoft.com/office/drawing/2014/main" id="{E8E87035-EAFE-463D-80DB-CD70BEF6D47D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7476516" y="1711484"/>
                  <a:ext cx="2412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56" name="잉크 55">
                  <a:extLst>
                    <a:ext uri="{FF2B5EF4-FFF2-40B4-BE49-F238E27FC236}">
                      <a16:creationId xmlns:a16="http://schemas.microsoft.com/office/drawing/2014/main" id="{1EEA7E94-D0BA-4938-B3D4-08A031E7A575}"/>
                    </a:ext>
                  </a:extLst>
                </p14:cNvPr>
                <p14:cNvContentPartPr/>
                <p14:nvPr/>
              </p14:nvContentPartPr>
              <p14:xfrm>
                <a:off x="5319036" y="2332484"/>
                <a:ext cx="201240" cy="392760"/>
              </p14:xfrm>
            </p:contentPart>
          </mc:Choice>
          <mc:Fallback xmlns="">
            <p:pic>
              <p:nvPicPr>
                <p:cNvPr id="56" name="잉크 55">
                  <a:extLst>
                    <a:ext uri="{FF2B5EF4-FFF2-40B4-BE49-F238E27FC236}">
                      <a16:creationId xmlns:a16="http://schemas.microsoft.com/office/drawing/2014/main" id="{1EEA7E94-D0BA-4938-B3D4-08A031E7A575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5310036" y="2323484"/>
                  <a:ext cx="218880" cy="41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57" name="잉크 56">
                  <a:extLst>
                    <a:ext uri="{FF2B5EF4-FFF2-40B4-BE49-F238E27FC236}">
                      <a16:creationId xmlns:a16="http://schemas.microsoft.com/office/drawing/2014/main" id="{91BEAD73-0474-4F28-A97A-08B1716CB914}"/>
                    </a:ext>
                  </a:extLst>
                </p14:cNvPr>
                <p14:cNvContentPartPr/>
                <p14:nvPr/>
              </p14:nvContentPartPr>
              <p14:xfrm>
                <a:off x="5489676" y="2554604"/>
                <a:ext cx="143280" cy="129600"/>
              </p14:xfrm>
            </p:contentPart>
          </mc:Choice>
          <mc:Fallback xmlns="">
            <p:pic>
              <p:nvPicPr>
                <p:cNvPr id="57" name="잉크 56">
                  <a:extLst>
                    <a:ext uri="{FF2B5EF4-FFF2-40B4-BE49-F238E27FC236}">
                      <a16:creationId xmlns:a16="http://schemas.microsoft.com/office/drawing/2014/main" id="{91BEAD73-0474-4F28-A97A-08B1716CB914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5480676" y="2545964"/>
                  <a:ext cx="16092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58" name="잉크 57">
                  <a:extLst>
                    <a:ext uri="{FF2B5EF4-FFF2-40B4-BE49-F238E27FC236}">
                      <a16:creationId xmlns:a16="http://schemas.microsoft.com/office/drawing/2014/main" id="{5CCD0DC3-1268-48E0-A07F-183ABD7669C1}"/>
                    </a:ext>
                  </a:extLst>
                </p14:cNvPr>
                <p14:cNvContentPartPr/>
                <p14:nvPr/>
              </p14:nvContentPartPr>
              <p14:xfrm>
                <a:off x="5596596" y="2561444"/>
                <a:ext cx="158760" cy="57240"/>
              </p14:xfrm>
            </p:contentPart>
          </mc:Choice>
          <mc:Fallback xmlns="">
            <p:pic>
              <p:nvPicPr>
                <p:cNvPr id="58" name="잉크 57">
                  <a:extLst>
                    <a:ext uri="{FF2B5EF4-FFF2-40B4-BE49-F238E27FC236}">
                      <a16:creationId xmlns:a16="http://schemas.microsoft.com/office/drawing/2014/main" id="{5CCD0DC3-1268-48E0-A07F-183ABD7669C1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5587956" y="2552444"/>
                  <a:ext cx="17640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59" name="잉크 58">
                  <a:extLst>
                    <a:ext uri="{FF2B5EF4-FFF2-40B4-BE49-F238E27FC236}">
                      <a16:creationId xmlns:a16="http://schemas.microsoft.com/office/drawing/2014/main" id="{FEE95351-592D-40B8-B4C4-228ADD3739F2}"/>
                    </a:ext>
                  </a:extLst>
                </p14:cNvPr>
                <p14:cNvContentPartPr/>
                <p14:nvPr/>
              </p14:nvContentPartPr>
              <p14:xfrm>
                <a:off x="5692716" y="2509604"/>
                <a:ext cx="82800" cy="150120"/>
              </p14:xfrm>
            </p:contentPart>
          </mc:Choice>
          <mc:Fallback xmlns="">
            <p:pic>
              <p:nvPicPr>
                <p:cNvPr id="59" name="잉크 58">
                  <a:extLst>
                    <a:ext uri="{FF2B5EF4-FFF2-40B4-BE49-F238E27FC236}">
                      <a16:creationId xmlns:a16="http://schemas.microsoft.com/office/drawing/2014/main" id="{FEE95351-592D-40B8-B4C4-228ADD3739F2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5683716" y="2500964"/>
                  <a:ext cx="10044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0" name="잉크 59">
                  <a:extLst>
                    <a:ext uri="{FF2B5EF4-FFF2-40B4-BE49-F238E27FC236}">
                      <a16:creationId xmlns:a16="http://schemas.microsoft.com/office/drawing/2014/main" id="{8EEAEE26-530D-4185-A3D5-CD2B1B3DDDD8}"/>
                    </a:ext>
                  </a:extLst>
                </p14:cNvPr>
                <p14:cNvContentPartPr/>
                <p14:nvPr/>
              </p14:nvContentPartPr>
              <p14:xfrm>
                <a:off x="5776596" y="2518244"/>
                <a:ext cx="96480" cy="107640"/>
              </p14:xfrm>
            </p:contentPart>
          </mc:Choice>
          <mc:Fallback xmlns="">
            <p:pic>
              <p:nvPicPr>
                <p:cNvPr id="60" name="잉크 59">
                  <a:extLst>
                    <a:ext uri="{FF2B5EF4-FFF2-40B4-BE49-F238E27FC236}">
                      <a16:creationId xmlns:a16="http://schemas.microsoft.com/office/drawing/2014/main" id="{8EEAEE26-530D-4185-A3D5-CD2B1B3DDDD8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5767956" y="2509604"/>
                  <a:ext cx="11412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1" name="잉크 60">
                  <a:extLst>
                    <a:ext uri="{FF2B5EF4-FFF2-40B4-BE49-F238E27FC236}">
                      <a16:creationId xmlns:a16="http://schemas.microsoft.com/office/drawing/2014/main" id="{8E2FAF86-FF50-452D-B1C0-682488EC85A0}"/>
                    </a:ext>
                  </a:extLst>
                </p14:cNvPr>
                <p14:cNvContentPartPr/>
                <p14:nvPr/>
              </p14:nvContentPartPr>
              <p14:xfrm>
                <a:off x="5940396" y="2431484"/>
                <a:ext cx="177120" cy="202680"/>
              </p14:xfrm>
            </p:contentPart>
          </mc:Choice>
          <mc:Fallback xmlns="">
            <p:pic>
              <p:nvPicPr>
                <p:cNvPr id="61" name="잉크 60">
                  <a:extLst>
                    <a:ext uri="{FF2B5EF4-FFF2-40B4-BE49-F238E27FC236}">
                      <a16:creationId xmlns:a16="http://schemas.microsoft.com/office/drawing/2014/main" id="{8E2FAF86-FF50-452D-B1C0-682488EC85A0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5931756" y="2422844"/>
                  <a:ext cx="19476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2" name="잉크 61">
                  <a:extLst>
                    <a:ext uri="{FF2B5EF4-FFF2-40B4-BE49-F238E27FC236}">
                      <a16:creationId xmlns:a16="http://schemas.microsoft.com/office/drawing/2014/main" id="{700C9620-145A-4C84-A547-ED36F83F1F55}"/>
                    </a:ext>
                  </a:extLst>
                </p14:cNvPr>
                <p14:cNvContentPartPr/>
                <p14:nvPr/>
              </p14:nvContentPartPr>
              <p14:xfrm>
                <a:off x="6046236" y="2484404"/>
                <a:ext cx="141120" cy="78480"/>
              </p14:xfrm>
            </p:contentPart>
          </mc:Choice>
          <mc:Fallback xmlns="">
            <p:pic>
              <p:nvPicPr>
                <p:cNvPr id="62" name="잉크 61">
                  <a:extLst>
                    <a:ext uri="{FF2B5EF4-FFF2-40B4-BE49-F238E27FC236}">
                      <a16:creationId xmlns:a16="http://schemas.microsoft.com/office/drawing/2014/main" id="{700C9620-145A-4C84-A547-ED36F83F1F55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6037236" y="2475764"/>
                  <a:ext cx="15876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63" name="잉크 62">
                  <a:extLst>
                    <a:ext uri="{FF2B5EF4-FFF2-40B4-BE49-F238E27FC236}">
                      <a16:creationId xmlns:a16="http://schemas.microsoft.com/office/drawing/2014/main" id="{8DE930BF-C565-4AEF-B884-1558A8317101}"/>
                    </a:ext>
                  </a:extLst>
                </p14:cNvPr>
                <p14:cNvContentPartPr/>
                <p14:nvPr/>
              </p14:nvContentPartPr>
              <p14:xfrm>
                <a:off x="6222996" y="2372804"/>
                <a:ext cx="132120" cy="194040"/>
              </p14:xfrm>
            </p:contentPart>
          </mc:Choice>
          <mc:Fallback xmlns="">
            <p:pic>
              <p:nvPicPr>
                <p:cNvPr id="63" name="잉크 62">
                  <a:extLst>
                    <a:ext uri="{FF2B5EF4-FFF2-40B4-BE49-F238E27FC236}">
                      <a16:creationId xmlns:a16="http://schemas.microsoft.com/office/drawing/2014/main" id="{8DE930BF-C565-4AEF-B884-1558A8317101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6213996" y="2364164"/>
                  <a:ext cx="14976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64" name="잉크 63">
                  <a:extLst>
                    <a:ext uri="{FF2B5EF4-FFF2-40B4-BE49-F238E27FC236}">
                      <a16:creationId xmlns:a16="http://schemas.microsoft.com/office/drawing/2014/main" id="{4D930E48-B2A3-45AC-8538-2772E7700A7C}"/>
                    </a:ext>
                  </a:extLst>
                </p14:cNvPr>
                <p14:cNvContentPartPr/>
                <p14:nvPr/>
              </p14:nvContentPartPr>
              <p14:xfrm>
                <a:off x="6648516" y="2285324"/>
                <a:ext cx="210960" cy="316440"/>
              </p14:xfrm>
            </p:contentPart>
          </mc:Choice>
          <mc:Fallback xmlns="">
            <p:pic>
              <p:nvPicPr>
                <p:cNvPr id="64" name="잉크 63">
                  <a:extLst>
                    <a:ext uri="{FF2B5EF4-FFF2-40B4-BE49-F238E27FC236}">
                      <a16:creationId xmlns:a16="http://schemas.microsoft.com/office/drawing/2014/main" id="{4D930E48-B2A3-45AC-8538-2772E7700A7C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6639876" y="2276324"/>
                  <a:ext cx="228600" cy="33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65" name="잉크 64">
                  <a:extLst>
                    <a:ext uri="{FF2B5EF4-FFF2-40B4-BE49-F238E27FC236}">
                      <a16:creationId xmlns:a16="http://schemas.microsoft.com/office/drawing/2014/main" id="{7841E7D4-C906-4F98-B904-C77DDD8C03F1}"/>
                    </a:ext>
                  </a:extLst>
                </p14:cNvPr>
                <p14:cNvContentPartPr/>
                <p14:nvPr/>
              </p14:nvContentPartPr>
              <p14:xfrm>
                <a:off x="6852636" y="2172284"/>
                <a:ext cx="377640" cy="315000"/>
              </p14:xfrm>
            </p:contentPart>
          </mc:Choice>
          <mc:Fallback xmlns="">
            <p:pic>
              <p:nvPicPr>
                <p:cNvPr id="65" name="잉크 64">
                  <a:extLst>
                    <a:ext uri="{FF2B5EF4-FFF2-40B4-BE49-F238E27FC236}">
                      <a16:creationId xmlns:a16="http://schemas.microsoft.com/office/drawing/2014/main" id="{7841E7D4-C906-4F98-B904-C77DDD8C03F1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6843636" y="2163644"/>
                  <a:ext cx="395280" cy="33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66" name="잉크 65">
                  <a:extLst>
                    <a:ext uri="{FF2B5EF4-FFF2-40B4-BE49-F238E27FC236}">
                      <a16:creationId xmlns:a16="http://schemas.microsoft.com/office/drawing/2014/main" id="{C125B197-8BDC-4B56-8967-67BD7979E848}"/>
                    </a:ext>
                  </a:extLst>
                </p14:cNvPr>
                <p14:cNvContentPartPr/>
                <p14:nvPr/>
              </p14:nvContentPartPr>
              <p14:xfrm>
                <a:off x="7230276" y="2203964"/>
                <a:ext cx="35280" cy="47520"/>
              </p14:xfrm>
            </p:contentPart>
          </mc:Choice>
          <mc:Fallback xmlns="">
            <p:pic>
              <p:nvPicPr>
                <p:cNvPr id="66" name="잉크 65">
                  <a:extLst>
                    <a:ext uri="{FF2B5EF4-FFF2-40B4-BE49-F238E27FC236}">
                      <a16:creationId xmlns:a16="http://schemas.microsoft.com/office/drawing/2014/main" id="{C125B197-8BDC-4B56-8967-67BD7979E848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7221636" y="2194964"/>
                  <a:ext cx="5292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67" name="잉크 66">
                  <a:extLst>
                    <a:ext uri="{FF2B5EF4-FFF2-40B4-BE49-F238E27FC236}">
                      <a16:creationId xmlns:a16="http://schemas.microsoft.com/office/drawing/2014/main" id="{542C6FAD-0AE4-41BA-AF9E-1DB0DA68693A}"/>
                    </a:ext>
                  </a:extLst>
                </p14:cNvPr>
                <p14:cNvContentPartPr/>
                <p14:nvPr/>
              </p14:nvContentPartPr>
              <p14:xfrm>
                <a:off x="7271316" y="2224484"/>
                <a:ext cx="195480" cy="147960"/>
              </p14:xfrm>
            </p:contentPart>
          </mc:Choice>
          <mc:Fallback xmlns="">
            <p:pic>
              <p:nvPicPr>
                <p:cNvPr id="67" name="잉크 66">
                  <a:extLst>
                    <a:ext uri="{FF2B5EF4-FFF2-40B4-BE49-F238E27FC236}">
                      <a16:creationId xmlns:a16="http://schemas.microsoft.com/office/drawing/2014/main" id="{542C6FAD-0AE4-41BA-AF9E-1DB0DA68693A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7262316" y="2215484"/>
                  <a:ext cx="21312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68" name="잉크 67">
                  <a:extLst>
                    <a:ext uri="{FF2B5EF4-FFF2-40B4-BE49-F238E27FC236}">
                      <a16:creationId xmlns:a16="http://schemas.microsoft.com/office/drawing/2014/main" id="{FE14AE86-C66E-4556-801D-A41B5E1E15EB}"/>
                    </a:ext>
                  </a:extLst>
                </p14:cNvPr>
                <p14:cNvContentPartPr/>
                <p14:nvPr/>
              </p14:nvContentPartPr>
              <p14:xfrm>
                <a:off x="7474356" y="2163284"/>
                <a:ext cx="51840" cy="388800"/>
              </p14:xfrm>
            </p:contentPart>
          </mc:Choice>
          <mc:Fallback xmlns="">
            <p:pic>
              <p:nvPicPr>
                <p:cNvPr id="68" name="잉크 67">
                  <a:extLst>
                    <a:ext uri="{FF2B5EF4-FFF2-40B4-BE49-F238E27FC236}">
                      <a16:creationId xmlns:a16="http://schemas.microsoft.com/office/drawing/2014/main" id="{FE14AE86-C66E-4556-801D-A41B5E1E15EB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7465356" y="2154644"/>
                  <a:ext cx="69480" cy="40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71" name="잉크 70">
                  <a:extLst>
                    <a:ext uri="{FF2B5EF4-FFF2-40B4-BE49-F238E27FC236}">
                      <a16:creationId xmlns:a16="http://schemas.microsoft.com/office/drawing/2014/main" id="{76C24A6C-1D76-44DD-A6EE-B8CD0CF904E3}"/>
                    </a:ext>
                  </a:extLst>
                </p14:cNvPr>
                <p14:cNvContentPartPr/>
                <p14:nvPr/>
              </p14:nvContentPartPr>
              <p14:xfrm>
                <a:off x="7635276" y="2079404"/>
                <a:ext cx="239040" cy="193320"/>
              </p14:xfrm>
            </p:contentPart>
          </mc:Choice>
          <mc:Fallback xmlns="">
            <p:pic>
              <p:nvPicPr>
                <p:cNvPr id="71" name="잉크 70">
                  <a:extLst>
                    <a:ext uri="{FF2B5EF4-FFF2-40B4-BE49-F238E27FC236}">
                      <a16:creationId xmlns:a16="http://schemas.microsoft.com/office/drawing/2014/main" id="{76C24A6C-1D76-44DD-A6EE-B8CD0CF904E3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7626276" y="2070764"/>
                  <a:ext cx="25668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73" name="잉크 72">
                  <a:extLst>
                    <a:ext uri="{FF2B5EF4-FFF2-40B4-BE49-F238E27FC236}">
                      <a16:creationId xmlns:a16="http://schemas.microsoft.com/office/drawing/2014/main" id="{F1DAA722-294A-4B3D-AA58-9660D5A911C4}"/>
                    </a:ext>
                  </a:extLst>
                </p14:cNvPr>
                <p14:cNvContentPartPr/>
                <p14:nvPr/>
              </p14:nvContentPartPr>
              <p14:xfrm>
                <a:off x="7957836" y="2005964"/>
                <a:ext cx="144000" cy="169200"/>
              </p14:xfrm>
            </p:contentPart>
          </mc:Choice>
          <mc:Fallback xmlns="">
            <p:pic>
              <p:nvPicPr>
                <p:cNvPr id="73" name="잉크 72">
                  <a:extLst>
                    <a:ext uri="{FF2B5EF4-FFF2-40B4-BE49-F238E27FC236}">
                      <a16:creationId xmlns:a16="http://schemas.microsoft.com/office/drawing/2014/main" id="{F1DAA722-294A-4B3D-AA58-9660D5A911C4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949196" y="1997324"/>
                  <a:ext cx="16164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74" name="잉크 73">
                  <a:extLst>
                    <a:ext uri="{FF2B5EF4-FFF2-40B4-BE49-F238E27FC236}">
                      <a16:creationId xmlns:a16="http://schemas.microsoft.com/office/drawing/2014/main" id="{9CB81373-DE04-4EA3-94D5-475396CCA63C}"/>
                    </a:ext>
                  </a:extLst>
                </p14:cNvPr>
                <p14:cNvContentPartPr/>
                <p14:nvPr/>
              </p14:nvContentPartPr>
              <p14:xfrm>
                <a:off x="8003556" y="2077604"/>
                <a:ext cx="65160" cy="77040"/>
              </p14:xfrm>
            </p:contentPart>
          </mc:Choice>
          <mc:Fallback xmlns="">
            <p:pic>
              <p:nvPicPr>
                <p:cNvPr id="74" name="잉크 73">
                  <a:extLst>
                    <a:ext uri="{FF2B5EF4-FFF2-40B4-BE49-F238E27FC236}">
                      <a16:creationId xmlns:a16="http://schemas.microsoft.com/office/drawing/2014/main" id="{9CB81373-DE04-4EA3-94D5-475396CCA63C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994556" y="2068964"/>
                  <a:ext cx="8280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75" name="잉크 74">
                  <a:extLst>
                    <a:ext uri="{FF2B5EF4-FFF2-40B4-BE49-F238E27FC236}">
                      <a16:creationId xmlns:a16="http://schemas.microsoft.com/office/drawing/2014/main" id="{51D852F9-7077-4F33-91F7-07C0DB1656B8}"/>
                    </a:ext>
                  </a:extLst>
                </p14:cNvPr>
                <p14:cNvContentPartPr/>
                <p14:nvPr/>
              </p14:nvContentPartPr>
              <p14:xfrm>
                <a:off x="8081316" y="1980404"/>
                <a:ext cx="120960" cy="225720"/>
              </p14:xfrm>
            </p:contentPart>
          </mc:Choice>
          <mc:Fallback xmlns="">
            <p:pic>
              <p:nvPicPr>
                <p:cNvPr id="75" name="잉크 74">
                  <a:extLst>
                    <a:ext uri="{FF2B5EF4-FFF2-40B4-BE49-F238E27FC236}">
                      <a16:creationId xmlns:a16="http://schemas.microsoft.com/office/drawing/2014/main" id="{51D852F9-7077-4F33-91F7-07C0DB1656B8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8072316" y="1971764"/>
                  <a:ext cx="13860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76" name="잉크 75">
                  <a:extLst>
                    <a:ext uri="{FF2B5EF4-FFF2-40B4-BE49-F238E27FC236}">
                      <a16:creationId xmlns:a16="http://schemas.microsoft.com/office/drawing/2014/main" id="{DF76D53E-746B-4B5C-8F76-6407261C3C63}"/>
                    </a:ext>
                  </a:extLst>
                </p14:cNvPr>
                <p14:cNvContentPartPr/>
                <p14:nvPr/>
              </p14:nvContentPartPr>
              <p14:xfrm>
                <a:off x="8191836" y="2025764"/>
                <a:ext cx="51120" cy="79920"/>
              </p14:xfrm>
            </p:contentPart>
          </mc:Choice>
          <mc:Fallback xmlns="">
            <p:pic>
              <p:nvPicPr>
                <p:cNvPr id="76" name="잉크 75">
                  <a:extLst>
                    <a:ext uri="{FF2B5EF4-FFF2-40B4-BE49-F238E27FC236}">
                      <a16:creationId xmlns:a16="http://schemas.microsoft.com/office/drawing/2014/main" id="{DF76D53E-746B-4B5C-8F76-6407261C3C63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8183196" y="2017124"/>
                  <a:ext cx="6876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77" name="잉크 76">
                  <a:extLst>
                    <a:ext uri="{FF2B5EF4-FFF2-40B4-BE49-F238E27FC236}">
                      <a16:creationId xmlns:a16="http://schemas.microsoft.com/office/drawing/2014/main" id="{D6598A43-3916-4BDE-8630-7F66F5FEE1C3}"/>
                    </a:ext>
                  </a:extLst>
                </p14:cNvPr>
                <p14:cNvContentPartPr/>
                <p14:nvPr/>
              </p14:nvContentPartPr>
              <p14:xfrm>
                <a:off x="8194716" y="2034404"/>
                <a:ext cx="208440" cy="117000"/>
              </p14:xfrm>
            </p:contentPart>
          </mc:Choice>
          <mc:Fallback xmlns="">
            <p:pic>
              <p:nvPicPr>
                <p:cNvPr id="77" name="잉크 76">
                  <a:extLst>
                    <a:ext uri="{FF2B5EF4-FFF2-40B4-BE49-F238E27FC236}">
                      <a16:creationId xmlns:a16="http://schemas.microsoft.com/office/drawing/2014/main" id="{D6598A43-3916-4BDE-8630-7F66F5FEE1C3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8185716" y="2025404"/>
                  <a:ext cx="22608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78" name="잉크 77">
                  <a:extLst>
                    <a:ext uri="{FF2B5EF4-FFF2-40B4-BE49-F238E27FC236}">
                      <a16:creationId xmlns:a16="http://schemas.microsoft.com/office/drawing/2014/main" id="{A019AD39-2859-4A11-9A21-9A4012744D4B}"/>
                    </a:ext>
                  </a:extLst>
                </p14:cNvPr>
                <p14:cNvContentPartPr/>
                <p14:nvPr/>
              </p14:nvContentPartPr>
              <p14:xfrm>
                <a:off x="8393076" y="1963124"/>
                <a:ext cx="155520" cy="127800"/>
              </p14:xfrm>
            </p:contentPart>
          </mc:Choice>
          <mc:Fallback xmlns="">
            <p:pic>
              <p:nvPicPr>
                <p:cNvPr id="78" name="잉크 77">
                  <a:extLst>
                    <a:ext uri="{FF2B5EF4-FFF2-40B4-BE49-F238E27FC236}">
                      <a16:creationId xmlns:a16="http://schemas.microsoft.com/office/drawing/2014/main" id="{A019AD39-2859-4A11-9A21-9A4012744D4B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8384076" y="1954124"/>
                  <a:ext cx="17316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79" name="잉크 78">
                  <a:extLst>
                    <a:ext uri="{FF2B5EF4-FFF2-40B4-BE49-F238E27FC236}">
                      <a16:creationId xmlns:a16="http://schemas.microsoft.com/office/drawing/2014/main" id="{B6032DC9-D70A-4B86-937E-9B1AF14A56D9}"/>
                    </a:ext>
                  </a:extLst>
                </p14:cNvPr>
                <p14:cNvContentPartPr/>
                <p14:nvPr/>
              </p14:nvContentPartPr>
              <p14:xfrm>
                <a:off x="8474076" y="1975724"/>
                <a:ext cx="280080" cy="172440"/>
              </p14:xfrm>
            </p:contentPart>
          </mc:Choice>
          <mc:Fallback xmlns="">
            <p:pic>
              <p:nvPicPr>
                <p:cNvPr id="79" name="잉크 78">
                  <a:extLst>
                    <a:ext uri="{FF2B5EF4-FFF2-40B4-BE49-F238E27FC236}">
                      <a16:creationId xmlns:a16="http://schemas.microsoft.com/office/drawing/2014/main" id="{B6032DC9-D70A-4B86-937E-9B1AF14A56D9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8465076" y="1966724"/>
                  <a:ext cx="29772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80" name="잉크 79">
                  <a:extLst>
                    <a:ext uri="{FF2B5EF4-FFF2-40B4-BE49-F238E27FC236}">
                      <a16:creationId xmlns:a16="http://schemas.microsoft.com/office/drawing/2014/main" id="{0F1FE4D5-C9DC-43B5-94CD-5BFBCC0914AA}"/>
                    </a:ext>
                  </a:extLst>
                </p14:cNvPr>
                <p14:cNvContentPartPr/>
                <p14:nvPr/>
              </p14:nvContentPartPr>
              <p14:xfrm>
                <a:off x="8787276" y="1905884"/>
                <a:ext cx="33480" cy="186840"/>
              </p14:xfrm>
            </p:contentPart>
          </mc:Choice>
          <mc:Fallback xmlns="">
            <p:pic>
              <p:nvPicPr>
                <p:cNvPr id="80" name="잉크 79">
                  <a:extLst>
                    <a:ext uri="{FF2B5EF4-FFF2-40B4-BE49-F238E27FC236}">
                      <a16:creationId xmlns:a16="http://schemas.microsoft.com/office/drawing/2014/main" id="{0F1FE4D5-C9DC-43B5-94CD-5BFBCC0914AA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8778636" y="1896884"/>
                  <a:ext cx="5112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81" name="잉크 80">
                  <a:extLst>
                    <a:ext uri="{FF2B5EF4-FFF2-40B4-BE49-F238E27FC236}">
                      <a16:creationId xmlns:a16="http://schemas.microsoft.com/office/drawing/2014/main" id="{20348EC9-691D-4CF8-B86A-1E2F0E356ED6}"/>
                    </a:ext>
                  </a:extLst>
                </p14:cNvPr>
                <p14:cNvContentPartPr/>
                <p14:nvPr/>
              </p14:nvContentPartPr>
              <p14:xfrm>
                <a:off x="8087076" y="1998404"/>
                <a:ext cx="107640" cy="38520"/>
              </p14:xfrm>
            </p:contentPart>
          </mc:Choice>
          <mc:Fallback xmlns="">
            <p:pic>
              <p:nvPicPr>
                <p:cNvPr id="81" name="잉크 80">
                  <a:extLst>
                    <a:ext uri="{FF2B5EF4-FFF2-40B4-BE49-F238E27FC236}">
                      <a16:creationId xmlns:a16="http://schemas.microsoft.com/office/drawing/2014/main" id="{20348EC9-691D-4CF8-B86A-1E2F0E356ED6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8078436" y="1989764"/>
                  <a:ext cx="125280" cy="56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1FB0B32D-FC5A-43F3-89E0-A56805E7DC13}"/>
              </a:ext>
            </a:extLst>
          </p:cNvPr>
          <p:cNvGrpSpPr/>
          <p:nvPr/>
        </p:nvGrpSpPr>
        <p:grpSpPr>
          <a:xfrm>
            <a:off x="6826716" y="3542804"/>
            <a:ext cx="1619640" cy="459360"/>
            <a:chOff x="6826716" y="3542804"/>
            <a:chExt cx="1619640" cy="459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94" name="잉크 93">
                  <a:extLst>
                    <a:ext uri="{FF2B5EF4-FFF2-40B4-BE49-F238E27FC236}">
                      <a16:creationId xmlns:a16="http://schemas.microsoft.com/office/drawing/2014/main" id="{DCE3B59A-4748-4401-8048-369744193686}"/>
                    </a:ext>
                  </a:extLst>
                </p14:cNvPr>
                <p14:cNvContentPartPr/>
                <p14:nvPr/>
              </p14:nvContentPartPr>
              <p14:xfrm>
                <a:off x="6864156" y="3647924"/>
                <a:ext cx="123120" cy="134280"/>
              </p14:xfrm>
            </p:contentPart>
          </mc:Choice>
          <mc:Fallback xmlns="">
            <p:pic>
              <p:nvPicPr>
                <p:cNvPr id="94" name="잉크 93">
                  <a:extLst>
                    <a:ext uri="{FF2B5EF4-FFF2-40B4-BE49-F238E27FC236}">
                      <a16:creationId xmlns:a16="http://schemas.microsoft.com/office/drawing/2014/main" id="{DCE3B59A-4748-4401-8048-369744193686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6855156" y="3638924"/>
                  <a:ext cx="14076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95" name="잉크 94">
                  <a:extLst>
                    <a:ext uri="{FF2B5EF4-FFF2-40B4-BE49-F238E27FC236}">
                      <a16:creationId xmlns:a16="http://schemas.microsoft.com/office/drawing/2014/main" id="{82785235-A688-4D9B-BFE6-238149D31A58}"/>
                    </a:ext>
                  </a:extLst>
                </p14:cNvPr>
                <p14:cNvContentPartPr/>
                <p14:nvPr/>
              </p14:nvContentPartPr>
              <p14:xfrm>
                <a:off x="6826716" y="3811364"/>
                <a:ext cx="115560" cy="29520"/>
              </p14:xfrm>
            </p:contentPart>
          </mc:Choice>
          <mc:Fallback xmlns="">
            <p:pic>
              <p:nvPicPr>
                <p:cNvPr id="95" name="잉크 94">
                  <a:extLst>
                    <a:ext uri="{FF2B5EF4-FFF2-40B4-BE49-F238E27FC236}">
                      <a16:creationId xmlns:a16="http://schemas.microsoft.com/office/drawing/2014/main" id="{82785235-A688-4D9B-BFE6-238149D31A58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6818076" y="3802364"/>
                  <a:ext cx="13320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96" name="잉크 95">
                  <a:extLst>
                    <a:ext uri="{FF2B5EF4-FFF2-40B4-BE49-F238E27FC236}">
                      <a16:creationId xmlns:a16="http://schemas.microsoft.com/office/drawing/2014/main" id="{92A956CD-EA88-4166-B21B-E623CCE8D1C9}"/>
                    </a:ext>
                  </a:extLst>
                </p14:cNvPr>
                <p14:cNvContentPartPr/>
                <p14:nvPr/>
              </p14:nvContentPartPr>
              <p14:xfrm>
                <a:off x="6834996" y="3891284"/>
                <a:ext cx="164880" cy="110880"/>
              </p14:xfrm>
            </p:contentPart>
          </mc:Choice>
          <mc:Fallback xmlns="">
            <p:pic>
              <p:nvPicPr>
                <p:cNvPr id="96" name="잉크 95">
                  <a:extLst>
                    <a:ext uri="{FF2B5EF4-FFF2-40B4-BE49-F238E27FC236}">
                      <a16:creationId xmlns:a16="http://schemas.microsoft.com/office/drawing/2014/main" id="{92A956CD-EA88-4166-B21B-E623CCE8D1C9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6825996" y="3882284"/>
                  <a:ext cx="18252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97" name="잉크 96">
                  <a:extLst>
                    <a:ext uri="{FF2B5EF4-FFF2-40B4-BE49-F238E27FC236}">
                      <a16:creationId xmlns:a16="http://schemas.microsoft.com/office/drawing/2014/main" id="{79C48ADD-52AC-47A5-99BD-34F8FA071284}"/>
                    </a:ext>
                  </a:extLst>
                </p14:cNvPr>
                <p14:cNvContentPartPr/>
                <p14:nvPr/>
              </p14:nvContentPartPr>
              <p14:xfrm>
                <a:off x="6966396" y="3737924"/>
                <a:ext cx="268560" cy="164880"/>
              </p14:xfrm>
            </p:contentPart>
          </mc:Choice>
          <mc:Fallback xmlns="">
            <p:pic>
              <p:nvPicPr>
                <p:cNvPr id="97" name="잉크 96">
                  <a:extLst>
                    <a:ext uri="{FF2B5EF4-FFF2-40B4-BE49-F238E27FC236}">
                      <a16:creationId xmlns:a16="http://schemas.microsoft.com/office/drawing/2014/main" id="{79C48ADD-52AC-47A5-99BD-34F8FA071284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6957756" y="3729284"/>
                  <a:ext cx="2862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98" name="잉크 97">
                  <a:extLst>
                    <a:ext uri="{FF2B5EF4-FFF2-40B4-BE49-F238E27FC236}">
                      <a16:creationId xmlns:a16="http://schemas.microsoft.com/office/drawing/2014/main" id="{548D3CD8-E30E-4552-8473-F8FF814F6E09}"/>
                    </a:ext>
                  </a:extLst>
                </p14:cNvPr>
                <p14:cNvContentPartPr/>
                <p14:nvPr/>
              </p14:nvContentPartPr>
              <p14:xfrm>
                <a:off x="7302276" y="3686444"/>
                <a:ext cx="16560" cy="129960"/>
              </p14:xfrm>
            </p:contentPart>
          </mc:Choice>
          <mc:Fallback xmlns="">
            <p:pic>
              <p:nvPicPr>
                <p:cNvPr id="98" name="잉크 97">
                  <a:extLst>
                    <a:ext uri="{FF2B5EF4-FFF2-40B4-BE49-F238E27FC236}">
                      <a16:creationId xmlns:a16="http://schemas.microsoft.com/office/drawing/2014/main" id="{548D3CD8-E30E-4552-8473-F8FF814F6E09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7293636" y="3677804"/>
                  <a:ext cx="3420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99" name="잉크 98">
                  <a:extLst>
                    <a:ext uri="{FF2B5EF4-FFF2-40B4-BE49-F238E27FC236}">
                      <a16:creationId xmlns:a16="http://schemas.microsoft.com/office/drawing/2014/main" id="{79CDC1E2-00BB-464E-8C12-A479EFAF72AD}"/>
                    </a:ext>
                  </a:extLst>
                </p14:cNvPr>
                <p14:cNvContentPartPr/>
                <p14:nvPr/>
              </p14:nvContentPartPr>
              <p14:xfrm>
                <a:off x="7335396" y="3665564"/>
                <a:ext cx="58320" cy="166680"/>
              </p14:xfrm>
            </p:contentPart>
          </mc:Choice>
          <mc:Fallback xmlns="">
            <p:pic>
              <p:nvPicPr>
                <p:cNvPr id="99" name="잉크 98">
                  <a:extLst>
                    <a:ext uri="{FF2B5EF4-FFF2-40B4-BE49-F238E27FC236}">
                      <a16:creationId xmlns:a16="http://schemas.microsoft.com/office/drawing/2014/main" id="{79CDC1E2-00BB-464E-8C12-A479EFAF72AD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7326756" y="3656564"/>
                  <a:ext cx="7596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00" name="잉크 99">
                  <a:extLst>
                    <a:ext uri="{FF2B5EF4-FFF2-40B4-BE49-F238E27FC236}">
                      <a16:creationId xmlns:a16="http://schemas.microsoft.com/office/drawing/2014/main" id="{11447777-7065-416C-B257-FFE52EC147E6}"/>
                    </a:ext>
                  </a:extLst>
                </p14:cNvPr>
                <p14:cNvContentPartPr/>
                <p14:nvPr/>
              </p14:nvContentPartPr>
              <p14:xfrm>
                <a:off x="7431876" y="3686804"/>
                <a:ext cx="56160" cy="83880"/>
              </p14:xfrm>
            </p:contentPart>
          </mc:Choice>
          <mc:Fallback xmlns="">
            <p:pic>
              <p:nvPicPr>
                <p:cNvPr id="100" name="잉크 99">
                  <a:extLst>
                    <a:ext uri="{FF2B5EF4-FFF2-40B4-BE49-F238E27FC236}">
                      <a16:creationId xmlns:a16="http://schemas.microsoft.com/office/drawing/2014/main" id="{11447777-7065-416C-B257-FFE52EC147E6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7423236" y="3678164"/>
                  <a:ext cx="7380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01" name="잉크 100">
                  <a:extLst>
                    <a:ext uri="{FF2B5EF4-FFF2-40B4-BE49-F238E27FC236}">
                      <a16:creationId xmlns:a16="http://schemas.microsoft.com/office/drawing/2014/main" id="{E6508265-918C-43E6-9190-A9FCC54A24CE}"/>
                    </a:ext>
                  </a:extLst>
                </p14:cNvPr>
                <p14:cNvContentPartPr/>
                <p14:nvPr/>
              </p14:nvContentPartPr>
              <p14:xfrm>
                <a:off x="7378596" y="3700844"/>
                <a:ext cx="177120" cy="176040"/>
              </p14:xfrm>
            </p:contentPart>
          </mc:Choice>
          <mc:Fallback xmlns="">
            <p:pic>
              <p:nvPicPr>
                <p:cNvPr id="101" name="잉크 100">
                  <a:extLst>
                    <a:ext uri="{FF2B5EF4-FFF2-40B4-BE49-F238E27FC236}">
                      <a16:creationId xmlns:a16="http://schemas.microsoft.com/office/drawing/2014/main" id="{E6508265-918C-43E6-9190-A9FCC54A24CE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7369596" y="3691844"/>
                  <a:ext cx="19476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02" name="잉크 101">
                  <a:extLst>
                    <a:ext uri="{FF2B5EF4-FFF2-40B4-BE49-F238E27FC236}">
                      <a16:creationId xmlns:a16="http://schemas.microsoft.com/office/drawing/2014/main" id="{FA07A8B9-1971-4DD3-9EC0-42AC1A041A22}"/>
                    </a:ext>
                  </a:extLst>
                </p14:cNvPr>
                <p14:cNvContentPartPr/>
                <p14:nvPr/>
              </p14:nvContentPartPr>
              <p14:xfrm>
                <a:off x="7533396" y="3742964"/>
                <a:ext cx="84960" cy="55080"/>
              </p14:xfrm>
            </p:contentPart>
          </mc:Choice>
          <mc:Fallback xmlns="">
            <p:pic>
              <p:nvPicPr>
                <p:cNvPr id="102" name="잉크 101">
                  <a:extLst>
                    <a:ext uri="{FF2B5EF4-FFF2-40B4-BE49-F238E27FC236}">
                      <a16:creationId xmlns:a16="http://schemas.microsoft.com/office/drawing/2014/main" id="{FA07A8B9-1971-4DD3-9EC0-42AC1A041A22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7524756" y="3733964"/>
                  <a:ext cx="10260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03" name="잉크 102">
                  <a:extLst>
                    <a:ext uri="{FF2B5EF4-FFF2-40B4-BE49-F238E27FC236}">
                      <a16:creationId xmlns:a16="http://schemas.microsoft.com/office/drawing/2014/main" id="{923B893D-3820-42ED-86D3-66819E7D0649}"/>
                    </a:ext>
                  </a:extLst>
                </p14:cNvPr>
                <p14:cNvContentPartPr/>
                <p14:nvPr/>
              </p14:nvContentPartPr>
              <p14:xfrm>
                <a:off x="7623396" y="3669884"/>
                <a:ext cx="136440" cy="162000"/>
              </p14:xfrm>
            </p:contentPart>
          </mc:Choice>
          <mc:Fallback xmlns="">
            <p:pic>
              <p:nvPicPr>
                <p:cNvPr id="103" name="잉크 102">
                  <a:extLst>
                    <a:ext uri="{FF2B5EF4-FFF2-40B4-BE49-F238E27FC236}">
                      <a16:creationId xmlns:a16="http://schemas.microsoft.com/office/drawing/2014/main" id="{923B893D-3820-42ED-86D3-66819E7D0649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7614396" y="3660884"/>
                  <a:ext cx="15408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04" name="잉크 103">
                  <a:extLst>
                    <a:ext uri="{FF2B5EF4-FFF2-40B4-BE49-F238E27FC236}">
                      <a16:creationId xmlns:a16="http://schemas.microsoft.com/office/drawing/2014/main" id="{D0196A05-F9B2-496D-AE52-A8DCC7648080}"/>
                    </a:ext>
                  </a:extLst>
                </p14:cNvPr>
                <p14:cNvContentPartPr/>
                <p14:nvPr/>
              </p14:nvContentPartPr>
              <p14:xfrm>
                <a:off x="7785756" y="3662684"/>
                <a:ext cx="166320" cy="120240"/>
              </p14:xfrm>
            </p:contentPart>
          </mc:Choice>
          <mc:Fallback xmlns="">
            <p:pic>
              <p:nvPicPr>
                <p:cNvPr id="104" name="잉크 103">
                  <a:extLst>
                    <a:ext uri="{FF2B5EF4-FFF2-40B4-BE49-F238E27FC236}">
                      <a16:creationId xmlns:a16="http://schemas.microsoft.com/office/drawing/2014/main" id="{D0196A05-F9B2-496D-AE52-A8DCC7648080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7777116" y="3654044"/>
                  <a:ext cx="18396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05" name="잉크 104">
                  <a:extLst>
                    <a:ext uri="{FF2B5EF4-FFF2-40B4-BE49-F238E27FC236}">
                      <a16:creationId xmlns:a16="http://schemas.microsoft.com/office/drawing/2014/main" id="{EE3841C9-AF59-403C-AC95-ABACC91E86C3}"/>
                    </a:ext>
                  </a:extLst>
                </p14:cNvPr>
                <p14:cNvContentPartPr/>
                <p14:nvPr/>
              </p14:nvContentPartPr>
              <p14:xfrm>
                <a:off x="7977276" y="3597884"/>
                <a:ext cx="318960" cy="142560"/>
              </p14:xfrm>
            </p:contentPart>
          </mc:Choice>
          <mc:Fallback xmlns="">
            <p:pic>
              <p:nvPicPr>
                <p:cNvPr id="105" name="잉크 104">
                  <a:extLst>
                    <a:ext uri="{FF2B5EF4-FFF2-40B4-BE49-F238E27FC236}">
                      <a16:creationId xmlns:a16="http://schemas.microsoft.com/office/drawing/2014/main" id="{EE3841C9-AF59-403C-AC95-ABACC91E86C3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7968276" y="3588884"/>
                  <a:ext cx="33660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06" name="잉크 105">
                  <a:extLst>
                    <a:ext uri="{FF2B5EF4-FFF2-40B4-BE49-F238E27FC236}">
                      <a16:creationId xmlns:a16="http://schemas.microsoft.com/office/drawing/2014/main" id="{F0191745-BB40-42C5-9AAE-27A4B4724D97}"/>
                    </a:ext>
                  </a:extLst>
                </p14:cNvPr>
                <p14:cNvContentPartPr/>
                <p14:nvPr/>
              </p14:nvContentPartPr>
              <p14:xfrm>
                <a:off x="8347716" y="3542804"/>
                <a:ext cx="98640" cy="221760"/>
              </p14:xfrm>
            </p:contentPart>
          </mc:Choice>
          <mc:Fallback xmlns="">
            <p:pic>
              <p:nvPicPr>
                <p:cNvPr id="106" name="잉크 105">
                  <a:extLst>
                    <a:ext uri="{FF2B5EF4-FFF2-40B4-BE49-F238E27FC236}">
                      <a16:creationId xmlns:a16="http://schemas.microsoft.com/office/drawing/2014/main" id="{F0191745-BB40-42C5-9AAE-27A4B4724D97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8338716" y="3533804"/>
                  <a:ext cx="116280" cy="239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5" name="그룹 124">
            <a:extLst>
              <a:ext uri="{FF2B5EF4-FFF2-40B4-BE49-F238E27FC236}">
                <a16:creationId xmlns:a16="http://schemas.microsoft.com/office/drawing/2014/main" id="{42BB625F-D9F3-4B5C-905D-3FE4C92E4B6A}"/>
              </a:ext>
            </a:extLst>
          </p:cNvPr>
          <p:cNvGrpSpPr/>
          <p:nvPr/>
        </p:nvGrpSpPr>
        <p:grpSpPr>
          <a:xfrm>
            <a:off x="4349196" y="3672404"/>
            <a:ext cx="2201040" cy="830880"/>
            <a:chOff x="4349196" y="3672404"/>
            <a:chExt cx="2201040" cy="830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83" name="잉크 82">
                  <a:extLst>
                    <a:ext uri="{FF2B5EF4-FFF2-40B4-BE49-F238E27FC236}">
                      <a16:creationId xmlns:a16="http://schemas.microsoft.com/office/drawing/2014/main" id="{AB975B0C-7A49-4F21-B73B-FD2AAF2301B0}"/>
                    </a:ext>
                  </a:extLst>
                </p14:cNvPr>
                <p14:cNvContentPartPr/>
                <p14:nvPr/>
              </p14:nvContentPartPr>
              <p14:xfrm>
                <a:off x="4349196" y="3756644"/>
                <a:ext cx="294840" cy="345960"/>
              </p14:xfrm>
            </p:contentPart>
          </mc:Choice>
          <mc:Fallback xmlns="">
            <p:pic>
              <p:nvPicPr>
                <p:cNvPr id="83" name="잉크 82">
                  <a:extLst>
                    <a:ext uri="{FF2B5EF4-FFF2-40B4-BE49-F238E27FC236}">
                      <a16:creationId xmlns:a16="http://schemas.microsoft.com/office/drawing/2014/main" id="{AB975B0C-7A49-4F21-B73B-FD2AAF2301B0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4340196" y="3748004"/>
                  <a:ext cx="312480" cy="36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84" name="잉크 83">
                  <a:extLst>
                    <a:ext uri="{FF2B5EF4-FFF2-40B4-BE49-F238E27FC236}">
                      <a16:creationId xmlns:a16="http://schemas.microsoft.com/office/drawing/2014/main" id="{CAF1683A-3E04-4B8B-A688-4397E9F1FC54}"/>
                    </a:ext>
                  </a:extLst>
                </p14:cNvPr>
                <p14:cNvContentPartPr/>
                <p14:nvPr/>
              </p14:nvContentPartPr>
              <p14:xfrm>
                <a:off x="4795956" y="3828644"/>
                <a:ext cx="170640" cy="255960"/>
              </p14:xfrm>
            </p:contentPart>
          </mc:Choice>
          <mc:Fallback xmlns="">
            <p:pic>
              <p:nvPicPr>
                <p:cNvPr id="84" name="잉크 83">
                  <a:extLst>
                    <a:ext uri="{FF2B5EF4-FFF2-40B4-BE49-F238E27FC236}">
                      <a16:creationId xmlns:a16="http://schemas.microsoft.com/office/drawing/2014/main" id="{CAF1683A-3E04-4B8B-A688-4397E9F1FC54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4786956" y="3819644"/>
                  <a:ext cx="18828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85" name="잉크 84">
                  <a:extLst>
                    <a:ext uri="{FF2B5EF4-FFF2-40B4-BE49-F238E27FC236}">
                      <a16:creationId xmlns:a16="http://schemas.microsoft.com/office/drawing/2014/main" id="{4776D9CE-304E-4CF5-8446-2479B369885D}"/>
                    </a:ext>
                  </a:extLst>
                </p14:cNvPr>
                <p14:cNvContentPartPr/>
                <p14:nvPr/>
              </p14:nvContentPartPr>
              <p14:xfrm>
                <a:off x="4962636" y="3847364"/>
                <a:ext cx="378720" cy="212760"/>
              </p14:xfrm>
            </p:contentPart>
          </mc:Choice>
          <mc:Fallback xmlns="">
            <p:pic>
              <p:nvPicPr>
                <p:cNvPr id="85" name="잉크 84">
                  <a:extLst>
                    <a:ext uri="{FF2B5EF4-FFF2-40B4-BE49-F238E27FC236}">
                      <a16:creationId xmlns:a16="http://schemas.microsoft.com/office/drawing/2014/main" id="{4776D9CE-304E-4CF5-8446-2479B369885D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4953636" y="3838364"/>
                  <a:ext cx="39636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86" name="잉크 85">
                  <a:extLst>
                    <a:ext uri="{FF2B5EF4-FFF2-40B4-BE49-F238E27FC236}">
                      <a16:creationId xmlns:a16="http://schemas.microsoft.com/office/drawing/2014/main" id="{7537E52E-5A1C-498F-BDBA-44E9BFA91A31}"/>
                    </a:ext>
                  </a:extLst>
                </p14:cNvPr>
                <p14:cNvContentPartPr/>
                <p14:nvPr/>
              </p14:nvContentPartPr>
              <p14:xfrm>
                <a:off x="5519556" y="3672404"/>
                <a:ext cx="146880" cy="437400"/>
              </p14:xfrm>
            </p:contentPart>
          </mc:Choice>
          <mc:Fallback xmlns="">
            <p:pic>
              <p:nvPicPr>
                <p:cNvPr id="86" name="잉크 85">
                  <a:extLst>
                    <a:ext uri="{FF2B5EF4-FFF2-40B4-BE49-F238E27FC236}">
                      <a16:creationId xmlns:a16="http://schemas.microsoft.com/office/drawing/2014/main" id="{7537E52E-5A1C-498F-BDBA-44E9BFA91A31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5510916" y="3663764"/>
                  <a:ext cx="164520" cy="45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87" name="잉크 86">
                  <a:extLst>
                    <a:ext uri="{FF2B5EF4-FFF2-40B4-BE49-F238E27FC236}">
                      <a16:creationId xmlns:a16="http://schemas.microsoft.com/office/drawing/2014/main" id="{04C3FC00-DDA3-4F01-8EE7-2357ADAF5800}"/>
                    </a:ext>
                  </a:extLst>
                </p14:cNvPr>
                <p14:cNvContentPartPr/>
                <p14:nvPr/>
              </p14:nvContentPartPr>
              <p14:xfrm>
                <a:off x="5486796" y="3841244"/>
                <a:ext cx="193320" cy="129960"/>
              </p14:xfrm>
            </p:contentPart>
          </mc:Choice>
          <mc:Fallback xmlns="">
            <p:pic>
              <p:nvPicPr>
                <p:cNvPr id="87" name="잉크 86">
                  <a:extLst>
                    <a:ext uri="{FF2B5EF4-FFF2-40B4-BE49-F238E27FC236}">
                      <a16:creationId xmlns:a16="http://schemas.microsoft.com/office/drawing/2014/main" id="{04C3FC00-DDA3-4F01-8EE7-2357ADAF5800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5477796" y="3832244"/>
                  <a:ext cx="21096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88" name="잉크 87">
                  <a:extLst>
                    <a:ext uri="{FF2B5EF4-FFF2-40B4-BE49-F238E27FC236}">
                      <a16:creationId xmlns:a16="http://schemas.microsoft.com/office/drawing/2014/main" id="{D18799A7-CB68-4086-8E81-01B52BCCC7E1}"/>
                    </a:ext>
                  </a:extLst>
                </p14:cNvPr>
                <p14:cNvContentPartPr/>
                <p14:nvPr/>
              </p14:nvContentPartPr>
              <p14:xfrm>
                <a:off x="5645556" y="3917204"/>
                <a:ext cx="33840" cy="104040"/>
              </p14:xfrm>
            </p:contentPart>
          </mc:Choice>
          <mc:Fallback xmlns="">
            <p:pic>
              <p:nvPicPr>
                <p:cNvPr id="88" name="잉크 87">
                  <a:extLst>
                    <a:ext uri="{FF2B5EF4-FFF2-40B4-BE49-F238E27FC236}">
                      <a16:creationId xmlns:a16="http://schemas.microsoft.com/office/drawing/2014/main" id="{D18799A7-CB68-4086-8E81-01B52BCCC7E1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5636556" y="3908204"/>
                  <a:ext cx="5148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89" name="잉크 88">
                  <a:extLst>
                    <a:ext uri="{FF2B5EF4-FFF2-40B4-BE49-F238E27FC236}">
                      <a16:creationId xmlns:a16="http://schemas.microsoft.com/office/drawing/2014/main" id="{5435F759-90E3-4086-87B8-FE080ECFC0A7}"/>
                    </a:ext>
                  </a:extLst>
                </p14:cNvPr>
                <p14:cNvContentPartPr/>
                <p14:nvPr/>
              </p14:nvContentPartPr>
              <p14:xfrm>
                <a:off x="5761476" y="3865724"/>
                <a:ext cx="133920" cy="46080"/>
              </p14:xfrm>
            </p:contentPart>
          </mc:Choice>
          <mc:Fallback xmlns="">
            <p:pic>
              <p:nvPicPr>
                <p:cNvPr id="89" name="잉크 88">
                  <a:extLst>
                    <a:ext uri="{FF2B5EF4-FFF2-40B4-BE49-F238E27FC236}">
                      <a16:creationId xmlns:a16="http://schemas.microsoft.com/office/drawing/2014/main" id="{5435F759-90E3-4086-87B8-FE080ECFC0A7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5752836" y="3857084"/>
                  <a:ext cx="15156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90" name="잉크 89">
                  <a:extLst>
                    <a:ext uri="{FF2B5EF4-FFF2-40B4-BE49-F238E27FC236}">
                      <a16:creationId xmlns:a16="http://schemas.microsoft.com/office/drawing/2014/main" id="{B51E68B2-5AC5-42BD-824D-DEA4FF5FF5A5}"/>
                    </a:ext>
                  </a:extLst>
                </p14:cNvPr>
                <p14:cNvContentPartPr/>
                <p14:nvPr/>
              </p14:nvContentPartPr>
              <p14:xfrm>
                <a:off x="5794956" y="3804164"/>
                <a:ext cx="154440" cy="195480"/>
              </p14:xfrm>
            </p:contentPart>
          </mc:Choice>
          <mc:Fallback xmlns="">
            <p:pic>
              <p:nvPicPr>
                <p:cNvPr id="90" name="잉크 89">
                  <a:extLst>
                    <a:ext uri="{FF2B5EF4-FFF2-40B4-BE49-F238E27FC236}">
                      <a16:creationId xmlns:a16="http://schemas.microsoft.com/office/drawing/2014/main" id="{B51E68B2-5AC5-42BD-824D-DEA4FF5FF5A5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5785956" y="3795524"/>
                  <a:ext cx="17208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91" name="잉크 90">
                  <a:extLst>
                    <a:ext uri="{FF2B5EF4-FFF2-40B4-BE49-F238E27FC236}">
                      <a16:creationId xmlns:a16="http://schemas.microsoft.com/office/drawing/2014/main" id="{0C4C399D-F047-40C5-B8C1-59A252A0F892}"/>
                    </a:ext>
                  </a:extLst>
                </p14:cNvPr>
                <p14:cNvContentPartPr/>
                <p14:nvPr/>
              </p14:nvContentPartPr>
              <p14:xfrm>
                <a:off x="5991876" y="3730004"/>
                <a:ext cx="192240" cy="474120"/>
              </p14:xfrm>
            </p:contentPart>
          </mc:Choice>
          <mc:Fallback xmlns="">
            <p:pic>
              <p:nvPicPr>
                <p:cNvPr id="91" name="잉크 90">
                  <a:extLst>
                    <a:ext uri="{FF2B5EF4-FFF2-40B4-BE49-F238E27FC236}">
                      <a16:creationId xmlns:a16="http://schemas.microsoft.com/office/drawing/2014/main" id="{0C4C399D-F047-40C5-B8C1-59A252A0F892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5982876" y="3721004"/>
                  <a:ext cx="209880" cy="49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92" name="잉크 91">
                  <a:extLst>
                    <a:ext uri="{FF2B5EF4-FFF2-40B4-BE49-F238E27FC236}">
                      <a16:creationId xmlns:a16="http://schemas.microsoft.com/office/drawing/2014/main" id="{ADA033C2-6E21-4786-A734-6CF125ABD2DE}"/>
                    </a:ext>
                  </a:extLst>
                </p14:cNvPr>
                <p14:cNvContentPartPr/>
                <p14:nvPr/>
              </p14:nvContentPartPr>
              <p14:xfrm>
                <a:off x="6286356" y="3777524"/>
                <a:ext cx="100440" cy="118440"/>
              </p14:xfrm>
            </p:contentPart>
          </mc:Choice>
          <mc:Fallback xmlns="">
            <p:pic>
              <p:nvPicPr>
                <p:cNvPr id="92" name="잉크 91">
                  <a:extLst>
                    <a:ext uri="{FF2B5EF4-FFF2-40B4-BE49-F238E27FC236}">
                      <a16:creationId xmlns:a16="http://schemas.microsoft.com/office/drawing/2014/main" id="{ADA033C2-6E21-4786-A734-6CF125ABD2DE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6277356" y="3768884"/>
                  <a:ext cx="11808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93" name="잉크 92">
                  <a:extLst>
                    <a:ext uri="{FF2B5EF4-FFF2-40B4-BE49-F238E27FC236}">
                      <a16:creationId xmlns:a16="http://schemas.microsoft.com/office/drawing/2014/main" id="{7892AE1A-0852-487E-899B-C3CDBFD58A57}"/>
                    </a:ext>
                  </a:extLst>
                </p14:cNvPr>
                <p14:cNvContentPartPr/>
                <p14:nvPr/>
              </p14:nvContentPartPr>
              <p14:xfrm>
                <a:off x="6463116" y="3716324"/>
                <a:ext cx="34200" cy="221760"/>
              </p14:xfrm>
            </p:contentPart>
          </mc:Choice>
          <mc:Fallback xmlns="">
            <p:pic>
              <p:nvPicPr>
                <p:cNvPr id="93" name="잉크 92">
                  <a:extLst>
                    <a:ext uri="{FF2B5EF4-FFF2-40B4-BE49-F238E27FC236}">
                      <a16:creationId xmlns:a16="http://schemas.microsoft.com/office/drawing/2014/main" id="{7892AE1A-0852-487E-899B-C3CDBFD58A57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6454476" y="3707324"/>
                  <a:ext cx="5184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09" name="잉크 108">
                  <a:extLst>
                    <a:ext uri="{FF2B5EF4-FFF2-40B4-BE49-F238E27FC236}">
                      <a16:creationId xmlns:a16="http://schemas.microsoft.com/office/drawing/2014/main" id="{08A51F23-2976-4A4D-B4B8-A1C43291B946}"/>
                    </a:ext>
                  </a:extLst>
                </p14:cNvPr>
                <p14:cNvContentPartPr/>
                <p14:nvPr/>
              </p14:nvContentPartPr>
              <p14:xfrm>
                <a:off x="4917276" y="4260644"/>
                <a:ext cx="151200" cy="233280"/>
              </p14:xfrm>
            </p:contentPart>
          </mc:Choice>
          <mc:Fallback xmlns="">
            <p:pic>
              <p:nvPicPr>
                <p:cNvPr id="109" name="잉크 108">
                  <a:extLst>
                    <a:ext uri="{FF2B5EF4-FFF2-40B4-BE49-F238E27FC236}">
                      <a16:creationId xmlns:a16="http://schemas.microsoft.com/office/drawing/2014/main" id="{08A51F23-2976-4A4D-B4B8-A1C43291B946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4908276" y="4251644"/>
                  <a:ext cx="16884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10" name="잉크 109">
                  <a:extLst>
                    <a:ext uri="{FF2B5EF4-FFF2-40B4-BE49-F238E27FC236}">
                      <a16:creationId xmlns:a16="http://schemas.microsoft.com/office/drawing/2014/main" id="{A0AACD7F-58D0-4A10-B664-206618F9ADD5}"/>
                    </a:ext>
                  </a:extLst>
                </p14:cNvPr>
                <p14:cNvContentPartPr/>
                <p14:nvPr/>
              </p14:nvContentPartPr>
              <p14:xfrm>
                <a:off x="4995756" y="4357124"/>
                <a:ext cx="23400" cy="139680"/>
              </p14:xfrm>
            </p:contentPart>
          </mc:Choice>
          <mc:Fallback xmlns="">
            <p:pic>
              <p:nvPicPr>
                <p:cNvPr id="110" name="잉크 109">
                  <a:extLst>
                    <a:ext uri="{FF2B5EF4-FFF2-40B4-BE49-F238E27FC236}">
                      <a16:creationId xmlns:a16="http://schemas.microsoft.com/office/drawing/2014/main" id="{A0AACD7F-58D0-4A10-B664-206618F9ADD5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4986756" y="4348484"/>
                  <a:ext cx="4104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11" name="잉크 110">
                  <a:extLst>
                    <a:ext uri="{FF2B5EF4-FFF2-40B4-BE49-F238E27FC236}">
                      <a16:creationId xmlns:a16="http://schemas.microsoft.com/office/drawing/2014/main" id="{E2BCA7F9-AC07-40FC-940C-1DD2BD071488}"/>
                    </a:ext>
                  </a:extLst>
                </p14:cNvPr>
                <p14:cNvContentPartPr/>
                <p14:nvPr/>
              </p14:nvContentPartPr>
              <p14:xfrm>
                <a:off x="5024196" y="4327964"/>
                <a:ext cx="136800" cy="136440"/>
              </p14:xfrm>
            </p:contentPart>
          </mc:Choice>
          <mc:Fallback xmlns="">
            <p:pic>
              <p:nvPicPr>
                <p:cNvPr id="111" name="잉크 110">
                  <a:extLst>
                    <a:ext uri="{FF2B5EF4-FFF2-40B4-BE49-F238E27FC236}">
                      <a16:creationId xmlns:a16="http://schemas.microsoft.com/office/drawing/2014/main" id="{E2BCA7F9-AC07-40FC-940C-1DD2BD071488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5015196" y="4319324"/>
                  <a:ext cx="15444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12" name="잉크 111">
                  <a:extLst>
                    <a:ext uri="{FF2B5EF4-FFF2-40B4-BE49-F238E27FC236}">
                      <a16:creationId xmlns:a16="http://schemas.microsoft.com/office/drawing/2014/main" id="{299D63CC-1DC2-42AF-A975-F4D22E5F8270}"/>
                    </a:ext>
                  </a:extLst>
                </p14:cNvPr>
                <p14:cNvContentPartPr/>
                <p14:nvPr/>
              </p14:nvContentPartPr>
              <p14:xfrm>
                <a:off x="5179716" y="4249484"/>
                <a:ext cx="155520" cy="89280"/>
              </p14:xfrm>
            </p:contentPart>
          </mc:Choice>
          <mc:Fallback xmlns="">
            <p:pic>
              <p:nvPicPr>
                <p:cNvPr id="112" name="잉크 111">
                  <a:extLst>
                    <a:ext uri="{FF2B5EF4-FFF2-40B4-BE49-F238E27FC236}">
                      <a16:creationId xmlns:a16="http://schemas.microsoft.com/office/drawing/2014/main" id="{299D63CC-1DC2-42AF-A975-F4D22E5F8270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5170716" y="4240844"/>
                  <a:ext cx="17316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13" name="잉크 112">
                  <a:extLst>
                    <a:ext uri="{FF2B5EF4-FFF2-40B4-BE49-F238E27FC236}">
                      <a16:creationId xmlns:a16="http://schemas.microsoft.com/office/drawing/2014/main" id="{CAF67BCE-CA19-4905-8AF6-7A79C8C4C2A5}"/>
                    </a:ext>
                  </a:extLst>
                </p14:cNvPr>
                <p14:cNvContentPartPr/>
                <p14:nvPr/>
              </p14:nvContentPartPr>
              <p14:xfrm>
                <a:off x="5190156" y="4375844"/>
                <a:ext cx="118440" cy="6480"/>
              </p14:xfrm>
            </p:contentPart>
          </mc:Choice>
          <mc:Fallback xmlns="">
            <p:pic>
              <p:nvPicPr>
                <p:cNvPr id="113" name="잉크 112">
                  <a:extLst>
                    <a:ext uri="{FF2B5EF4-FFF2-40B4-BE49-F238E27FC236}">
                      <a16:creationId xmlns:a16="http://schemas.microsoft.com/office/drawing/2014/main" id="{CAF67BCE-CA19-4905-8AF6-7A79C8C4C2A5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5181516" y="4367204"/>
                  <a:ext cx="13608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14" name="잉크 113">
                  <a:extLst>
                    <a:ext uri="{FF2B5EF4-FFF2-40B4-BE49-F238E27FC236}">
                      <a16:creationId xmlns:a16="http://schemas.microsoft.com/office/drawing/2014/main" id="{9E0DD537-D033-4B33-BBE5-88A903988C18}"/>
                    </a:ext>
                  </a:extLst>
                </p14:cNvPr>
                <p14:cNvContentPartPr/>
                <p14:nvPr/>
              </p14:nvContentPartPr>
              <p14:xfrm>
                <a:off x="5228676" y="4439564"/>
                <a:ext cx="97920" cy="63720"/>
              </p14:xfrm>
            </p:contentPart>
          </mc:Choice>
          <mc:Fallback xmlns="">
            <p:pic>
              <p:nvPicPr>
                <p:cNvPr id="114" name="잉크 113">
                  <a:extLst>
                    <a:ext uri="{FF2B5EF4-FFF2-40B4-BE49-F238E27FC236}">
                      <a16:creationId xmlns:a16="http://schemas.microsoft.com/office/drawing/2014/main" id="{9E0DD537-D033-4B33-BBE5-88A903988C18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5219676" y="4430564"/>
                  <a:ext cx="11556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15" name="잉크 114">
                  <a:extLst>
                    <a:ext uri="{FF2B5EF4-FFF2-40B4-BE49-F238E27FC236}">
                      <a16:creationId xmlns:a16="http://schemas.microsoft.com/office/drawing/2014/main" id="{3B47C4EF-55DA-4F74-A835-D182FFCFE30C}"/>
                    </a:ext>
                  </a:extLst>
                </p14:cNvPr>
                <p14:cNvContentPartPr/>
                <p14:nvPr/>
              </p14:nvContentPartPr>
              <p14:xfrm>
                <a:off x="5342436" y="4283684"/>
                <a:ext cx="150480" cy="219240"/>
              </p14:xfrm>
            </p:contentPart>
          </mc:Choice>
          <mc:Fallback xmlns="">
            <p:pic>
              <p:nvPicPr>
                <p:cNvPr id="115" name="잉크 114">
                  <a:extLst>
                    <a:ext uri="{FF2B5EF4-FFF2-40B4-BE49-F238E27FC236}">
                      <a16:creationId xmlns:a16="http://schemas.microsoft.com/office/drawing/2014/main" id="{3B47C4EF-55DA-4F74-A835-D182FFCFE30C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5333436" y="4275044"/>
                  <a:ext cx="16812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16" name="잉크 115">
                  <a:extLst>
                    <a:ext uri="{FF2B5EF4-FFF2-40B4-BE49-F238E27FC236}">
                      <a16:creationId xmlns:a16="http://schemas.microsoft.com/office/drawing/2014/main" id="{BF90BBFB-005F-4CD8-9EE2-F23CD0AC6B44}"/>
                    </a:ext>
                  </a:extLst>
                </p14:cNvPr>
                <p14:cNvContentPartPr/>
                <p14:nvPr/>
              </p14:nvContentPartPr>
              <p14:xfrm>
                <a:off x="5719356" y="4213844"/>
                <a:ext cx="120240" cy="130320"/>
              </p14:xfrm>
            </p:contentPart>
          </mc:Choice>
          <mc:Fallback xmlns="">
            <p:pic>
              <p:nvPicPr>
                <p:cNvPr id="116" name="잉크 115">
                  <a:extLst>
                    <a:ext uri="{FF2B5EF4-FFF2-40B4-BE49-F238E27FC236}">
                      <a16:creationId xmlns:a16="http://schemas.microsoft.com/office/drawing/2014/main" id="{BF90BBFB-005F-4CD8-9EE2-F23CD0AC6B44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5710716" y="4204844"/>
                  <a:ext cx="13788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17" name="잉크 116">
                  <a:extLst>
                    <a:ext uri="{FF2B5EF4-FFF2-40B4-BE49-F238E27FC236}">
                      <a16:creationId xmlns:a16="http://schemas.microsoft.com/office/drawing/2014/main" id="{E8820B08-918E-4C97-A80C-4823FCE975A1}"/>
                    </a:ext>
                  </a:extLst>
                </p14:cNvPr>
                <p14:cNvContentPartPr/>
                <p14:nvPr/>
              </p14:nvContentPartPr>
              <p14:xfrm>
                <a:off x="5792436" y="4268924"/>
                <a:ext cx="102240" cy="33840"/>
              </p14:xfrm>
            </p:contentPart>
          </mc:Choice>
          <mc:Fallback xmlns="">
            <p:pic>
              <p:nvPicPr>
                <p:cNvPr id="117" name="잉크 116">
                  <a:extLst>
                    <a:ext uri="{FF2B5EF4-FFF2-40B4-BE49-F238E27FC236}">
                      <a16:creationId xmlns:a16="http://schemas.microsoft.com/office/drawing/2014/main" id="{E8820B08-918E-4C97-A80C-4823FCE975A1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5783796" y="4259924"/>
                  <a:ext cx="11988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18" name="잉크 117">
                  <a:extLst>
                    <a:ext uri="{FF2B5EF4-FFF2-40B4-BE49-F238E27FC236}">
                      <a16:creationId xmlns:a16="http://schemas.microsoft.com/office/drawing/2014/main" id="{BD205844-0955-4C76-A594-38D3D1ACD92A}"/>
                    </a:ext>
                  </a:extLst>
                </p14:cNvPr>
                <p14:cNvContentPartPr/>
                <p14:nvPr/>
              </p14:nvContentPartPr>
              <p14:xfrm>
                <a:off x="5803236" y="4266404"/>
                <a:ext cx="159120" cy="208440"/>
              </p14:xfrm>
            </p:contentPart>
          </mc:Choice>
          <mc:Fallback xmlns="">
            <p:pic>
              <p:nvPicPr>
                <p:cNvPr id="118" name="잉크 117">
                  <a:extLst>
                    <a:ext uri="{FF2B5EF4-FFF2-40B4-BE49-F238E27FC236}">
                      <a16:creationId xmlns:a16="http://schemas.microsoft.com/office/drawing/2014/main" id="{BD205844-0955-4C76-A594-38D3D1ACD92A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5794236" y="4257404"/>
                  <a:ext cx="17676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19" name="잉크 118">
                  <a:extLst>
                    <a:ext uri="{FF2B5EF4-FFF2-40B4-BE49-F238E27FC236}">
                      <a16:creationId xmlns:a16="http://schemas.microsoft.com/office/drawing/2014/main" id="{69A3B11E-C563-4539-924B-F67FEBFF72DE}"/>
                    </a:ext>
                  </a:extLst>
                </p14:cNvPr>
                <p14:cNvContentPartPr/>
                <p14:nvPr/>
              </p14:nvContentPartPr>
              <p14:xfrm>
                <a:off x="5984676" y="4344524"/>
                <a:ext cx="78840" cy="47880"/>
              </p14:xfrm>
            </p:contentPart>
          </mc:Choice>
          <mc:Fallback xmlns="">
            <p:pic>
              <p:nvPicPr>
                <p:cNvPr id="119" name="잉크 118">
                  <a:extLst>
                    <a:ext uri="{FF2B5EF4-FFF2-40B4-BE49-F238E27FC236}">
                      <a16:creationId xmlns:a16="http://schemas.microsoft.com/office/drawing/2014/main" id="{69A3B11E-C563-4539-924B-F67FEBFF72DE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5975676" y="4335524"/>
                  <a:ext cx="9648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20" name="잉크 119">
                  <a:extLst>
                    <a:ext uri="{FF2B5EF4-FFF2-40B4-BE49-F238E27FC236}">
                      <a16:creationId xmlns:a16="http://schemas.microsoft.com/office/drawing/2014/main" id="{8ED7A9FD-EB4C-4352-BE5D-EFB423C1897A}"/>
                    </a:ext>
                  </a:extLst>
                </p14:cNvPr>
                <p14:cNvContentPartPr/>
                <p14:nvPr/>
              </p14:nvContentPartPr>
              <p14:xfrm>
                <a:off x="6110676" y="4268564"/>
                <a:ext cx="135360" cy="212040"/>
              </p14:xfrm>
            </p:contentPart>
          </mc:Choice>
          <mc:Fallback xmlns="">
            <p:pic>
              <p:nvPicPr>
                <p:cNvPr id="120" name="잉크 119">
                  <a:extLst>
                    <a:ext uri="{FF2B5EF4-FFF2-40B4-BE49-F238E27FC236}">
                      <a16:creationId xmlns:a16="http://schemas.microsoft.com/office/drawing/2014/main" id="{8ED7A9FD-EB4C-4352-BE5D-EFB423C1897A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6102036" y="4259924"/>
                  <a:ext cx="15300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21" name="잉크 120">
                  <a:extLst>
                    <a:ext uri="{FF2B5EF4-FFF2-40B4-BE49-F238E27FC236}">
                      <a16:creationId xmlns:a16="http://schemas.microsoft.com/office/drawing/2014/main" id="{19F053B9-A338-4D39-B885-214E9283BCAF}"/>
                    </a:ext>
                  </a:extLst>
                </p14:cNvPr>
                <p14:cNvContentPartPr/>
                <p14:nvPr/>
              </p14:nvContentPartPr>
              <p14:xfrm>
                <a:off x="6233076" y="4253444"/>
                <a:ext cx="95400" cy="132120"/>
              </p14:xfrm>
            </p:contentPart>
          </mc:Choice>
          <mc:Fallback xmlns="">
            <p:pic>
              <p:nvPicPr>
                <p:cNvPr id="121" name="잉크 120">
                  <a:extLst>
                    <a:ext uri="{FF2B5EF4-FFF2-40B4-BE49-F238E27FC236}">
                      <a16:creationId xmlns:a16="http://schemas.microsoft.com/office/drawing/2014/main" id="{19F053B9-A338-4D39-B885-214E9283BCAF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6224436" y="4244444"/>
                  <a:ext cx="11304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22" name="잉크 121">
                  <a:extLst>
                    <a:ext uri="{FF2B5EF4-FFF2-40B4-BE49-F238E27FC236}">
                      <a16:creationId xmlns:a16="http://schemas.microsoft.com/office/drawing/2014/main" id="{284C1A6C-D876-46A9-B151-75B852F2F8ED}"/>
                    </a:ext>
                  </a:extLst>
                </p14:cNvPr>
                <p14:cNvContentPartPr/>
                <p14:nvPr/>
              </p14:nvContentPartPr>
              <p14:xfrm>
                <a:off x="6302196" y="4338404"/>
                <a:ext cx="72360" cy="41400"/>
              </p14:xfrm>
            </p:contentPart>
          </mc:Choice>
          <mc:Fallback xmlns="">
            <p:pic>
              <p:nvPicPr>
                <p:cNvPr id="122" name="잉크 121">
                  <a:extLst>
                    <a:ext uri="{FF2B5EF4-FFF2-40B4-BE49-F238E27FC236}">
                      <a16:creationId xmlns:a16="http://schemas.microsoft.com/office/drawing/2014/main" id="{284C1A6C-D876-46A9-B151-75B852F2F8ED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6293196" y="4329404"/>
                  <a:ext cx="9000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23" name="잉크 122">
                  <a:extLst>
                    <a:ext uri="{FF2B5EF4-FFF2-40B4-BE49-F238E27FC236}">
                      <a16:creationId xmlns:a16="http://schemas.microsoft.com/office/drawing/2014/main" id="{4B8B4A34-E4D4-4458-8F32-CB699F5FE961}"/>
                    </a:ext>
                  </a:extLst>
                </p14:cNvPr>
                <p14:cNvContentPartPr/>
                <p14:nvPr/>
              </p14:nvContentPartPr>
              <p14:xfrm>
                <a:off x="6406956" y="4203404"/>
                <a:ext cx="122760" cy="194400"/>
              </p14:xfrm>
            </p:contentPart>
          </mc:Choice>
          <mc:Fallback xmlns="">
            <p:pic>
              <p:nvPicPr>
                <p:cNvPr id="123" name="잉크 122">
                  <a:extLst>
                    <a:ext uri="{FF2B5EF4-FFF2-40B4-BE49-F238E27FC236}">
                      <a16:creationId xmlns:a16="http://schemas.microsoft.com/office/drawing/2014/main" id="{4B8B4A34-E4D4-4458-8F32-CB699F5FE961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6398316" y="4194404"/>
                  <a:ext cx="14040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24" name="잉크 123">
                  <a:extLst>
                    <a:ext uri="{FF2B5EF4-FFF2-40B4-BE49-F238E27FC236}">
                      <a16:creationId xmlns:a16="http://schemas.microsoft.com/office/drawing/2014/main" id="{B97877DD-797B-4999-AB5C-273FF265FCDB}"/>
                    </a:ext>
                  </a:extLst>
                </p14:cNvPr>
                <p14:cNvContentPartPr/>
                <p14:nvPr/>
              </p14:nvContentPartPr>
              <p14:xfrm>
                <a:off x="6514956" y="4392044"/>
                <a:ext cx="35280" cy="23400"/>
              </p14:xfrm>
            </p:contentPart>
          </mc:Choice>
          <mc:Fallback xmlns="">
            <p:pic>
              <p:nvPicPr>
                <p:cNvPr id="124" name="잉크 123">
                  <a:extLst>
                    <a:ext uri="{FF2B5EF4-FFF2-40B4-BE49-F238E27FC236}">
                      <a16:creationId xmlns:a16="http://schemas.microsoft.com/office/drawing/2014/main" id="{B97877DD-797B-4999-AB5C-273FF265FCDB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6506316" y="4383404"/>
                  <a:ext cx="52920" cy="410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371687059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AFBC5B4F-7B6A-4846-8666-801103C3CE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55" y="92451"/>
            <a:ext cx="5212918" cy="414233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78E41B2-06EB-4394-9F27-900F9D5193A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713" r="12867"/>
          <a:stretch/>
        </p:blipFill>
        <p:spPr>
          <a:xfrm>
            <a:off x="5643418" y="1059295"/>
            <a:ext cx="3500582" cy="461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010808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F571651D-611C-47AD-ADDD-EA06E38119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1852" y="423862"/>
            <a:ext cx="4562475" cy="6010275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5E796EAE-6E63-42E1-8BFF-CEA86B520586}"/>
              </a:ext>
            </a:extLst>
          </p:cNvPr>
          <p:cNvGrpSpPr/>
          <p:nvPr/>
        </p:nvGrpSpPr>
        <p:grpSpPr>
          <a:xfrm>
            <a:off x="200556" y="424844"/>
            <a:ext cx="1924560" cy="605160"/>
            <a:chOff x="200556" y="424844"/>
            <a:chExt cx="1924560" cy="605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3" name="잉크 2">
                  <a:extLst>
                    <a:ext uri="{FF2B5EF4-FFF2-40B4-BE49-F238E27FC236}">
                      <a16:creationId xmlns:a16="http://schemas.microsoft.com/office/drawing/2014/main" id="{6B501A05-3538-45E2-AD46-59D9C92D3251}"/>
                    </a:ext>
                  </a:extLst>
                </p14:cNvPr>
                <p14:cNvContentPartPr/>
                <p14:nvPr/>
              </p14:nvContentPartPr>
              <p14:xfrm>
                <a:off x="200556" y="632924"/>
                <a:ext cx="271080" cy="397080"/>
              </p14:xfrm>
            </p:contentPart>
          </mc:Choice>
          <mc:Fallback xmlns="">
            <p:pic>
              <p:nvPicPr>
                <p:cNvPr id="3" name="잉크 2">
                  <a:extLst>
                    <a:ext uri="{FF2B5EF4-FFF2-40B4-BE49-F238E27FC236}">
                      <a16:creationId xmlns:a16="http://schemas.microsoft.com/office/drawing/2014/main" id="{6B501A05-3538-45E2-AD46-59D9C92D3251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91556" y="623924"/>
                  <a:ext cx="288720" cy="41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4" name="잉크 3">
                  <a:extLst>
                    <a:ext uri="{FF2B5EF4-FFF2-40B4-BE49-F238E27FC236}">
                      <a16:creationId xmlns:a16="http://schemas.microsoft.com/office/drawing/2014/main" id="{03F5C1AF-785A-4968-8384-E90054A444F6}"/>
                    </a:ext>
                  </a:extLst>
                </p14:cNvPr>
                <p14:cNvContentPartPr/>
                <p14:nvPr/>
              </p14:nvContentPartPr>
              <p14:xfrm>
                <a:off x="466956" y="674684"/>
                <a:ext cx="123840" cy="94320"/>
              </p14:xfrm>
            </p:contentPart>
          </mc:Choice>
          <mc:Fallback xmlns="">
            <p:pic>
              <p:nvPicPr>
                <p:cNvPr id="4" name="잉크 3">
                  <a:extLst>
                    <a:ext uri="{FF2B5EF4-FFF2-40B4-BE49-F238E27FC236}">
                      <a16:creationId xmlns:a16="http://schemas.microsoft.com/office/drawing/2014/main" id="{03F5C1AF-785A-4968-8384-E90054A444F6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57956" y="665684"/>
                  <a:ext cx="14148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6" name="잉크 5">
                  <a:extLst>
                    <a:ext uri="{FF2B5EF4-FFF2-40B4-BE49-F238E27FC236}">
                      <a16:creationId xmlns:a16="http://schemas.microsoft.com/office/drawing/2014/main" id="{571C667F-5246-47BE-9F06-6AF97C088A7C}"/>
                    </a:ext>
                  </a:extLst>
                </p14:cNvPr>
                <p14:cNvContentPartPr/>
                <p14:nvPr/>
              </p14:nvContentPartPr>
              <p14:xfrm>
                <a:off x="605916" y="499724"/>
                <a:ext cx="320760" cy="261360"/>
              </p14:xfrm>
            </p:contentPart>
          </mc:Choice>
          <mc:Fallback xmlns="">
            <p:pic>
              <p:nvPicPr>
                <p:cNvPr id="6" name="잉크 5">
                  <a:extLst>
                    <a:ext uri="{FF2B5EF4-FFF2-40B4-BE49-F238E27FC236}">
                      <a16:creationId xmlns:a16="http://schemas.microsoft.com/office/drawing/2014/main" id="{571C667F-5246-47BE-9F06-6AF97C088A7C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97276" y="490724"/>
                  <a:ext cx="338400" cy="27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2F97923B-53F9-47B5-8D1B-A69167FF795F}"/>
                    </a:ext>
                  </a:extLst>
                </p14:cNvPr>
                <p14:cNvContentPartPr/>
                <p14:nvPr/>
              </p14:nvContentPartPr>
              <p14:xfrm>
                <a:off x="1082916" y="509444"/>
                <a:ext cx="149400" cy="109440"/>
              </p14:xfrm>
            </p:contentPart>
          </mc:Choice>
          <mc:Fallback xmlns="">
            <p:pic>
              <p:nvPicPr>
                <p:cNvPr id="7" name="잉크 6">
                  <a:extLst>
                    <a:ext uri="{FF2B5EF4-FFF2-40B4-BE49-F238E27FC236}">
                      <a16:creationId xmlns:a16="http://schemas.microsoft.com/office/drawing/2014/main" id="{2F97923B-53F9-47B5-8D1B-A69167FF795F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073916" y="500804"/>
                  <a:ext cx="16704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5DF0F5ED-9EB3-4D39-9568-91903C2E8499}"/>
                    </a:ext>
                  </a:extLst>
                </p14:cNvPr>
                <p14:cNvContentPartPr/>
                <p14:nvPr/>
              </p14:nvContentPartPr>
              <p14:xfrm>
                <a:off x="1083276" y="585764"/>
                <a:ext cx="183960" cy="87840"/>
              </p14:xfrm>
            </p:contentPart>
          </mc:Choice>
          <mc:Fallback xmlns=""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5DF0F5ED-9EB3-4D39-9568-91903C2E8499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074636" y="576764"/>
                  <a:ext cx="20160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B0DFCBB9-A955-4488-91C8-EFD48E8362C3}"/>
                    </a:ext>
                  </a:extLst>
                </p14:cNvPr>
                <p14:cNvContentPartPr/>
                <p14:nvPr/>
              </p14:nvContentPartPr>
              <p14:xfrm>
                <a:off x="1162116" y="654884"/>
                <a:ext cx="91080" cy="76320"/>
              </p14:xfrm>
            </p:contentPart>
          </mc:Choice>
          <mc:Fallback xmlns=""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B0DFCBB9-A955-4488-91C8-EFD48E8362C3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153116" y="646244"/>
                  <a:ext cx="10872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1B778E48-C095-4F10-8240-9981430D93EC}"/>
                    </a:ext>
                  </a:extLst>
                </p14:cNvPr>
                <p14:cNvContentPartPr/>
                <p14:nvPr/>
              </p14:nvContentPartPr>
              <p14:xfrm>
                <a:off x="1252116" y="504764"/>
                <a:ext cx="365400" cy="178200"/>
              </p14:xfrm>
            </p:contentPart>
          </mc:Choice>
          <mc:Fallback xmlns=""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1B778E48-C095-4F10-8240-9981430D93EC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243476" y="495764"/>
                  <a:ext cx="38304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516A1C76-086C-4296-8593-D8EE0DC3C2C8}"/>
                    </a:ext>
                  </a:extLst>
                </p14:cNvPr>
                <p14:cNvContentPartPr/>
                <p14:nvPr/>
              </p14:nvContentPartPr>
              <p14:xfrm>
                <a:off x="1633716" y="487484"/>
                <a:ext cx="87840" cy="160920"/>
              </p14:xfrm>
            </p:contentPart>
          </mc:Choice>
          <mc:Fallback xmlns=""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516A1C76-086C-4296-8593-D8EE0DC3C2C8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625076" y="478844"/>
                  <a:ext cx="10548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7AFC9492-C5B9-409B-86FF-E64CA0076CD7}"/>
                    </a:ext>
                  </a:extLst>
                </p14:cNvPr>
                <p14:cNvContentPartPr/>
                <p14:nvPr/>
              </p14:nvContentPartPr>
              <p14:xfrm>
                <a:off x="1708236" y="437804"/>
                <a:ext cx="238680" cy="152640"/>
              </p14:xfrm>
            </p:contentPart>
          </mc:Choice>
          <mc:Fallback xmlns=""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7AFC9492-C5B9-409B-86FF-E64CA0076CD7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699236" y="429164"/>
                  <a:ext cx="25632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7242E6CD-7BF9-4DC6-A2EC-0C1AB4848B04}"/>
                    </a:ext>
                  </a:extLst>
                </p14:cNvPr>
                <p14:cNvContentPartPr/>
                <p14:nvPr/>
              </p14:nvContentPartPr>
              <p14:xfrm>
                <a:off x="1926756" y="424844"/>
                <a:ext cx="198360" cy="161280"/>
              </p14:xfrm>
            </p:contentPart>
          </mc:Choice>
          <mc:Fallback xmlns=""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7242E6CD-7BF9-4DC6-A2EC-0C1AB4848B04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918116" y="416204"/>
                  <a:ext cx="216000" cy="178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5F1A1B4C-B8AA-48C1-8820-96A5C23F678C}"/>
              </a:ext>
            </a:extLst>
          </p:cNvPr>
          <p:cNvGrpSpPr/>
          <p:nvPr/>
        </p:nvGrpSpPr>
        <p:grpSpPr>
          <a:xfrm>
            <a:off x="486756" y="1122884"/>
            <a:ext cx="1517040" cy="828360"/>
            <a:chOff x="486756" y="1122884"/>
            <a:chExt cx="1517040" cy="828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29E26993-431D-4058-AE42-431281294ED2}"/>
                    </a:ext>
                  </a:extLst>
                </p14:cNvPr>
                <p14:cNvContentPartPr/>
                <p14:nvPr/>
              </p14:nvContentPartPr>
              <p14:xfrm>
                <a:off x="503676" y="1240964"/>
                <a:ext cx="71280" cy="75600"/>
              </p14:xfrm>
            </p:contentPart>
          </mc:Choice>
          <mc:Fallback xmlns=""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29E26993-431D-4058-AE42-431281294ED2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494676" y="1232324"/>
                  <a:ext cx="8892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4AA0D930-C084-4BDB-844C-4D735170796E}"/>
                    </a:ext>
                  </a:extLst>
                </p14:cNvPr>
                <p14:cNvContentPartPr/>
                <p14:nvPr/>
              </p14:nvContentPartPr>
              <p14:xfrm>
                <a:off x="571356" y="1177244"/>
                <a:ext cx="31680" cy="114480"/>
              </p14:xfrm>
            </p:contentPart>
          </mc:Choice>
          <mc:Fallback xmlns=""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4AA0D930-C084-4BDB-844C-4D735170796E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562716" y="1168244"/>
                  <a:ext cx="4932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EA180B2A-EB5E-4528-927D-98A47E7EB065}"/>
                    </a:ext>
                  </a:extLst>
                </p14:cNvPr>
                <p14:cNvContentPartPr/>
                <p14:nvPr/>
              </p14:nvContentPartPr>
              <p14:xfrm>
                <a:off x="539316" y="1349324"/>
                <a:ext cx="140400" cy="95760"/>
              </p14:xfrm>
            </p:contentPart>
          </mc:Choice>
          <mc:Fallback xmlns=""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EA180B2A-EB5E-4528-927D-98A47E7EB065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530676" y="1340324"/>
                  <a:ext cx="15804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ABC52386-58E9-4AE3-A6D8-ACCB5FD99A25}"/>
                    </a:ext>
                  </a:extLst>
                </p14:cNvPr>
                <p14:cNvContentPartPr/>
                <p14:nvPr/>
              </p14:nvContentPartPr>
              <p14:xfrm>
                <a:off x="619956" y="1245644"/>
                <a:ext cx="50400" cy="25200"/>
              </p14:xfrm>
            </p:contentPart>
          </mc:Choice>
          <mc:Fallback xmlns=""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ABC52386-58E9-4AE3-A6D8-ACCB5FD99A25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610956" y="1237004"/>
                  <a:ext cx="680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41348D7A-58F7-4BD2-AAF6-458E0E3A3AE4}"/>
                    </a:ext>
                  </a:extLst>
                </p14:cNvPr>
                <p14:cNvContentPartPr/>
                <p14:nvPr/>
              </p14:nvContentPartPr>
              <p14:xfrm>
                <a:off x="622836" y="1308284"/>
                <a:ext cx="102600" cy="77760"/>
              </p14:xfrm>
            </p:contentPart>
          </mc:Choice>
          <mc:Fallback xmlns=""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41348D7A-58F7-4BD2-AAF6-458E0E3A3AE4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613836" y="1299284"/>
                  <a:ext cx="12024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533F1C87-70BE-47DD-A748-5B36C67D0D34}"/>
                    </a:ext>
                  </a:extLst>
                </p14:cNvPr>
                <p14:cNvContentPartPr/>
                <p14:nvPr/>
              </p14:nvContentPartPr>
              <p14:xfrm>
                <a:off x="750276" y="1255004"/>
                <a:ext cx="39240" cy="158760"/>
              </p14:xfrm>
            </p:contentPart>
          </mc:Choice>
          <mc:Fallback xmlns=""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533F1C87-70BE-47DD-A748-5B36C67D0D34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741636" y="1246004"/>
                  <a:ext cx="5688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57BBA36B-4835-4211-9220-9656734A7A18}"/>
                    </a:ext>
                  </a:extLst>
                </p14:cNvPr>
                <p14:cNvContentPartPr/>
                <p14:nvPr/>
              </p14:nvContentPartPr>
              <p14:xfrm>
                <a:off x="818316" y="1207484"/>
                <a:ext cx="137520" cy="157320"/>
              </p14:xfrm>
            </p:contentPart>
          </mc:Choice>
          <mc:Fallback xmlns=""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57BBA36B-4835-4211-9220-9656734A7A18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809676" y="1198844"/>
                  <a:ext cx="15516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D2A16DFA-87EC-465B-9F68-F6EF7BB2BA70}"/>
                    </a:ext>
                  </a:extLst>
                </p14:cNvPr>
                <p14:cNvContentPartPr/>
                <p14:nvPr/>
              </p14:nvContentPartPr>
              <p14:xfrm>
                <a:off x="675756" y="1122884"/>
                <a:ext cx="10080" cy="91080"/>
              </p14:xfrm>
            </p:contentPart>
          </mc:Choice>
          <mc:Fallback xmlns=""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D2A16DFA-87EC-465B-9F68-F6EF7BB2BA70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667116" y="1113884"/>
                  <a:ext cx="2772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57FC410E-0976-41CD-8764-6CB8DCA603F6}"/>
                    </a:ext>
                  </a:extLst>
                </p14:cNvPr>
                <p14:cNvContentPartPr/>
                <p14:nvPr/>
              </p14:nvContentPartPr>
              <p14:xfrm>
                <a:off x="626436" y="1203524"/>
                <a:ext cx="140400" cy="38520"/>
              </p14:xfrm>
            </p:contentPart>
          </mc:Choice>
          <mc:Fallback xmlns=""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57FC410E-0976-41CD-8764-6CB8DCA603F6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617436" y="1194884"/>
                  <a:ext cx="15804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ADA760E9-0005-4A11-977D-5C7C26C3ABFA}"/>
                    </a:ext>
                  </a:extLst>
                </p14:cNvPr>
                <p14:cNvContentPartPr/>
                <p14:nvPr/>
              </p14:nvContentPartPr>
              <p14:xfrm>
                <a:off x="486756" y="1153124"/>
                <a:ext cx="425520" cy="294120"/>
              </p14:xfrm>
            </p:contentPart>
          </mc:Choice>
          <mc:Fallback xmlns=""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ADA760E9-0005-4A11-977D-5C7C26C3ABFA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477756" y="1144484"/>
                  <a:ext cx="443160" cy="31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7" name="잉크 26">
                  <a:extLst>
                    <a:ext uri="{FF2B5EF4-FFF2-40B4-BE49-F238E27FC236}">
                      <a16:creationId xmlns:a16="http://schemas.microsoft.com/office/drawing/2014/main" id="{CC005F2B-4273-4159-B36A-5BDFCC83026D}"/>
                    </a:ext>
                  </a:extLst>
                </p14:cNvPr>
                <p14:cNvContentPartPr/>
                <p14:nvPr/>
              </p14:nvContentPartPr>
              <p14:xfrm>
                <a:off x="692676" y="1724804"/>
                <a:ext cx="95760" cy="95040"/>
              </p14:xfrm>
            </p:contentPart>
          </mc:Choice>
          <mc:Fallback xmlns=""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CC005F2B-4273-4159-B36A-5BDFCC83026D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683676" y="1715804"/>
                  <a:ext cx="11340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28" name="잉크 27">
                  <a:extLst>
                    <a:ext uri="{FF2B5EF4-FFF2-40B4-BE49-F238E27FC236}">
                      <a16:creationId xmlns:a16="http://schemas.microsoft.com/office/drawing/2014/main" id="{3B562827-E190-4F27-8046-82C8380362D0}"/>
                    </a:ext>
                  </a:extLst>
                </p14:cNvPr>
                <p14:cNvContentPartPr/>
                <p14:nvPr/>
              </p14:nvContentPartPr>
              <p14:xfrm>
                <a:off x="815436" y="1686644"/>
                <a:ext cx="10080" cy="127440"/>
              </p14:xfrm>
            </p:contentPart>
          </mc:Choice>
          <mc:Fallback xmlns=""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3B562827-E190-4F27-8046-82C8380362D0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806436" y="1678004"/>
                  <a:ext cx="2772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29" name="잉크 28">
                  <a:extLst>
                    <a:ext uri="{FF2B5EF4-FFF2-40B4-BE49-F238E27FC236}">
                      <a16:creationId xmlns:a16="http://schemas.microsoft.com/office/drawing/2014/main" id="{C8C98350-67BD-43A1-846E-4AEAB3357334}"/>
                    </a:ext>
                  </a:extLst>
                </p14:cNvPr>
                <p14:cNvContentPartPr/>
                <p14:nvPr/>
              </p14:nvContentPartPr>
              <p14:xfrm>
                <a:off x="745236" y="1868804"/>
                <a:ext cx="125640" cy="82440"/>
              </p14:xfrm>
            </p:contentPart>
          </mc:Choice>
          <mc:Fallback xmlns="">
            <p:pic>
              <p:nvPicPr>
                <p:cNvPr id="29" name="잉크 28">
                  <a:extLst>
                    <a:ext uri="{FF2B5EF4-FFF2-40B4-BE49-F238E27FC236}">
                      <a16:creationId xmlns:a16="http://schemas.microsoft.com/office/drawing/2014/main" id="{C8C98350-67BD-43A1-846E-4AEAB3357334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736236" y="1860164"/>
                  <a:ext cx="14328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0" name="잉크 29">
                  <a:extLst>
                    <a:ext uri="{FF2B5EF4-FFF2-40B4-BE49-F238E27FC236}">
                      <a16:creationId xmlns:a16="http://schemas.microsoft.com/office/drawing/2014/main" id="{2E1D2502-777E-4AF5-BF23-A75E10186B24}"/>
                    </a:ext>
                  </a:extLst>
                </p14:cNvPr>
                <p14:cNvContentPartPr/>
                <p14:nvPr/>
              </p14:nvContentPartPr>
              <p14:xfrm>
                <a:off x="850356" y="1723004"/>
                <a:ext cx="37080" cy="17640"/>
              </p14:xfrm>
            </p:contentPart>
          </mc:Choice>
          <mc:Fallback xmlns="">
            <p:pic>
              <p:nvPicPr>
                <p:cNvPr id="30" name="잉크 29">
                  <a:extLst>
                    <a:ext uri="{FF2B5EF4-FFF2-40B4-BE49-F238E27FC236}">
                      <a16:creationId xmlns:a16="http://schemas.microsoft.com/office/drawing/2014/main" id="{2E1D2502-777E-4AF5-BF23-A75E10186B24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841356" y="1714004"/>
                  <a:ext cx="5472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1" name="잉크 30">
                  <a:extLst>
                    <a:ext uri="{FF2B5EF4-FFF2-40B4-BE49-F238E27FC236}">
                      <a16:creationId xmlns:a16="http://schemas.microsoft.com/office/drawing/2014/main" id="{CF6239AF-0B0A-43B6-B550-7BA817356D7B}"/>
                    </a:ext>
                  </a:extLst>
                </p14:cNvPr>
                <p14:cNvContentPartPr/>
                <p14:nvPr/>
              </p14:nvContentPartPr>
              <p14:xfrm>
                <a:off x="828396" y="1784204"/>
                <a:ext cx="147960" cy="103320"/>
              </p14:xfrm>
            </p:contentPart>
          </mc:Choice>
          <mc:Fallback xmlns="">
            <p:pic>
              <p:nvPicPr>
                <p:cNvPr id="31" name="잉크 30">
                  <a:extLst>
                    <a:ext uri="{FF2B5EF4-FFF2-40B4-BE49-F238E27FC236}">
                      <a16:creationId xmlns:a16="http://schemas.microsoft.com/office/drawing/2014/main" id="{CF6239AF-0B0A-43B6-B550-7BA817356D7B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819396" y="1775204"/>
                  <a:ext cx="16560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2" name="잉크 31">
                  <a:extLst>
                    <a:ext uri="{FF2B5EF4-FFF2-40B4-BE49-F238E27FC236}">
                      <a16:creationId xmlns:a16="http://schemas.microsoft.com/office/drawing/2014/main" id="{AA814419-9704-40C0-A17A-2B25E6720D60}"/>
                    </a:ext>
                  </a:extLst>
                </p14:cNvPr>
                <p14:cNvContentPartPr/>
                <p14:nvPr/>
              </p14:nvContentPartPr>
              <p14:xfrm>
                <a:off x="994716" y="1733444"/>
                <a:ext cx="40320" cy="177480"/>
              </p14:xfrm>
            </p:contentPart>
          </mc:Choice>
          <mc:Fallback xmlns="">
            <p:pic>
              <p:nvPicPr>
                <p:cNvPr id="32" name="잉크 31">
                  <a:extLst>
                    <a:ext uri="{FF2B5EF4-FFF2-40B4-BE49-F238E27FC236}">
                      <a16:creationId xmlns:a16="http://schemas.microsoft.com/office/drawing/2014/main" id="{AA814419-9704-40C0-A17A-2B25E6720D60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985716" y="1724444"/>
                  <a:ext cx="5796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3" name="잉크 32">
                  <a:extLst>
                    <a:ext uri="{FF2B5EF4-FFF2-40B4-BE49-F238E27FC236}">
                      <a16:creationId xmlns:a16="http://schemas.microsoft.com/office/drawing/2014/main" id="{59B5A8E7-56E5-465D-A320-EA33F0F9E169}"/>
                    </a:ext>
                  </a:extLst>
                </p14:cNvPr>
                <p14:cNvContentPartPr/>
                <p14:nvPr/>
              </p14:nvContentPartPr>
              <p14:xfrm>
                <a:off x="1083276" y="1644164"/>
                <a:ext cx="257040" cy="135360"/>
              </p14:xfrm>
            </p:contentPart>
          </mc:Choice>
          <mc:Fallback xmlns="">
            <p:pic>
              <p:nvPicPr>
                <p:cNvPr id="33" name="잉크 32">
                  <a:extLst>
                    <a:ext uri="{FF2B5EF4-FFF2-40B4-BE49-F238E27FC236}">
                      <a16:creationId xmlns:a16="http://schemas.microsoft.com/office/drawing/2014/main" id="{59B5A8E7-56E5-465D-A320-EA33F0F9E169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1074636" y="1635164"/>
                  <a:ext cx="27468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34" name="잉크 33">
                  <a:extLst>
                    <a:ext uri="{FF2B5EF4-FFF2-40B4-BE49-F238E27FC236}">
                      <a16:creationId xmlns:a16="http://schemas.microsoft.com/office/drawing/2014/main" id="{C363B610-0CD5-42F5-9A73-C13036A17187}"/>
                    </a:ext>
                  </a:extLst>
                </p14:cNvPr>
                <p14:cNvContentPartPr/>
                <p14:nvPr/>
              </p14:nvContentPartPr>
              <p14:xfrm>
                <a:off x="1475316" y="1490804"/>
                <a:ext cx="108720" cy="123840"/>
              </p14:xfrm>
            </p:contentPart>
          </mc:Choice>
          <mc:Fallback xmlns="">
            <p:pic>
              <p:nvPicPr>
                <p:cNvPr id="34" name="잉크 33">
                  <a:extLst>
                    <a:ext uri="{FF2B5EF4-FFF2-40B4-BE49-F238E27FC236}">
                      <a16:creationId xmlns:a16="http://schemas.microsoft.com/office/drawing/2014/main" id="{C363B610-0CD5-42F5-9A73-C13036A17187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1466676" y="1482164"/>
                  <a:ext cx="12636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35" name="잉크 34">
                  <a:extLst>
                    <a:ext uri="{FF2B5EF4-FFF2-40B4-BE49-F238E27FC236}">
                      <a16:creationId xmlns:a16="http://schemas.microsoft.com/office/drawing/2014/main" id="{1B26B8F2-EC85-4E21-BAD2-B3B9604F1B58}"/>
                    </a:ext>
                  </a:extLst>
                </p14:cNvPr>
                <p14:cNvContentPartPr/>
                <p14:nvPr/>
              </p14:nvContentPartPr>
              <p14:xfrm>
                <a:off x="1591596" y="1504484"/>
                <a:ext cx="75960" cy="24840"/>
              </p14:xfrm>
            </p:contentPart>
          </mc:Choice>
          <mc:Fallback xmlns="">
            <p:pic>
              <p:nvPicPr>
                <p:cNvPr id="35" name="잉크 34">
                  <a:extLst>
                    <a:ext uri="{FF2B5EF4-FFF2-40B4-BE49-F238E27FC236}">
                      <a16:creationId xmlns:a16="http://schemas.microsoft.com/office/drawing/2014/main" id="{1B26B8F2-EC85-4E21-BAD2-B3B9604F1B58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1582956" y="1495484"/>
                  <a:ext cx="9360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36" name="잉크 35">
                  <a:extLst>
                    <a:ext uri="{FF2B5EF4-FFF2-40B4-BE49-F238E27FC236}">
                      <a16:creationId xmlns:a16="http://schemas.microsoft.com/office/drawing/2014/main" id="{C683D908-A6E5-4196-BDC6-83DAA417B596}"/>
                    </a:ext>
                  </a:extLst>
                </p14:cNvPr>
                <p14:cNvContentPartPr/>
                <p14:nvPr/>
              </p14:nvContentPartPr>
              <p14:xfrm>
                <a:off x="1529316" y="1574324"/>
                <a:ext cx="156240" cy="51120"/>
              </p14:xfrm>
            </p:contentPart>
          </mc:Choice>
          <mc:Fallback xmlns="">
            <p:pic>
              <p:nvPicPr>
                <p:cNvPr id="36" name="잉크 35">
                  <a:extLst>
                    <a:ext uri="{FF2B5EF4-FFF2-40B4-BE49-F238E27FC236}">
                      <a16:creationId xmlns:a16="http://schemas.microsoft.com/office/drawing/2014/main" id="{C683D908-A6E5-4196-BDC6-83DAA417B596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1520676" y="1565684"/>
                  <a:ext cx="17388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37" name="잉크 36">
                  <a:extLst>
                    <a:ext uri="{FF2B5EF4-FFF2-40B4-BE49-F238E27FC236}">
                      <a16:creationId xmlns:a16="http://schemas.microsoft.com/office/drawing/2014/main" id="{534BA4CC-CF2F-4947-85C5-34A014E2185E}"/>
                    </a:ext>
                  </a:extLst>
                </p14:cNvPr>
                <p14:cNvContentPartPr/>
                <p14:nvPr/>
              </p14:nvContentPartPr>
              <p14:xfrm>
                <a:off x="1568556" y="1689884"/>
                <a:ext cx="106560" cy="42840"/>
              </p14:xfrm>
            </p:contentPart>
          </mc:Choice>
          <mc:Fallback xmlns="">
            <p:pic>
              <p:nvPicPr>
                <p:cNvPr id="37" name="잉크 36">
                  <a:extLst>
                    <a:ext uri="{FF2B5EF4-FFF2-40B4-BE49-F238E27FC236}">
                      <a16:creationId xmlns:a16="http://schemas.microsoft.com/office/drawing/2014/main" id="{534BA4CC-CF2F-4947-85C5-34A014E2185E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1559916" y="1681244"/>
                  <a:ext cx="12420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38" name="잉크 37">
                  <a:extLst>
                    <a:ext uri="{FF2B5EF4-FFF2-40B4-BE49-F238E27FC236}">
                      <a16:creationId xmlns:a16="http://schemas.microsoft.com/office/drawing/2014/main" id="{4FF0548A-6C50-440D-99A5-B93DE30B2BEB}"/>
                    </a:ext>
                  </a:extLst>
                </p14:cNvPr>
                <p14:cNvContentPartPr/>
                <p14:nvPr/>
              </p14:nvContentPartPr>
              <p14:xfrm>
                <a:off x="1689876" y="1547324"/>
                <a:ext cx="109800" cy="123840"/>
              </p14:xfrm>
            </p:contentPart>
          </mc:Choice>
          <mc:Fallback xmlns="">
            <p:pic>
              <p:nvPicPr>
                <p:cNvPr id="38" name="잉크 37">
                  <a:extLst>
                    <a:ext uri="{FF2B5EF4-FFF2-40B4-BE49-F238E27FC236}">
                      <a16:creationId xmlns:a16="http://schemas.microsoft.com/office/drawing/2014/main" id="{4FF0548A-6C50-440D-99A5-B93DE30B2BEB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1680876" y="1538324"/>
                  <a:ext cx="12744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39" name="잉크 38">
                  <a:extLst>
                    <a:ext uri="{FF2B5EF4-FFF2-40B4-BE49-F238E27FC236}">
                      <a16:creationId xmlns:a16="http://schemas.microsoft.com/office/drawing/2014/main" id="{B7965DB4-547A-44A6-81AD-7DAE714CCC68}"/>
                    </a:ext>
                  </a:extLst>
                </p14:cNvPr>
                <p14:cNvContentPartPr/>
                <p14:nvPr/>
              </p14:nvContentPartPr>
              <p14:xfrm>
                <a:off x="1863756" y="1455884"/>
                <a:ext cx="140040" cy="308520"/>
              </p14:xfrm>
            </p:contentPart>
          </mc:Choice>
          <mc:Fallback xmlns="">
            <p:pic>
              <p:nvPicPr>
                <p:cNvPr id="39" name="잉크 38">
                  <a:extLst>
                    <a:ext uri="{FF2B5EF4-FFF2-40B4-BE49-F238E27FC236}">
                      <a16:creationId xmlns:a16="http://schemas.microsoft.com/office/drawing/2014/main" id="{B7965DB4-547A-44A6-81AD-7DAE714CCC68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1855116" y="1447244"/>
                  <a:ext cx="157680" cy="3261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909709170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" name="그룹 148">
            <a:extLst>
              <a:ext uri="{FF2B5EF4-FFF2-40B4-BE49-F238E27FC236}">
                <a16:creationId xmlns:a16="http://schemas.microsoft.com/office/drawing/2014/main" id="{242025ED-50C9-4E01-8435-A91BFCA93D72}"/>
              </a:ext>
            </a:extLst>
          </p:cNvPr>
          <p:cNvGrpSpPr/>
          <p:nvPr/>
        </p:nvGrpSpPr>
        <p:grpSpPr>
          <a:xfrm>
            <a:off x="92364" y="2220"/>
            <a:ext cx="9144000" cy="5280358"/>
            <a:chOff x="0" y="751364"/>
            <a:chExt cx="9144000" cy="5280358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9F526794-66B4-42EC-8C22-728B8BD7C1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826278"/>
              <a:ext cx="9144000" cy="5205444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3" name="잉크 2">
                  <a:extLst>
                    <a:ext uri="{FF2B5EF4-FFF2-40B4-BE49-F238E27FC236}">
                      <a16:creationId xmlns:a16="http://schemas.microsoft.com/office/drawing/2014/main" id="{481A178E-A0BB-4ADF-907B-B898250FAEB3}"/>
                    </a:ext>
                  </a:extLst>
                </p14:cNvPr>
                <p14:cNvContentPartPr/>
                <p14:nvPr/>
              </p14:nvContentPartPr>
              <p14:xfrm>
                <a:off x="184356" y="1864844"/>
                <a:ext cx="1955520" cy="50040"/>
              </p14:xfrm>
            </p:contentPart>
          </mc:Choice>
          <mc:Fallback xmlns="">
            <p:pic>
              <p:nvPicPr>
                <p:cNvPr id="3" name="잉크 2">
                  <a:extLst>
                    <a:ext uri="{FF2B5EF4-FFF2-40B4-BE49-F238E27FC236}">
                      <a16:creationId xmlns:a16="http://schemas.microsoft.com/office/drawing/2014/main" id="{481A178E-A0BB-4ADF-907B-B898250FAEB3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75356" y="1855844"/>
                  <a:ext cx="197316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4" name="잉크 3">
                  <a:extLst>
                    <a:ext uri="{FF2B5EF4-FFF2-40B4-BE49-F238E27FC236}">
                      <a16:creationId xmlns:a16="http://schemas.microsoft.com/office/drawing/2014/main" id="{A1D695EE-6F70-4440-9D08-6EE8E6A9195E}"/>
                    </a:ext>
                  </a:extLst>
                </p14:cNvPr>
                <p14:cNvContentPartPr/>
                <p14:nvPr/>
              </p14:nvContentPartPr>
              <p14:xfrm>
                <a:off x="1262196" y="751364"/>
                <a:ext cx="1278000" cy="582840"/>
              </p14:xfrm>
            </p:contentPart>
          </mc:Choice>
          <mc:Fallback xmlns="">
            <p:pic>
              <p:nvPicPr>
                <p:cNvPr id="4" name="잉크 3">
                  <a:extLst>
                    <a:ext uri="{FF2B5EF4-FFF2-40B4-BE49-F238E27FC236}">
                      <a16:creationId xmlns:a16="http://schemas.microsoft.com/office/drawing/2014/main" id="{A1D695EE-6F70-4440-9D08-6EE8E6A9195E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253556" y="742724"/>
                  <a:ext cx="1295640" cy="60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71" name="잉크 70">
                  <a:extLst>
                    <a:ext uri="{FF2B5EF4-FFF2-40B4-BE49-F238E27FC236}">
                      <a16:creationId xmlns:a16="http://schemas.microsoft.com/office/drawing/2014/main" id="{FC6CBE21-6D8B-4A2E-9F20-5690AB07D674}"/>
                    </a:ext>
                  </a:extLst>
                </p14:cNvPr>
                <p14:cNvContentPartPr/>
                <p14:nvPr/>
              </p14:nvContentPartPr>
              <p14:xfrm>
                <a:off x="4043196" y="2438684"/>
                <a:ext cx="1289160" cy="297360"/>
              </p14:xfrm>
            </p:contentPart>
          </mc:Choice>
          <mc:Fallback xmlns="">
            <p:pic>
              <p:nvPicPr>
                <p:cNvPr id="71" name="잉크 70">
                  <a:extLst>
                    <a:ext uri="{FF2B5EF4-FFF2-40B4-BE49-F238E27FC236}">
                      <a16:creationId xmlns:a16="http://schemas.microsoft.com/office/drawing/2014/main" id="{FC6CBE21-6D8B-4A2E-9F20-5690AB07D674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034196" y="2430044"/>
                  <a:ext cx="1306800" cy="3150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48" name="그룹 147">
              <a:extLst>
                <a:ext uri="{FF2B5EF4-FFF2-40B4-BE49-F238E27FC236}">
                  <a16:creationId xmlns:a16="http://schemas.microsoft.com/office/drawing/2014/main" id="{F7751A6F-C057-4E79-9D69-0632289CCF66}"/>
                </a:ext>
              </a:extLst>
            </p:cNvPr>
            <p:cNvGrpSpPr/>
            <p:nvPr/>
          </p:nvGrpSpPr>
          <p:grpSpPr>
            <a:xfrm>
              <a:off x="5658516" y="1790684"/>
              <a:ext cx="3224520" cy="1149120"/>
              <a:chOff x="5658516" y="1790684"/>
              <a:chExt cx="3224520" cy="11491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9">
                <p14:nvContentPartPr>
                  <p14:cNvPr id="5" name="잉크 4">
                    <a:extLst>
                      <a:ext uri="{FF2B5EF4-FFF2-40B4-BE49-F238E27FC236}">
                        <a16:creationId xmlns:a16="http://schemas.microsoft.com/office/drawing/2014/main" id="{85A91295-5D13-4BA2-A825-BD92F328C6DD}"/>
                      </a:ext>
                    </a:extLst>
                  </p14:cNvPr>
                  <p14:cNvContentPartPr/>
                  <p14:nvPr/>
                </p14:nvContentPartPr>
                <p14:xfrm>
                  <a:off x="5726916" y="2281319"/>
                  <a:ext cx="219600" cy="64800"/>
                </p14:xfrm>
              </p:contentPart>
            </mc:Choice>
            <mc:Fallback xmlns="">
              <p:pic>
                <p:nvPicPr>
                  <p:cNvPr id="5" name="잉크 4">
                    <a:extLst>
                      <a:ext uri="{FF2B5EF4-FFF2-40B4-BE49-F238E27FC236}">
                        <a16:creationId xmlns:a16="http://schemas.microsoft.com/office/drawing/2014/main" id="{85A91295-5D13-4BA2-A825-BD92F328C6DD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5717916" y="2272319"/>
                    <a:ext cx="237240" cy="82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">
                <p14:nvContentPartPr>
                  <p14:cNvPr id="6" name="잉크 5">
                    <a:extLst>
                      <a:ext uri="{FF2B5EF4-FFF2-40B4-BE49-F238E27FC236}">
                        <a16:creationId xmlns:a16="http://schemas.microsoft.com/office/drawing/2014/main" id="{AB74E210-4900-469F-BE6C-E495041974DA}"/>
                      </a:ext>
                    </a:extLst>
                  </p14:cNvPr>
                  <p14:cNvContentPartPr/>
                  <p14:nvPr/>
                </p14:nvContentPartPr>
                <p14:xfrm>
                  <a:off x="5833116" y="2191679"/>
                  <a:ext cx="147600" cy="239040"/>
                </p14:xfrm>
              </p:contentPart>
            </mc:Choice>
            <mc:Fallback xmlns="">
              <p:pic>
                <p:nvPicPr>
                  <p:cNvPr id="6" name="잉크 5">
                    <a:extLst>
                      <a:ext uri="{FF2B5EF4-FFF2-40B4-BE49-F238E27FC236}">
                        <a16:creationId xmlns:a16="http://schemas.microsoft.com/office/drawing/2014/main" id="{AB74E210-4900-469F-BE6C-E495041974DA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5824476" y="2182679"/>
                    <a:ext cx="165240" cy="256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">
                <p14:nvContentPartPr>
                  <p14:cNvPr id="7" name="잉크 6">
                    <a:extLst>
                      <a:ext uri="{FF2B5EF4-FFF2-40B4-BE49-F238E27FC236}">
                        <a16:creationId xmlns:a16="http://schemas.microsoft.com/office/drawing/2014/main" id="{6E2E0A54-7871-4249-9B49-468E76DDC9EF}"/>
                      </a:ext>
                    </a:extLst>
                  </p14:cNvPr>
                  <p14:cNvContentPartPr/>
                  <p14:nvPr/>
                </p14:nvContentPartPr>
                <p14:xfrm>
                  <a:off x="6042636" y="2161799"/>
                  <a:ext cx="28080" cy="182160"/>
                </p14:xfrm>
              </p:contentPart>
            </mc:Choice>
            <mc:Fallback xmlns="">
              <p:pic>
                <p:nvPicPr>
                  <p:cNvPr id="7" name="잉크 6">
                    <a:extLst>
                      <a:ext uri="{FF2B5EF4-FFF2-40B4-BE49-F238E27FC236}">
                        <a16:creationId xmlns:a16="http://schemas.microsoft.com/office/drawing/2014/main" id="{6E2E0A54-7871-4249-9B49-468E76DDC9EF}"/>
                      </a:ext>
                    </a:extLst>
                  </p:cNvPr>
                  <p:cNvPicPr/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6033996" y="2153159"/>
                    <a:ext cx="45720" cy="199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">
                <p14:nvContentPartPr>
                  <p14:cNvPr id="8" name="잉크 7">
                    <a:extLst>
                      <a:ext uri="{FF2B5EF4-FFF2-40B4-BE49-F238E27FC236}">
                        <a16:creationId xmlns:a16="http://schemas.microsoft.com/office/drawing/2014/main" id="{63CE9C50-0B93-4647-BB67-5312D425045C}"/>
                      </a:ext>
                    </a:extLst>
                  </p14:cNvPr>
                  <p14:cNvContentPartPr/>
                  <p14:nvPr/>
                </p14:nvContentPartPr>
                <p14:xfrm>
                  <a:off x="6064236" y="2172959"/>
                  <a:ext cx="197640" cy="214560"/>
                </p14:xfrm>
              </p:contentPart>
            </mc:Choice>
            <mc:Fallback xmlns="">
              <p:pic>
                <p:nvPicPr>
                  <p:cNvPr id="8" name="잉크 7">
                    <a:extLst>
                      <a:ext uri="{FF2B5EF4-FFF2-40B4-BE49-F238E27FC236}">
                        <a16:creationId xmlns:a16="http://schemas.microsoft.com/office/drawing/2014/main" id="{63CE9C50-0B93-4647-BB67-5312D425045C}"/>
                      </a:ext>
                    </a:extLst>
                  </p:cNvPr>
                  <p:cNvPicPr/>
                  <p:nvPr/>
                </p:nvPicPr>
                <p:blipFill>
                  <a:blip r:embed="rId16"/>
                  <a:stretch>
                    <a:fillRect/>
                  </a:stretch>
                </p:blipFill>
                <p:spPr>
                  <a:xfrm>
                    <a:off x="6055236" y="2164319"/>
                    <a:ext cx="215280" cy="232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">
                <p14:nvContentPartPr>
                  <p14:cNvPr id="9" name="잉크 8">
                    <a:extLst>
                      <a:ext uri="{FF2B5EF4-FFF2-40B4-BE49-F238E27FC236}">
                        <a16:creationId xmlns:a16="http://schemas.microsoft.com/office/drawing/2014/main" id="{D4B6004D-D638-4A17-81A3-223608CF468F}"/>
                      </a:ext>
                    </a:extLst>
                  </p14:cNvPr>
                  <p14:cNvContentPartPr/>
                  <p14:nvPr/>
                </p14:nvContentPartPr>
                <p14:xfrm>
                  <a:off x="6269436" y="2215079"/>
                  <a:ext cx="218880" cy="158040"/>
                </p14:xfrm>
              </p:contentPart>
            </mc:Choice>
            <mc:Fallback xmlns="">
              <p:pic>
                <p:nvPicPr>
                  <p:cNvPr id="9" name="잉크 8">
                    <a:extLst>
                      <a:ext uri="{FF2B5EF4-FFF2-40B4-BE49-F238E27FC236}">
                        <a16:creationId xmlns:a16="http://schemas.microsoft.com/office/drawing/2014/main" id="{D4B6004D-D638-4A17-81A3-223608CF468F}"/>
                      </a:ext>
                    </a:extLst>
                  </p:cNvPr>
                  <p:cNvPicPr/>
                  <p:nvPr/>
                </p:nvPicPr>
                <p:blipFill>
                  <a:blip r:embed="rId18"/>
                  <a:stretch>
                    <a:fillRect/>
                  </a:stretch>
                </p:blipFill>
                <p:spPr>
                  <a:xfrm>
                    <a:off x="6260436" y="2206439"/>
                    <a:ext cx="236520" cy="175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">
                <p14:nvContentPartPr>
                  <p14:cNvPr id="10" name="잉크 9">
                    <a:extLst>
                      <a:ext uri="{FF2B5EF4-FFF2-40B4-BE49-F238E27FC236}">
                        <a16:creationId xmlns:a16="http://schemas.microsoft.com/office/drawing/2014/main" id="{52E4ABA0-6031-4B75-9970-80AABB126D0B}"/>
                      </a:ext>
                    </a:extLst>
                  </p14:cNvPr>
                  <p14:cNvContentPartPr/>
                  <p14:nvPr/>
                </p14:nvContentPartPr>
                <p14:xfrm>
                  <a:off x="6457716" y="2195279"/>
                  <a:ext cx="74160" cy="146880"/>
                </p14:xfrm>
              </p:contentPart>
            </mc:Choice>
            <mc:Fallback xmlns="">
              <p:pic>
                <p:nvPicPr>
                  <p:cNvPr id="10" name="잉크 9">
                    <a:extLst>
                      <a:ext uri="{FF2B5EF4-FFF2-40B4-BE49-F238E27FC236}">
                        <a16:creationId xmlns:a16="http://schemas.microsoft.com/office/drawing/2014/main" id="{52E4ABA0-6031-4B75-9970-80AABB126D0B}"/>
                      </a:ext>
                    </a:extLst>
                  </p:cNvPr>
                  <p:cNvPicPr/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>
                    <a:off x="6448716" y="2186639"/>
                    <a:ext cx="91800" cy="164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">
                <p14:nvContentPartPr>
                  <p14:cNvPr id="11" name="잉크 10">
                    <a:extLst>
                      <a:ext uri="{FF2B5EF4-FFF2-40B4-BE49-F238E27FC236}">
                        <a16:creationId xmlns:a16="http://schemas.microsoft.com/office/drawing/2014/main" id="{5A3B1B20-EB14-4691-8A9C-E62C60308525}"/>
                      </a:ext>
                    </a:extLst>
                  </p14:cNvPr>
                  <p14:cNvContentPartPr/>
                  <p14:nvPr/>
                </p14:nvContentPartPr>
                <p14:xfrm>
                  <a:off x="6541596" y="2238479"/>
                  <a:ext cx="83520" cy="52920"/>
                </p14:xfrm>
              </p:contentPart>
            </mc:Choice>
            <mc:Fallback xmlns="">
              <p:pic>
                <p:nvPicPr>
                  <p:cNvPr id="11" name="잉크 10">
                    <a:extLst>
                      <a:ext uri="{FF2B5EF4-FFF2-40B4-BE49-F238E27FC236}">
                        <a16:creationId xmlns:a16="http://schemas.microsoft.com/office/drawing/2014/main" id="{5A3B1B20-EB14-4691-8A9C-E62C60308525}"/>
                      </a:ext>
                    </a:extLst>
                  </p:cNvPr>
                  <p:cNvPicPr/>
                  <p:nvPr/>
                </p:nvPicPr>
                <p:blipFill>
                  <a:blip r:embed="rId22"/>
                  <a:stretch>
                    <a:fillRect/>
                  </a:stretch>
                </p:blipFill>
                <p:spPr>
                  <a:xfrm>
                    <a:off x="6532956" y="2229479"/>
                    <a:ext cx="101160" cy="70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">
                <p14:nvContentPartPr>
                  <p14:cNvPr id="12" name="잉크 11">
                    <a:extLst>
                      <a:ext uri="{FF2B5EF4-FFF2-40B4-BE49-F238E27FC236}">
                        <a16:creationId xmlns:a16="http://schemas.microsoft.com/office/drawing/2014/main" id="{E074FCFC-4A25-4D37-8403-E06F7B7C8D53}"/>
                      </a:ext>
                    </a:extLst>
                  </p14:cNvPr>
                  <p14:cNvContentPartPr/>
                  <p14:nvPr/>
                </p14:nvContentPartPr>
                <p14:xfrm>
                  <a:off x="6585516" y="2223719"/>
                  <a:ext cx="84600" cy="84960"/>
                </p14:xfrm>
              </p:contentPart>
            </mc:Choice>
            <mc:Fallback xmlns="">
              <p:pic>
                <p:nvPicPr>
                  <p:cNvPr id="12" name="잉크 11">
                    <a:extLst>
                      <a:ext uri="{FF2B5EF4-FFF2-40B4-BE49-F238E27FC236}">
                        <a16:creationId xmlns:a16="http://schemas.microsoft.com/office/drawing/2014/main" id="{E074FCFC-4A25-4D37-8403-E06F7B7C8D53}"/>
                      </a:ext>
                    </a:extLst>
                  </p:cNvPr>
                  <p:cNvPicPr/>
                  <p:nvPr/>
                </p:nvPicPr>
                <p:blipFill>
                  <a:blip r:embed="rId24"/>
                  <a:stretch>
                    <a:fillRect/>
                  </a:stretch>
                </p:blipFill>
                <p:spPr>
                  <a:xfrm>
                    <a:off x="6576516" y="2215079"/>
                    <a:ext cx="102240" cy="102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">
                <p14:nvContentPartPr>
                  <p14:cNvPr id="13" name="잉크 12">
                    <a:extLst>
                      <a:ext uri="{FF2B5EF4-FFF2-40B4-BE49-F238E27FC236}">
                        <a16:creationId xmlns:a16="http://schemas.microsoft.com/office/drawing/2014/main" id="{48F58538-DFDB-402A-B3B3-44612E92B08B}"/>
                      </a:ext>
                    </a:extLst>
                  </p14:cNvPr>
                  <p14:cNvContentPartPr/>
                  <p14:nvPr/>
                </p14:nvContentPartPr>
                <p14:xfrm>
                  <a:off x="6708276" y="2168999"/>
                  <a:ext cx="93960" cy="135000"/>
                </p14:xfrm>
              </p:contentPart>
            </mc:Choice>
            <mc:Fallback xmlns="">
              <p:pic>
                <p:nvPicPr>
                  <p:cNvPr id="13" name="잉크 12">
                    <a:extLst>
                      <a:ext uri="{FF2B5EF4-FFF2-40B4-BE49-F238E27FC236}">
                        <a16:creationId xmlns:a16="http://schemas.microsoft.com/office/drawing/2014/main" id="{48F58538-DFDB-402A-B3B3-44612E92B08B}"/>
                      </a:ext>
                    </a:extLst>
                  </p:cNvPr>
                  <p:cNvPicPr/>
                  <p:nvPr/>
                </p:nvPicPr>
                <p:blipFill>
                  <a:blip r:embed="rId26"/>
                  <a:stretch>
                    <a:fillRect/>
                  </a:stretch>
                </p:blipFill>
                <p:spPr>
                  <a:xfrm>
                    <a:off x="6699636" y="2159999"/>
                    <a:ext cx="111600" cy="152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">
                <p14:nvContentPartPr>
                  <p14:cNvPr id="14" name="잉크 13">
                    <a:extLst>
                      <a:ext uri="{FF2B5EF4-FFF2-40B4-BE49-F238E27FC236}">
                        <a16:creationId xmlns:a16="http://schemas.microsoft.com/office/drawing/2014/main" id="{D5332F6B-1C8B-4BC9-9BDA-A10267E0936A}"/>
                      </a:ext>
                    </a:extLst>
                  </p14:cNvPr>
                  <p14:cNvContentPartPr/>
                  <p14:nvPr/>
                </p14:nvContentPartPr>
                <p14:xfrm>
                  <a:off x="6772716" y="2213639"/>
                  <a:ext cx="61920" cy="65160"/>
                </p14:xfrm>
              </p:contentPart>
            </mc:Choice>
            <mc:Fallback xmlns="">
              <p:pic>
                <p:nvPicPr>
                  <p:cNvPr id="14" name="잉크 13">
                    <a:extLst>
                      <a:ext uri="{FF2B5EF4-FFF2-40B4-BE49-F238E27FC236}">
                        <a16:creationId xmlns:a16="http://schemas.microsoft.com/office/drawing/2014/main" id="{D5332F6B-1C8B-4BC9-9BDA-A10267E0936A}"/>
                      </a:ext>
                    </a:extLst>
                  </p:cNvPr>
                  <p:cNvPicPr/>
                  <p:nvPr/>
                </p:nvPicPr>
                <p:blipFill>
                  <a:blip r:embed="rId28"/>
                  <a:stretch>
                    <a:fillRect/>
                  </a:stretch>
                </p:blipFill>
                <p:spPr>
                  <a:xfrm>
                    <a:off x="6764076" y="2204639"/>
                    <a:ext cx="79560" cy="82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">
                <p14:nvContentPartPr>
                  <p14:cNvPr id="15" name="잉크 14">
                    <a:extLst>
                      <a:ext uri="{FF2B5EF4-FFF2-40B4-BE49-F238E27FC236}">
                        <a16:creationId xmlns:a16="http://schemas.microsoft.com/office/drawing/2014/main" id="{C8E93571-4677-4F2C-B261-2E3AD57080E0}"/>
                      </a:ext>
                    </a:extLst>
                  </p14:cNvPr>
                  <p14:cNvContentPartPr/>
                  <p14:nvPr/>
                </p14:nvContentPartPr>
                <p14:xfrm>
                  <a:off x="6831396" y="2159999"/>
                  <a:ext cx="66600" cy="142200"/>
                </p14:xfrm>
              </p:contentPart>
            </mc:Choice>
            <mc:Fallback xmlns="">
              <p:pic>
                <p:nvPicPr>
                  <p:cNvPr id="15" name="잉크 14">
                    <a:extLst>
                      <a:ext uri="{FF2B5EF4-FFF2-40B4-BE49-F238E27FC236}">
                        <a16:creationId xmlns:a16="http://schemas.microsoft.com/office/drawing/2014/main" id="{C8E93571-4677-4F2C-B261-2E3AD57080E0}"/>
                      </a:ext>
                    </a:extLst>
                  </p:cNvPr>
                  <p:cNvPicPr/>
                  <p:nvPr/>
                </p:nvPicPr>
                <p:blipFill>
                  <a:blip r:embed="rId30"/>
                  <a:stretch>
                    <a:fillRect/>
                  </a:stretch>
                </p:blipFill>
                <p:spPr>
                  <a:xfrm>
                    <a:off x="6822756" y="2150999"/>
                    <a:ext cx="84240" cy="159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">
                <p14:nvContentPartPr>
                  <p14:cNvPr id="16" name="잉크 15">
                    <a:extLst>
                      <a:ext uri="{FF2B5EF4-FFF2-40B4-BE49-F238E27FC236}">
                        <a16:creationId xmlns:a16="http://schemas.microsoft.com/office/drawing/2014/main" id="{E10BE8B8-8E01-4850-9E7F-8F132EEBBD4F}"/>
                      </a:ext>
                    </a:extLst>
                  </p14:cNvPr>
                  <p14:cNvContentPartPr/>
                  <p14:nvPr/>
                </p14:nvContentPartPr>
                <p14:xfrm>
                  <a:off x="6922116" y="2143439"/>
                  <a:ext cx="119520" cy="180360"/>
                </p14:xfrm>
              </p:contentPart>
            </mc:Choice>
            <mc:Fallback xmlns="">
              <p:pic>
                <p:nvPicPr>
                  <p:cNvPr id="16" name="잉크 15">
                    <a:extLst>
                      <a:ext uri="{FF2B5EF4-FFF2-40B4-BE49-F238E27FC236}">
                        <a16:creationId xmlns:a16="http://schemas.microsoft.com/office/drawing/2014/main" id="{E10BE8B8-8E01-4850-9E7F-8F132EEBBD4F}"/>
                      </a:ext>
                    </a:extLst>
                  </p:cNvPr>
                  <p:cNvPicPr/>
                  <p:nvPr/>
                </p:nvPicPr>
                <p:blipFill>
                  <a:blip r:embed="rId32"/>
                  <a:stretch>
                    <a:fillRect/>
                  </a:stretch>
                </p:blipFill>
                <p:spPr>
                  <a:xfrm>
                    <a:off x="6913116" y="2134799"/>
                    <a:ext cx="137160" cy="19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">
                <p14:nvContentPartPr>
                  <p14:cNvPr id="17" name="잉크 16">
                    <a:extLst>
                      <a:ext uri="{FF2B5EF4-FFF2-40B4-BE49-F238E27FC236}">
                        <a16:creationId xmlns:a16="http://schemas.microsoft.com/office/drawing/2014/main" id="{AC08CE2F-5997-4DB5-9572-4492808D0800}"/>
                      </a:ext>
                    </a:extLst>
                  </p14:cNvPr>
                  <p14:cNvContentPartPr/>
                  <p14:nvPr/>
                </p14:nvContentPartPr>
                <p14:xfrm>
                  <a:off x="7210476" y="2118239"/>
                  <a:ext cx="8280" cy="109080"/>
                </p14:xfrm>
              </p:contentPart>
            </mc:Choice>
            <mc:Fallback xmlns="">
              <p:pic>
                <p:nvPicPr>
                  <p:cNvPr id="17" name="잉크 16">
                    <a:extLst>
                      <a:ext uri="{FF2B5EF4-FFF2-40B4-BE49-F238E27FC236}">
                        <a16:creationId xmlns:a16="http://schemas.microsoft.com/office/drawing/2014/main" id="{AC08CE2F-5997-4DB5-9572-4492808D0800}"/>
                      </a:ext>
                    </a:extLst>
                  </p:cNvPr>
                  <p:cNvPicPr/>
                  <p:nvPr/>
                </p:nvPicPr>
                <p:blipFill>
                  <a:blip r:embed="rId34"/>
                  <a:stretch>
                    <a:fillRect/>
                  </a:stretch>
                </p:blipFill>
                <p:spPr>
                  <a:xfrm>
                    <a:off x="7201476" y="2109599"/>
                    <a:ext cx="25920" cy="126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">
                <p14:nvContentPartPr>
                  <p14:cNvPr id="18" name="잉크 17">
                    <a:extLst>
                      <a:ext uri="{FF2B5EF4-FFF2-40B4-BE49-F238E27FC236}">
                        <a16:creationId xmlns:a16="http://schemas.microsoft.com/office/drawing/2014/main" id="{8952C6C8-CBC7-4B4B-BAFA-42AA47DE7178}"/>
                      </a:ext>
                    </a:extLst>
                  </p14:cNvPr>
                  <p14:cNvContentPartPr/>
                  <p14:nvPr/>
                </p14:nvContentPartPr>
                <p14:xfrm>
                  <a:off x="7231716" y="2113559"/>
                  <a:ext cx="59040" cy="154800"/>
                </p14:xfrm>
              </p:contentPart>
            </mc:Choice>
            <mc:Fallback xmlns="">
              <p:pic>
                <p:nvPicPr>
                  <p:cNvPr id="18" name="잉크 17">
                    <a:extLst>
                      <a:ext uri="{FF2B5EF4-FFF2-40B4-BE49-F238E27FC236}">
                        <a16:creationId xmlns:a16="http://schemas.microsoft.com/office/drawing/2014/main" id="{8952C6C8-CBC7-4B4B-BAFA-42AA47DE7178}"/>
                      </a:ext>
                    </a:extLst>
                  </p:cNvPr>
                  <p:cNvPicPr/>
                  <p:nvPr/>
                </p:nvPicPr>
                <p:blipFill>
                  <a:blip r:embed="rId36"/>
                  <a:stretch>
                    <a:fillRect/>
                  </a:stretch>
                </p:blipFill>
                <p:spPr>
                  <a:xfrm>
                    <a:off x="7222716" y="2104559"/>
                    <a:ext cx="76680" cy="172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">
                <p14:nvContentPartPr>
                  <p14:cNvPr id="19" name="잉크 18">
                    <a:extLst>
                      <a:ext uri="{FF2B5EF4-FFF2-40B4-BE49-F238E27FC236}">
                        <a16:creationId xmlns:a16="http://schemas.microsoft.com/office/drawing/2014/main" id="{0B5944B1-5E9A-4269-B729-5FB59B21E781}"/>
                      </a:ext>
                    </a:extLst>
                  </p14:cNvPr>
                  <p14:cNvContentPartPr/>
                  <p14:nvPr/>
                </p14:nvContentPartPr>
                <p14:xfrm>
                  <a:off x="7305156" y="2114999"/>
                  <a:ext cx="41760" cy="108360"/>
                </p14:xfrm>
              </p:contentPart>
            </mc:Choice>
            <mc:Fallback xmlns="">
              <p:pic>
                <p:nvPicPr>
                  <p:cNvPr id="19" name="잉크 18">
                    <a:extLst>
                      <a:ext uri="{FF2B5EF4-FFF2-40B4-BE49-F238E27FC236}">
                        <a16:creationId xmlns:a16="http://schemas.microsoft.com/office/drawing/2014/main" id="{0B5944B1-5E9A-4269-B729-5FB59B21E781}"/>
                      </a:ext>
                    </a:extLst>
                  </p:cNvPr>
                  <p:cNvPicPr/>
                  <p:nvPr/>
                </p:nvPicPr>
                <p:blipFill>
                  <a:blip r:embed="rId38"/>
                  <a:stretch>
                    <a:fillRect/>
                  </a:stretch>
                </p:blipFill>
                <p:spPr>
                  <a:xfrm>
                    <a:off x="7296156" y="2105999"/>
                    <a:ext cx="59400" cy="12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9">
                <p14:nvContentPartPr>
                  <p14:cNvPr id="20" name="잉크 19">
                    <a:extLst>
                      <a:ext uri="{FF2B5EF4-FFF2-40B4-BE49-F238E27FC236}">
                        <a16:creationId xmlns:a16="http://schemas.microsoft.com/office/drawing/2014/main" id="{59CD39B0-B097-4005-BC55-59BD5A8ECFE1}"/>
                      </a:ext>
                    </a:extLst>
                  </p14:cNvPr>
                  <p14:cNvContentPartPr/>
                  <p14:nvPr/>
                </p14:nvContentPartPr>
                <p14:xfrm>
                  <a:off x="7271676" y="2305079"/>
                  <a:ext cx="70560" cy="13680"/>
                </p14:xfrm>
              </p:contentPart>
            </mc:Choice>
            <mc:Fallback xmlns="">
              <p:pic>
                <p:nvPicPr>
                  <p:cNvPr id="20" name="잉크 19">
                    <a:extLst>
                      <a:ext uri="{FF2B5EF4-FFF2-40B4-BE49-F238E27FC236}">
                        <a16:creationId xmlns:a16="http://schemas.microsoft.com/office/drawing/2014/main" id="{59CD39B0-B097-4005-BC55-59BD5A8ECFE1}"/>
                      </a:ext>
                    </a:extLst>
                  </p:cNvPr>
                  <p:cNvPicPr/>
                  <p:nvPr/>
                </p:nvPicPr>
                <p:blipFill>
                  <a:blip r:embed="rId40"/>
                  <a:stretch>
                    <a:fillRect/>
                  </a:stretch>
                </p:blipFill>
                <p:spPr>
                  <a:xfrm>
                    <a:off x="7263036" y="2296439"/>
                    <a:ext cx="88200" cy="31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1">
                <p14:nvContentPartPr>
                  <p14:cNvPr id="21" name="잉크 20">
                    <a:extLst>
                      <a:ext uri="{FF2B5EF4-FFF2-40B4-BE49-F238E27FC236}">
                        <a16:creationId xmlns:a16="http://schemas.microsoft.com/office/drawing/2014/main" id="{9AF4676E-0A79-4D5B-B1A8-CBEBB308F2CE}"/>
                      </a:ext>
                    </a:extLst>
                  </p14:cNvPr>
                  <p14:cNvContentPartPr/>
                  <p14:nvPr/>
                </p14:nvContentPartPr>
                <p14:xfrm>
                  <a:off x="7349076" y="2132639"/>
                  <a:ext cx="244440" cy="139680"/>
                </p14:xfrm>
              </p:contentPart>
            </mc:Choice>
            <mc:Fallback xmlns="">
              <p:pic>
                <p:nvPicPr>
                  <p:cNvPr id="21" name="잉크 20">
                    <a:extLst>
                      <a:ext uri="{FF2B5EF4-FFF2-40B4-BE49-F238E27FC236}">
                        <a16:creationId xmlns:a16="http://schemas.microsoft.com/office/drawing/2014/main" id="{9AF4676E-0A79-4D5B-B1A8-CBEBB308F2CE}"/>
                      </a:ext>
                    </a:extLst>
                  </p:cNvPr>
                  <p:cNvPicPr/>
                  <p:nvPr/>
                </p:nvPicPr>
                <p:blipFill>
                  <a:blip r:embed="rId42"/>
                  <a:stretch>
                    <a:fillRect/>
                  </a:stretch>
                </p:blipFill>
                <p:spPr>
                  <a:xfrm>
                    <a:off x="7340436" y="2123999"/>
                    <a:ext cx="262080" cy="157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3">
                <p14:nvContentPartPr>
                  <p14:cNvPr id="22" name="잉크 21">
                    <a:extLst>
                      <a:ext uri="{FF2B5EF4-FFF2-40B4-BE49-F238E27FC236}">
                        <a16:creationId xmlns:a16="http://schemas.microsoft.com/office/drawing/2014/main" id="{C27BE233-4BA6-4C6E-A781-678F7F98F73F}"/>
                      </a:ext>
                    </a:extLst>
                  </p14:cNvPr>
                  <p14:cNvContentPartPr/>
                  <p14:nvPr/>
                </p14:nvContentPartPr>
                <p14:xfrm>
                  <a:off x="7632756" y="2140559"/>
                  <a:ext cx="133920" cy="42120"/>
                </p14:xfrm>
              </p:contentPart>
            </mc:Choice>
            <mc:Fallback xmlns="">
              <p:pic>
                <p:nvPicPr>
                  <p:cNvPr id="22" name="잉크 21">
                    <a:extLst>
                      <a:ext uri="{FF2B5EF4-FFF2-40B4-BE49-F238E27FC236}">
                        <a16:creationId xmlns:a16="http://schemas.microsoft.com/office/drawing/2014/main" id="{C27BE233-4BA6-4C6E-A781-678F7F98F73F}"/>
                      </a:ext>
                    </a:extLst>
                  </p:cNvPr>
                  <p:cNvPicPr/>
                  <p:nvPr/>
                </p:nvPicPr>
                <p:blipFill>
                  <a:blip r:embed="rId44"/>
                  <a:stretch>
                    <a:fillRect/>
                  </a:stretch>
                </p:blipFill>
                <p:spPr>
                  <a:xfrm>
                    <a:off x="7624116" y="2131559"/>
                    <a:ext cx="151560" cy="59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5">
                <p14:nvContentPartPr>
                  <p14:cNvPr id="23" name="잉크 22">
                    <a:extLst>
                      <a:ext uri="{FF2B5EF4-FFF2-40B4-BE49-F238E27FC236}">
                        <a16:creationId xmlns:a16="http://schemas.microsoft.com/office/drawing/2014/main" id="{52C0161F-51BE-45AB-95D7-01A6F522E95A}"/>
                      </a:ext>
                    </a:extLst>
                  </p14:cNvPr>
                  <p14:cNvContentPartPr/>
                  <p14:nvPr/>
                </p14:nvContentPartPr>
                <p14:xfrm>
                  <a:off x="7730316" y="2092319"/>
                  <a:ext cx="43920" cy="174960"/>
                </p14:xfrm>
              </p:contentPart>
            </mc:Choice>
            <mc:Fallback xmlns="">
              <p:pic>
                <p:nvPicPr>
                  <p:cNvPr id="23" name="잉크 22">
                    <a:extLst>
                      <a:ext uri="{FF2B5EF4-FFF2-40B4-BE49-F238E27FC236}">
                        <a16:creationId xmlns:a16="http://schemas.microsoft.com/office/drawing/2014/main" id="{52C0161F-51BE-45AB-95D7-01A6F522E95A}"/>
                      </a:ext>
                    </a:extLst>
                  </p:cNvPr>
                  <p:cNvPicPr/>
                  <p:nvPr/>
                </p:nvPicPr>
                <p:blipFill>
                  <a:blip r:embed="rId46"/>
                  <a:stretch>
                    <a:fillRect/>
                  </a:stretch>
                </p:blipFill>
                <p:spPr>
                  <a:xfrm>
                    <a:off x="7721316" y="2083319"/>
                    <a:ext cx="61560" cy="192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">
                <p14:nvContentPartPr>
                  <p14:cNvPr id="24" name="잉크 23">
                    <a:extLst>
                      <a:ext uri="{FF2B5EF4-FFF2-40B4-BE49-F238E27FC236}">
                        <a16:creationId xmlns:a16="http://schemas.microsoft.com/office/drawing/2014/main" id="{705F2419-45C4-4092-8A6D-C170F2C2E186}"/>
                      </a:ext>
                    </a:extLst>
                  </p14:cNvPr>
                  <p14:cNvContentPartPr/>
                  <p14:nvPr/>
                </p14:nvContentPartPr>
                <p14:xfrm>
                  <a:off x="7834716" y="2098079"/>
                  <a:ext cx="162360" cy="106200"/>
                </p14:xfrm>
              </p:contentPart>
            </mc:Choice>
            <mc:Fallback xmlns="">
              <p:pic>
                <p:nvPicPr>
                  <p:cNvPr id="24" name="잉크 23">
                    <a:extLst>
                      <a:ext uri="{FF2B5EF4-FFF2-40B4-BE49-F238E27FC236}">
                        <a16:creationId xmlns:a16="http://schemas.microsoft.com/office/drawing/2014/main" id="{705F2419-45C4-4092-8A6D-C170F2C2E186}"/>
                      </a:ext>
                    </a:extLst>
                  </p:cNvPr>
                  <p:cNvPicPr/>
                  <p:nvPr/>
                </p:nvPicPr>
                <p:blipFill>
                  <a:blip r:embed="rId48"/>
                  <a:stretch>
                    <a:fillRect/>
                  </a:stretch>
                </p:blipFill>
                <p:spPr>
                  <a:xfrm>
                    <a:off x="7825716" y="2089079"/>
                    <a:ext cx="180000" cy="123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">
                <p14:nvContentPartPr>
                  <p14:cNvPr id="25" name="잉크 24">
                    <a:extLst>
                      <a:ext uri="{FF2B5EF4-FFF2-40B4-BE49-F238E27FC236}">
                        <a16:creationId xmlns:a16="http://schemas.microsoft.com/office/drawing/2014/main" id="{32190D33-0072-489E-8E58-66679889FC05}"/>
                      </a:ext>
                    </a:extLst>
                  </p14:cNvPr>
                  <p14:cNvContentPartPr/>
                  <p14:nvPr/>
                </p14:nvContentPartPr>
                <p14:xfrm>
                  <a:off x="7884396" y="2199959"/>
                  <a:ext cx="152280" cy="63000"/>
                </p14:xfrm>
              </p:contentPart>
            </mc:Choice>
            <mc:Fallback xmlns="">
              <p:pic>
                <p:nvPicPr>
                  <p:cNvPr id="25" name="잉크 24">
                    <a:extLst>
                      <a:ext uri="{FF2B5EF4-FFF2-40B4-BE49-F238E27FC236}">
                        <a16:creationId xmlns:a16="http://schemas.microsoft.com/office/drawing/2014/main" id="{32190D33-0072-489E-8E58-66679889FC05}"/>
                      </a:ext>
                    </a:extLst>
                  </p:cNvPr>
                  <p:cNvPicPr/>
                  <p:nvPr/>
                </p:nvPicPr>
                <p:blipFill>
                  <a:blip r:embed="rId50"/>
                  <a:stretch>
                    <a:fillRect/>
                  </a:stretch>
                </p:blipFill>
                <p:spPr>
                  <a:xfrm>
                    <a:off x="7875396" y="2190959"/>
                    <a:ext cx="169920" cy="80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">
                <p14:nvContentPartPr>
                  <p14:cNvPr id="28" name="잉크 27">
                    <a:extLst>
                      <a:ext uri="{FF2B5EF4-FFF2-40B4-BE49-F238E27FC236}">
                        <a16:creationId xmlns:a16="http://schemas.microsoft.com/office/drawing/2014/main" id="{EA6B6971-FF20-4025-9DC7-B8BBF1946F84}"/>
                      </a:ext>
                    </a:extLst>
                  </p14:cNvPr>
                  <p14:cNvContentPartPr/>
                  <p14:nvPr/>
                </p14:nvContentPartPr>
                <p14:xfrm>
                  <a:off x="8015076" y="2071439"/>
                  <a:ext cx="218520" cy="141480"/>
                </p14:xfrm>
              </p:contentPart>
            </mc:Choice>
            <mc:Fallback xmlns="">
              <p:pic>
                <p:nvPicPr>
                  <p:cNvPr id="28" name="잉크 27">
                    <a:extLst>
                      <a:ext uri="{FF2B5EF4-FFF2-40B4-BE49-F238E27FC236}">
                        <a16:creationId xmlns:a16="http://schemas.microsoft.com/office/drawing/2014/main" id="{EA6B6971-FF20-4025-9DC7-B8BBF1946F84}"/>
                      </a:ext>
                    </a:extLst>
                  </p:cNvPr>
                  <p:cNvPicPr/>
                  <p:nvPr/>
                </p:nvPicPr>
                <p:blipFill>
                  <a:blip r:embed="rId52"/>
                  <a:stretch>
                    <a:fillRect/>
                  </a:stretch>
                </p:blipFill>
                <p:spPr>
                  <a:xfrm>
                    <a:off x="8006076" y="2062439"/>
                    <a:ext cx="236160" cy="159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3">
                <p14:nvContentPartPr>
                  <p14:cNvPr id="29" name="잉크 28">
                    <a:extLst>
                      <a:ext uri="{FF2B5EF4-FFF2-40B4-BE49-F238E27FC236}">
                        <a16:creationId xmlns:a16="http://schemas.microsoft.com/office/drawing/2014/main" id="{801EB9F4-306A-42BA-A64A-1735D230086B}"/>
                      </a:ext>
                    </a:extLst>
                  </p14:cNvPr>
                  <p14:cNvContentPartPr/>
                  <p14:nvPr/>
                </p14:nvContentPartPr>
                <p14:xfrm>
                  <a:off x="8248356" y="2072519"/>
                  <a:ext cx="85680" cy="87120"/>
                </p14:xfrm>
              </p:contentPart>
            </mc:Choice>
            <mc:Fallback xmlns="">
              <p:pic>
                <p:nvPicPr>
                  <p:cNvPr id="29" name="잉크 28">
                    <a:extLst>
                      <a:ext uri="{FF2B5EF4-FFF2-40B4-BE49-F238E27FC236}">
                        <a16:creationId xmlns:a16="http://schemas.microsoft.com/office/drawing/2014/main" id="{801EB9F4-306A-42BA-A64A-1735D230086B}"/>
                      </a:ext>
                    </a:extLst>
                  </p:cNvPr>
                  <p:cNvPicPr/>
                  <p:nvPr/>
                </p:nvPicPr>
                <p:blipFill>
                  <a:blip r:embed="rId54"/>
                  <a:stretch>
                    <a:fillRect/>
                  </a:stretch>
                </p:blipFill>
                <p:spPr>
                  <a:xfrm>
                    <a:off x="8239356" y="2063519"/>
                    <a:ext cx="103320" cy="104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5">
                <p14:nvContentPartPr>
                  <p14:cNvPr id="30" name="잉크 29">
                    <a:extLst>
                      <a:ext uri="{FF2B5EF4-FFF2-40B4-BE49-F238E27FC236}">
                        <a16:creationId xmlns:a16="http://schemas.microsoft.com/office/drawing/2014/main" id="{D0C0EB25-A883-49BF-AC1C-2948046EBD2D}"/>
                      </a:ext>
                    </a:extLst>
                  </p14:cNvPr>
                  <p14:cNvContentPartPr/>
                  <p14:nvPr/>
                </p14:nvContentPartPr>
                <p14:xfrm>
                  <a:off x="8376156" y="2059559"/>
                  <a:ext cx="35280" cy="132480"/>
                </p14:xfrm>
              </p:contentPart>
            </mc:Choice>
            <mc:Fallback xmlns="">
              <p:pic>
                <p:nvPicPr>
                  <p:cNvPr id="30" name="잉크 29">
                    <a:extLst>
                      <a:ext uri="{FF2B5EF4-FFF2-40B4-BE49-F238E27FC236}">
                        <a16:creationId xmlns:a16="http://schemas.microsoft.com/office/drawing/2014/main" id="{D0C0EB25-A883-49BF-AC1C-2948046EBD2D}"/>
                      </a:ext>
                    </a:extLst>
                  </p:cNvPr>
                  <p:cNvPicPr/>
                  <p:nvPr/>
                </p:nvPicPr>
                <p:blipFill>
                  <a:blip r:embed="rId56"/>
                  <a:stretch>
                    <a:fillRect/>
                  </a:stretch>
                </p:blipFill>
                <p:spPr>
                  <a:xfrm>
                    <a:off x="8367516" y="2050919"/>
                    <a:ext cx="52920" cy="150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7">
                <p14:nvContentPartPr>
                  <p14:cNvPr id="31" name="잉크 30">
                    <a:extLst>
                      <a:ext uri="{FF2B5EF4-FFF2-40B4-BE49-F238E27FC236}">
                        <a16:creationId xmlns:a16="http://schemas.microsoft.com/office/drawing/2014/main" id="{393D1404-540D-4739-8999-03FCA3600B19}"/>
                      </a:ext>
                    </a:extLst>
                  </p14:cNvPr>
                  <p14:cNvContentPartPr/>
                  <p14:nvPr/>
                </p14:nvContentPartPr>
                <p14:xfrm>
                  <a:off x="8439516" y="2014919"/>
                  <a:ext cx="132480" cy="97560"/>
                </p14:xfrm>
              </p:contentPart>
            </mc:Choice>
            <mc:Fallback xmlns="">
              <p:pic>
                <p:nvPicPr>
                  <p:cNvPr id="31" name="잉크 30">
                    <a:extLst>
                      <a:ext uri="{FF2B5EF4-FFF2-40B4-BE49-F238E27FC236}">
                        <a16:creationId xmlns:a16="http://schemas.microsoft.com/office/drawing/2014/main" id="{393D1404-540D-4739-8999-03FCA3600B19}"/>
                      </a:ext>
                    </a:extLst>
                  </p:cNvPr>
                  <p:cNvPicPr/>
                  <p:nvPr/>
                </p:nvPicPr>
                <p:blipFill>
                  <a:blip r:embed="rId58"/>
                  <a:stretch>
                    <a:fillRect/>
                  </a:stretch>
                </p:blipFill>
                <p:spPr>
                  <a:xfrm>
                    <a:off x="8430876" y="2006279"/>
                    <a:ext cx="150120" cy="115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">
                <p14:nvContentPartPr>
                  <p14:cNvPr id="32" name="잉크 31">
                    <a:extLst>
                      <a:ext uri="{FF2B5EF4-FFF2-40B4-BE49-F238E27FC236}">
                        <a16:creationId xmlns:a16="http://schemas.microsoft.com/office/drawing/2014/main" id="{F2CAC73F-656D-4543-ACF4-19046696CD8F}"/>
                      </a:ext>
                    </a:extLst>
                  </p14:cNvPr>
                  <p14:cNvContentPartPr/>
                  <p14:nvPr/>
                </p14:nvContentPartPr>
                <p14:xfrm>
                  <a:off x="8479116" y="2057759"/>
                  <a:ext cx="116640" cy="39240"/>
                </p14:xfrm>
              </p:contentPart>
            </mc:Choice>
            <mc:Fallback xmlns="">
              <p:pic>
                <p:nvPicPr>
                  <p:cNvPr id="32" name="잉크 31">
                    <a:extLst>
                      <a:ext uri="{FF2B5EF4-FFF2-40B4-BE49-F238E27FC236}">
                        <a16:creationId xmlns:a16="http://schemas.microsoft.com/office/drawing/2014/main" id="{F2CAC73F-656D-4543-ACF4-19046696CD8F}"/>
                      </a:ext>
                    </a:extLst>
                  </p:cNvPr>
                  <p:cNvPicPr/>
                  <p:nvPr/>
                </p:nvPicPr>
                <p:blipFill>
                  <a:blip r:embed="rId60"/>
                  <a:stretch>
                    <a:fillRect/>
                  </a:stretch>
                </p:blipFill>
                <p:spPr>
                  <a:xfrm>
                    <a:off x="8470116" y="2048759"/>
                    <a:ext cx="134280" cy="56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1">
                <p14:nvContentPartPr>
                  <p14:cNvPr id="33" name="잉크 32">
                    <a:extLst>
                      <a:ext uri="{FF2B5EF4-FFF2-40B4-BE49-F238E27FC236}">
                        <a16:creationId xmlns:a16="http://schemas.microsoft.com/office/drawing/2014/main" id="{2F5958D9-36B8-4869-93FC-B1C40A90C0E6}"/>
                      </a:ext>
                    </a:extLst>
                  </p14:cNvPr>
                  <p14:cNvContentPartPr/>
                  <p14:nvPr/>
                </p14:nvContentPartPr>
                <p14:xfrm>
                  <a:off x="8483076" y="2171159"/>
                  <a:ext cx="172800" cy="15840"/>
                </p14:xfrm>
              </p:contentPart>
            </mc:Choice>
            <mc:Fallback xmlns="">
              <p:pic>
                <p:nvPicPr>
                  <p:cNvPr id="33" name="잉크 32">
                    <a:extLst>
                      <a:ext uri="{FF2B5EF4-FFF2-40B4-BE49-F238E27FC236}">
                        <a16:creationId xmlns:a16="http://schemas.microsoft.com/office/drawing/2014/main" id="{2F5958D9-36B8-4869-93FC-B1C40A90C0E6}"/>
                      </a:ext>
                    </a:extLst>
                  </p:cNvPr>
                  <p:cNvPicPr/>
                  <p:nvPr/>
                </p:nvPicPr>
                <p:blipFill>
                  <a:blip r:embed="rId62"/>
                  <a:stretch>
                    <a:fillRect/>
                  </a:stretch>
                </p:blipFill>
                <p:spPr>
                  <a:xfrm>
                    <a:off x="8474076" y="2162519"/>
                    <a:ext cx="190440" cy="33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3">
                <p14:nvContentPartPr>
                  <p14:cNvPr id="35" name="잉크 34">
                    <a:extLst>
                      <a:ext uri="{FF2B5EF4-FFF2-40B4-BE49-F238E27FC236}">
                        <a16:creationId xmlns:a16="http://schemas.microsoft.com/office/drawing/2014/main" id="{92E5E93C-C981-4FB7-8965-3589DB9BA55C}"/>
                      </a:ext>
                    </a:extLst>
                  </p14:cNvPr>
                  <p14:cNvContentPartPr/>
                  <p14:nvPr/>
                </p14:nvContentPartPr>
                <p14:xfrm>
                  <a:off x="5955156" y="2494439"/>
                  <a:ext cx="126000" cy="110160"/>
                </p14:xfrm>
              </p:contentPart>
            </mc:Choice>
            <mc:Fallback xmlns="">
              <p:pic>
                <p:nvPicPr>
                  <p:cNvPr id="35" name="잉크 34">
                    <a:extLst>
                      <a:ext uri="{FF2B5EF4-FFF2-40B4-BE49-F238E27FC236}">
                        <a16:creationId xmlns:a16="http://schemas.microsoft.com/office/drawing/2014/main" id="{92E5E93C-C981-4FB7-8965-3589DB9BA55C}"/>
                      </a:ext>
                    </a:extLst>
                  </p:cNvPr>
                  <p:cNvPicPr/>
                  <p:nvPr/>
                </p:nvPicPr>
                <p:blipFill>
                  <a:blip r:embed="rId64"/>
                  <a:stretch>
                    <a:fillRect/>
                  </a:stretch>
                </p:blipFill>
                <p:spPr>
                  <a:xfrm>
                    <a:off x="5946516" y="2485439"/>
                    <a:ext cx="143640" cy="127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5">
                <p14:nvContentPartPr>
                  <p14:cNvPr id="36" name="잉크 35">
                    <a:extLst>
                      <a:ext uri="{FF2B5EF4-FFF2-40B4-BE49-F238E27FC236}">
                        <a16:creationId xmlns:a16="http://schemas.microsoft.com/office/drawing/2014/main" id="{DC22A534-E953-4549-A6EF-E81CB205EEC8}"/>
                      </a:ext>
                    </a:extLst>
                  </p14:cNvPr>
                  <p14:cNvContentPartPr/>
                  <p14:nvPr/>
                </p14:nvContentPartPr>
                <p14:xfrm>
                  <a:off x="6003036" y="2522519"/>
                  <a:ext cx="86040" cy="23400"/>
                </p14:xfrm>
              </p:contentPart>
            </mc:Choice>
            <mc:Fallback xmlns="">
              <p:pic>
                <p:nvPicPr>
                  <p:cNvPr id="36" name="잉크 35">
                    <a:extLst>
                      <a:ext uri="{FF2B5EF4-FFF2-40B4-BE49-F238E27FC236}">
                        <a16:creationId xmlns:a16="http://schemas.microsoft.com/office/drawing/2014/main" id="{DC22A534-E953-4549-A6EF-E81CB205EEC8}"/>
                      </a:ext>
                    </a:extLst>
                  </p:cNvPr>
                  <p:cNvPicPr/>
                  <p:nvPr/>
                </p:nvPicPr>
                <p:blipFill>
                  <a:blip r:embed="rId66"/>
                  <a:stretch>
                    <a:fillRect/>
                  </a:stretch>
                </p:blipFill>
                <p:spPr>
                  <a:xfrm>
                    <a:off x="5994036" y="2513879"/>
                    <a:ext cx="103680" cy="41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7">
                <p14:nvContentPartPr>
                  <p14:cNvPr id="37" name="잉크 36">
                    <a:extLst>
                      <a:ext uri="{FF2B5EF4-FFF2-40B4-BE49-F238E27FC236}">
                        <a16:creationId xmlns:a16="http://schemas.microsoft.com/office/drawing/2014/main" id="{9CD02349-AD89-4AD5-AFCA-503667F20C5A}"/>
                      </a:ext>
                    </a:extLst>
                  </p14:cNvPr>
                  <p14:cNvContentPartPr/>
                  <p14:nvPr/>
                </p14:nvContentPartPr>
                <p14:xfrm>
                  <a:off x="5988636" y="2543039"/>
                  <a:ext cx="79920" cy="78840"/>
                </p14:xfrm>
              </p:contentPart>
            </mc:Choice>
            <mc:Fallback xmlns="">
              <p:pic>
                <p:nvPicPr>
                  <p:cNvPr id="37" name="잉크 36">
                    <a:extLst>
                      <a:ext uri="{FF2B5EF4-FFF2-40B4-BE49-F238E27FC236}">
                        <a16:creationId xmlns:a16="http://schemas.microsoft.com/office/drawing/2014/main" id="{9CD02349-AD89-4AD5-AFCA-503667F20C5A}"/>
                      </a:ext>
                    </a:extLst>
                  </p:cNvPr>
                  <p:cNvPicPr/>
                  <p:nvPr/>
                </p:nvPicPr>
                <p:blipFill>
                  <a:blip r:embed="rId68"/>
                  <a:stretch>
                    <a:fillRect/>
                  </a:stretch>
                </p:blipFill>
                <p:spPr>
                  <a:xfrm>
                    <a:off x="5979996" y="2534399"/>
                    <a:ext cx="97560" cy="96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9">
                <p14:nvContentPartPr>
                  <p14:cNvPr id="38" name="잉크 37">
                    <a:extLst>
                      <a:ext uri="{FF2B5EF4-FFF2-40B4-BE49-F238E27FC236}">
                        <a16:creationId xmlns:a16="http://schemas.microsoft.com/office/drawing/2014/main" id="{2E03172D-A036-49B5-B02B-4BA925973352}"/>
                      </a:ext>
                    </a:extLst>
                  </p14:cNvPr>
                  <p14:cNvContentPartPr/>
                  <p14:nvPr/>
                </p14:nvContentPartPr>
                <p14:xfrm>
                  <a:off x="5953356" y="2663999"/>
                  <a:ext cx="132840" cy="47520"/>
                </p14:xfrm>
              </p:contentPart>
            </mc:Choice>
            <mc:Fallback xmlns="">
              <p:pic>
                <p:nvPicPr>
                  <p:cNvPr id="38" name="잉크 37">
                    <a:extLst>
                      <a:ext uri="{FF2B5EF4-FFF2-40B4-BE49-F238E27FC236}">
                        <a16:creationId xmlns:a16="http://schemas.microsoft.com/office/drawing/2014/main" id="{2E03172D-A036-49B5-B02B-4BA925973352}"/>
                      </a:ext>
                    </a:extLst>
                  </p:cNvPr>
                  <p:cNvPicPr/>
                  <p:nvPr/>
                </p:nvPicPr>
                <p:blipFill>
                  <a:blip r:embed="rId70"/>
                  <a:stretch>
                    <a:fillRect/>
                  </a:stretch>
                </p:blipFill>
                <p:spPr>
                  <a:xfrm>
                    <a:off x="5944716" y="2654999"/>
                    <a:ext cx="150480" cy="65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1">
                <p14:nvContentPartPr>
                  <p14:cNvPr id="39" name="잉크 38">
                    <a:extLst>
                      <a:ext uri="{FF2B5EF4-FFF2-40B4-BE49-F238E27FC236}">
                        <a16:creationId xmlns:a16="http://schemas.microsoft.com/office/drawing/2014/main" id="{674D84C7-BE9A-45C9-9E28-E790D076E9B6}"/>
                      </a:ext>
                    </a:extLst>
                  </p14:cNvPr>
                  <p14:cNvContentPartPr/>
                  <p14:nvPr/>
                </p14:nvContentPartPr>
                <p14:xfrm>
                  <a:off x="6073956" y="2534039"/>
                  <a:ext cx="126360" cy="163080"/>
                </p14:xfrm>
              </p:contentPart>
            </mc:Choice>
            <mc:Fallback xmlns="">
              <p:pic>
                <p:nvPicPr>
                  <p:cNvPr id="39" name="잉크 38">
                    <a:extLst>
                      <a:ext uri="{FF2B5EF4-FFF2-40B4-BE49-F238E27FC236}">
                        <a16:creationId xmlns:a16="http://schemas.microsoft.com/office/drawing/2014/main" id="{674D84C7-BE9A-45C9-9E28-E790D076E9B6}"/>
                      </a:ext>
                    </a:extLst>
                  </p:cNvPr>
                  <p:cNvPicPr/>
                  <p:nvPr/>
                </p:nvPicPr>
                <p:blipFill>
                  <a:blip r:embed="rId72"/>
                  <a:stretch>
                    <a:fillRect/>
                  </a:stretch>
                </p:blipFill>
                <p:spPr>
                  <a:xfrm>
                    <a:off x="6065316" y="2525399"/>
                    <a:ext cx="144000" cy="180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3">
                <p14:nvContentPartPr>
                  <p14:cNvPr id="40" name="잉크 39">
                    <a:extLst>
                      <a:ext uri="{FF2B5EF4-FFF2-40B4-BE49-F238E27FC236}">
                        <a16:creationId xmlns:a16="http://schemas.microsoft.com/office/drawing/2014/main" id="{563F4648-324E-438E-B8FD-0696B36F80CB}"/>
                      </a:ext>
                    </a:extLst>
                  </p14:cNvPr>
                  <p14:cNvContentPartPr/>
                  <p14:nvPr/>
                </p14:nvContentPartPr>
                <p14:xfrm>
                  <a:off x="6177996" y="2517839"/>
                  <a:ext cx="122040" cy="162720"/>
                </p14:xfrm>
              </p:contentPart>
            </mc:Choice>
            <mc:Fallback xmlns="">
              <p:pic>
                <p:nvPicPr>
                  <p:cNvPr id="40" name="잉크 39">
                    <a:extLst>
                      <a:ext uri="{FF2B5EF4-FFF2-40B4-BE49-F238E27FC236}">
                        <a16:creationId xmlns:a16="http://schemas.microsoft.com/office/drawing/2014/main" id="{563F4648-324E-438E-B8FD-0696B36F80CB}"/>
                      </a:ext>
                    </a:extLst>
                  </p:cNvPr>
                  <p:cNvPicPr/>
                  <p:nvPr/>
                </p:nvPicPr>
                <p:blipFill>
                  <a:blip r:embed="rId74"/>
                  <a:stretch>
                    <a:fillRect/>
                  </a:stretch>
                </p:blipFill>
                <p:spPr>
                  <a:xfrm>
                    <a:off x="6169356" y="2509199"/>
                    <a:ext cx="139680" cy="180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5">
                <p14:nvContentPartPr>
                  <p14:cNvPr id="41" name="잉크 40">
                    <a:extLst>
                      <a:ext uri="{FF2B5EF4-FFF2-40B4-BE49-F238E27FC236}">
                        <a16:creationId xmlns:a16="http://schemas.microsoft.com/office/drawing/2014/main" id="{A7725BB9-7CB4-4DD1-BFDA-BDDE825687CD}"/>
                      </a:ext>
                    </a:extLst>
                  </p14:cNvPr>
                  <p14:cNvContentPartPr/>
                  <p14:nvPr/>
                </p14:nvContentPartPr>
                <p14:xfrm>
                  <a:off x="6415596" y="2492639"/>
                  <a:ext cx="112680" cy="177480"/>
                </p14:xfrm>
              </p:contentPart>
            </mc:Choice>
            <mc:Fallback xmlns="">
              <p:pic>
                <p:nvPicPr>
                  <p:cNvPr id="41" name="잉크 40">
                    <a:extLst>
                      <a:ext uri="{FF2B5EF4-FFF2-40B4-BE49-F238E27FC236}">
                        <a16:creationId xmlns:a16="http://schemas.microsoft.com/office/drawing/2014/main" id="{A7725BB9-7CB4-4DD1-BFDA-BDDE825687CD}"/>
                      </a:ext>
                    </a:extLst>
                  </p:cNvPr>
                  <p:cNvPicPr/>
                  <p:nvPr/>
                </p:nvPicPr>
                <p:blipFill>
                  <a:blip r:embed="rId76"/>
                  <a:stretch>
                    <a:fillRect/>
                  </a:stretch>
                </p:blipFill>
                <p:spPr>
                  <a:xfrm>
                    <a:off x="6406956" y="2483639"/>
                    <a:ext cx="130320" cy="195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7">
                <p14:nvContentPartPr>
                  <p14:cNvPr id="42" name="잉크 41">
                    <a:extLst>
                      <a:ext uri="{FF2B5EF4-FFF2-40B4-BE49-F238E27FC236}">
                        <a16:creationId xmlns:a16="http://schemas.microsoft.com/office/drawing/2014/main" id="{C44056F3-905A-4AD6-B0CD-92A54227FFA2}"/>
                      </a:ext>
                    </a:extLst>
                  </p14:cNvPr>
                  <p14:cNvContentPartPr/>
                  <p14:nvPr/>
                </p14:nvContentPartPr>
                <p14:xfrm>
                  <a:off x="6413796" y="2557079"/>
                  <a:ext cx="88920" cy="31680"/>
                </p14:xfrm>
              </p:contentPart>
            </mc:Choice>
            <mc:Fallback xmlns="">
              <p:pic>
                <p:nvPicPr>
                  <p:cNvPr id="42" name="잉크 41">
                    <a:extLst>
                      <a:ext uri="{FF2B5EF4-FFF2-40B4-BE49-F238E27FC236}">
                        <a16:creationId xmlns:a16="http://schemas.microsoft.com/office/drawing/2014/main" id="{C44056F3-905A-4AD6-B0CD-92A54227FFA2}"/>
                      </a:ext>
                    </a:extLst>
                  </p:cNvPr>
                  <p:cNvPicPr/>
                  <p:nvPr/>
                </p:nvPicPr>
                <p:blipFill>
                  <a:blip r:embed="rId78"/>
                  <a:stretch>
                    <a:fillRect/>
                  </a:stretch>
                </p:blipFill>
                <p:spPr>
                  <a:xfrm>
                    <a:off x="6404796" y="2548439"/>
                    <a:ext cx="106560" cy="49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9">
                <p14:nvContentPartPr>
                  <p14:cNvPr id="43" name="잉크 42">
                    <a:extLst>
                      <a:ext uri="{FF2B5EF4-FFF2-40B4-BE49-F238E27FC236}">
                        <a16:creationId xmlns:a16="http://schemas.microsoft.com/office/drawing/2014/main" id="{782D3C7C-03D1-4C5A-9F79-85AE138DFA9F}"/>
                      </a:ext>
                    </a:extLst>
                  </p14:cNvPr>
                  <p14:cNvContentPartPr/>
                  <p14:nvPr/>
                </p14:nvContentPartPr>
                <p14:xfrm>
                  <a:off x="6460236" y="2536559"/>
                  <a:ext cx="28080" cy="105840"/>
                </p14:xfrm>
              </p:contentPart>
            </mc:Choice>
            <mc:Fallback xmlns="">
              <p:pic>
                <p:nvPicPr>
                  <p:cNvPr id="43" name="잉크 42">
                    <a:extLst>
                      <a:ext uri="{FF2B5EF4-FFF2-40B4-BE49-F238E27FC236}">
                        <a16:creationId xmlns:a16="http://schemas.microsoft.com/office/drawing/2014/main" id="{782D3C7C-03D1-4C5A-9F79-85AE138DFA9F}"/>
                      </a:ext>
                    </a:extLst>
                  </p:cNvPr>
                  <p:cNvPicPr/>
                  <p:nvPr/>
                </p:nvPicPr>
                <p:blipFill>
                  <a:blip r:embed="rId80"/>
                  <a:stretch>
                    <a:fillRect/>
                  </a:stretch>
                </p:blipFill>
                <p:spPr>
                  <a:xfrm>
                    <a:off x="6451596" y="2527919"/>
                    <a:ext cx="45720" cy="123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1">
                <p14:nvContentPartPr>
                  <p14:cNvPr id="44" name="잉크 43">
                    <a:extLst>
                      <a:ext uri="{FF2B5EF4-FFF2-40B4-BE49-F238E27FC236}">
                        <a16:creationId xmlns:a16="http://schemas.microsoft.com/office/drawing/2014/main" id="{ABB2536A-D652-403D-B769-A2457E6D3AEF}"/>
                      </a:ext>
                    </a:extLst>
                  </p14:cNvPr>
                  <p14:cNvContentPartPr/>
                  <p14:nvPr/>
                </p14:nvContentPartPr>
                <p14:xfrm>
                  <a:off x="6531156" y="2495159"/>
                  <a:ext cx="160920" cy="178560"/>
                </p14:xfrm>
              </p:contentPart>
            </mc:Choice>
            <mc:Fallback xmlns="">
              <p:pic>
                <p:nvPicPr>
                  <p:cNvPr id="44" name="잉크 43">
                    <a:extLst>
                      <a:ext uri="{FF2B5EF4-FFF2-40B4-BE49-F238E27FC236}">
                        <a16:creationId xmlns:a16="http://schemas.microsoft.com/office/drawing/2014/main" id="{ABB2536A-D652-403D-B769-A2457E6D3AEF}"/>
                      </a:ext>
                    </a:extLst>
                  </p:cNvPr>
                  <p:cNvPicPr/>
                  <p:nvPr/>
                </p:nvPicPr>
                <p:blipFill>
                  <a:blip r:embed="rId82"/>
                  <a:stretch>
                    <a:fillRect/>
                  </a:stretch>
                </p:blipFill>
                <p:spPr>
                  <a:xfrm>
                    <a:off x="6522516" y="2486519"/>
                    <a:ext cx="178560" cy="196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3">
                <p14:nvContentPartPr>
                  <p14:cNvPr id="45" name="잉크 44">
                    <a:extLst>
                      <a:ext uri="{FF2B5EF4-FFF2-40B4-BE49-F238E27FC236}">
                        <a16:creationId xmlns:a16="http://schemas.microsoft.com/office/drawing/2014/main" id="{0612DC59-E95A-4ABE-8E18-C3FAF53811C8}"/>
                      </a:ext>
                    </a:extLst>
                  </p14:cNvPr>
                  <p14:cNvContentPartPr/>
                  <p14:nvPr/>
                </p14:nvContentPartPr>
                <p14:xfrm>
                  <a:off x="6611076" y="2647439"/>
                  <a:ext cx="105480" cy="32400"/>
                </p14:xfrm>
              </p:contentPart>
            </mc:Choice>
            <mc:Fallback xmlns="">
              <p:pic>
                <p:nvPicPr>
                  <p:cNvPr id="45" name="잉크 44">
                    <a:extLst>
                      <a:ext uri="{FF2B5EF4-FFF2-40B4-BE49-F238E27FC236}">
                        <a16:creationId xmlns:a16="http://schemas.microsoft.com/office/drawing/2014/main" id="{0612DC59-E95A-4ABE-8E18-C3FAF53811C8}"/>
                      </a:ext>
                    </a:extLst>
                  </p:cNvPr>
                  <p:cNvPicPr/>
                  <p:nvPr/>
                </p:nvPicPr>
                <p:blipFill>
                  <a:blip r:embed="rId84"/>
                  <a:stretch>
                    <a:fillRect/>
                  </a:stretch>
                </p:blipFill>
                <p:spPr>
                  <a:xfrm>
                    <a:off x="6602076" y="2638799"/>
                    <a:ext cx="123120" cy="5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5">
                <p14:nvContentPartPr>
                  <p14:cNvPr id="46" name="잉크 45">
                    <a:extLst>
                      <a:ext uri="{FF2B5EF4-FFF2-40B4-BE49-F238E27FC236}">
                        <a16:creationId xmlns:a16="http://schemas.microsoft.com/office/drawing/2014/main" id="{AFF564F0-3B1C-44DB-9F39-91F2C05605FE}"/>
                      </a:ext>
                    </a:extLst>
                  </p14:cNvPr>
                  <p14:cNvContentPartPr/>
                  <p14:nvPr/>
                </p14:nvContentPartPr>
                <p14:xfrm>
                  <a:off x="6721956" y="2485079"/>
                  <a:ext cx="167760" cy="194760"/>
                </p14:xfrm>
              </p:contentPart>
            </mc:Choice>
            <mc:Fallback xmlns="">
              <p:pic>
                <p:nvPicPr>
                  <p:cNvPr id="46" name="잉크 45">
                    <a:extLst>
                      <a:ext uri="{FF2B5EF4-FFF2-40B4-BE49-F238E27FC236}">
                        <a16:creationId xmlns:a16="http://schemas.microsoft.com/office/drawing/2014/main" id="{AFF564F0-3B1C-44DB-9F39-91F2C05605FE}"/>
                      </a:ext>
                    </a:extLst>
                  </p:cNvPr>
                  <p:cNvPicPr/>
                  <p:nvPr/>
                </p:nvPicPr>
                <p:blipFill>
                  <a:blip r:embed="rId86"/>
                  <a:stretch>
                    <a:fillRect/>
                  </a:stretch>
                </p:blipFill>
                <p:spPr>
                  <a:xfrm>
                    <a:off x="6713316" y="2476079"/>
                    <a:ext cx="185400" cy="212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7">
                <p14:nvContentPartPr>
                  <p14:cNvPr id="47" name="잉크 46">
                    <a:extLst>
                      <a:ext uri="{FF2B5EF4-FFF2-40B4-BE49-F238E27FC236}">
                        <a16:creationId xmlns:a16="http://schemas.microsoft.com/office/drawing/2014/main" id="{3DD79611-BF30-4931-AA2A-CF1290F0843C}"/>
                      </a:ext>
                    </a:extLst>
                  </p14:cNvPr>
                  <p14:cNvContentPartPr/>
                  <p14:nvPr/>
                </p14:nvContentPartPr>
                <p14:xfrm>
                  <a:off x="6994836" y="2644559"/>
                  <a:ext cx="30600" cy="27000"/>
                </p14:xfrm>
              </p:contentPart>
            </mc:Choice>
            <mc:Fallback xmlns="">
              <p:pic>
                <p:nvPicPr>
                  <p:cNvPr id="47" name="잉크 46">
                    <a:extLst>
                      <a:ext uri="{FF2B5EF4-FFF2-40B4-BE49-F238E27FC236}">
                        <a16:creationId xmlns:a16="http://schemas.microsoft.com/office/drawing/2014/main" id="{3DD79611-BF30-4931-AA2A-CF1290F0843C}"/>
                      </a:ext>
                    </a:extLst>
                  </p:cNvPr>
                  <p:cNvPicPr/>
                  <p:nvPr/>
                </p:nvPicPr>
                <p:blipFill>
                  <a:blip r:embed="rId88"/>
                  <a:stretch>
                    <a:fillRect/>
                  </a:stretch>
                </p:blipFill>
                <p:spPr>
                  <a:xfrm>
                    <a:off x="6985836" y="2635919"/>
                    <a:ext cx="48240" cy="4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9">
                <p14:nvContentPartPr>
                  <p14:cNvPr id="49" name="잉크 48">
                    <a:extLst>
                      <a:ext uri="{FF2B5EF4-FFF2-40B4-BE49-F238E27FC236}">
                        <a16:creationId xmlns:a16="http://schemas.microsoft.com/office/drawing/2014/main" id="{2EF93023-6414-4B0C-865D-2C0C727F805D}"/>
                      </a:ext>
                    </a:extLst>
                  </p14:cNvPr>
                  <p14:cNvContentPartPr/>
                  <p14:nvPr/>
                </p14:nvContentPartPr>
                <p14:xfrm>
                  <a:off x="7088436" y="2501999"/>
                  <a:ext cx="79560" cy="135360"/>
                </p14:xfrm>
              </p:contentPart>
            </mc:Choice>
            <mc:Fallback xmlns="">
              <p:pic>
                <p:nvPicPr>
                  <p:cNvPr id="49" name="잉크 48">
                    <a:extLst>
                      <a:ext uri="{FF2B5EF4-FFF2-40B4-BE49-F238E27FC236}">
                        <a16:creationId xmlns:a16="http://schemas.microsoft.com/office/drawing/2014/main" id="{2EF93023-6414-4B0C-865D-2C0C727F805D}"/>
                      </a:ext>
                    </a:extLst>
                  </p:cNvPr>
                  <p:cNvPicPr/>
                  <p:nvPr/>
                </p:nvPicPr>
                <p:blipFill>
                  <a:blip r:embed="rId90"/>
                  <a:stretch>
                    <a:fillRect/>
                  </a:stretch>
                </p:blipFill>
                <p:spPr>
                  <a:xfrm>
                    <a:off x="7079436" y="2493359"/>
                    <a:ext cx="97200" cy="153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1">
                <p14:nvContentPartPr>
                  <p14:cNvPr id="50" name="잉크 49">
                    <a:extLst>
                      <a:ext uri="{FF2B5EF4-FFF2-40B4-BE49-F238E27FC236}">
                        <a16:creationId xmlns:a16="http://schemas.microsoft.com/office/drawing/2014/main" id="{B1994155-D33D-4E69-9F5C-6DB402251833}"/>
                      </a:ext>
                    </a:extLst>
                  </p14:cNvPr>
                  <p14:cNvContentPartPr/>
                  <p14:nvPr/>
                </p14:nvContentPartPr>
                <p14:xfrm>
                  <a:off x="7193556" y="2514239"/>
                  <a:ext cx="55800" cy="11160"/>
                </p14:xfrm>
              </p:contentPart>
            </mc:Choice>
            <mc:Fallback xmlns="">
              <p:pic>
                <p:nvPicPr>
                  <p:cNvPr id="50" name="잉크 49">
                    <a:extLst>
                      <a:ext uri="{FF2B5EF4-FFF2-40B4-BE49-F238E27FC236}">
                        <a16:creationId xmlns:a16="http://schemas.microsoft.com/office/drawing/2014/main" id="{B1994155-D33D-4E69-9F5C-6DB402251833}"/>
                      </a:ext>
                    </a:extLst>
                  </p:cNvPr>
                  <p:cNvPicPr/>
                  <p:nvPr/>
                </p:nvPicPr>
                <p:blipFill>
                  <a:blip r:embed="rId92"/>
                  <a:stretch>
                    <a:fillRect/>
                  </a:stretch>
                </p:blipFill>
                <p:spPr>
                  <a:xfrm>
                    <a:off x="7184916" y="2505239"/>
                    <a:ext cx="73440" cy="28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3">
                <p14:nvContentPartPr>
                  <p14:cNvPr id="51" name="잉크 50">
                    <a:extLst>
                      <a:ext uri="{FF2B5EF4-FFF2-40B4-BE49-F238E27FC236}">
                        <a16:creationId xmlns:a16="http://schemas.microsoft.com/office/drawing/2014/main" id="{FB82B76A-BBF4-4344-A491-3BE95A60A1F4}"/>
                      </a:ext>
                    </a:extLst>
                  </p14:cNvPr>
                  <p14:cNvContentPartPr/>
                  <p14:nvPr/>
                </p14:nvContentPartPr>
                <p14:xfrm>
                  <a:off x="7183476" y="2513159"/>
                  <a:ext cx="78120" cy="111600"/>
                </p14:xfrm>
              </p:contentPart>
            </mc:Choice>
            <mc:Fallback xmlns="">
              <p:pic>
                <p:nvPicPr>
                  <p:cNvPr id="51" name="잉크 50">
                    <a:extLst>
                      <a:ext uri="{FF2B5EF4-FFF2-40B4-BE49-F238E27FC236}">
                        <a16:creationId xmlns:a16="http://schemas.microsoft.com/office/drawing/2014/main" id="{FB82B76A-BBF4-4344-A491-3BE95A60A1F4}"/>
                      </a:ext>
                    </a:extLst>
                  </p:cNvPr>
                  <p:cNvPicPr/>
                  <p:nvPr/>
                </p:nvPicPr>
                <p:blipFill>
                  <a:blip r:embed="rId94"/>
                  <a:stretch>
                    <a:fillRect/>
                  </a:stretch>
                </p:blipFill>
                <p:spPr>
                  <a:xfrm>
                    <a:off x="7174476" y="2504519"/>
                    <a:ext cx="95760" cy="129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5">
                <p14:nvContentPartPr>
                  <p14:cNvPr id="52" name="잉크 51">
                    <a:extLst>
                      <a:ext uri="{FF2B5EF4-FFF2-40B4-BE49-F238E27FC236}">
                        <a16:creationId xmlns:a16="http://schemas.microsoft.com/office/drawing/2014/main" id="{987A40DF-BC0F-4409-8A79-A0477B51EE2A}"/>
                      </a:ext>
                    </a:extLst>
                  </p14:cNvPr>
                  <p14:cNvContentPartPr/>
                  <p14:nvPr/>
                </p14:nvContentPartPr>
                <p14:xfrm>
                  <a:off x="7278876" y="2494439"/>
                  <a:ext cx="84960" cy="107640"/>
                </p14:xfrm>
              </p:contentPart>
            </mc:Choice>
            <mc:Fallback xmlns="">
              <p:pic>
                <p:nvPicPr>
                  <p:cNvPr id="52" name="잉크 51">
                    <a:extLst>
                      <a:ext uri="{FF2B5EF4-FFF2-40B4-BE49-F238E27FC236}">
                        <a16:creationId xmlns:a16="http://schemas.microsoft.com/office/drawing/2014/main" id="{987A40DF-BC0F-4409-8A79-A0477B51EE2A}"/>
                      </a:ext>
                    </a:extLst>
                  </p:cNvPr>
                  <p:cNvPicPr/>
                  <p:nvPr/>
                </p:nvPicPr>
                <p:blipFill>
                  <a:blip r:embed="rId96"/>
                  <a:stretch>
                    <a:fillRect/>
                  </a:stretch>
                </p:blipFill>
                <p:spPr>
                  <a:xfrm>
                    <a:off x="7269876" y="2485439"/>
                    <a:ext cx="102600" cy="125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7">
                <p14:nvContentPartPr>
                  <p14:cNvPr id="53" name="잉크 52">
                    <a:extLst>
                      <a:ext uri="{FF2B5EF4-FFF2-40B4-BE49-F238E27FC236}">
                        <a16:creationId xmlns:a16="http://schemas.microsoft.com/office/drawing/2014/main" id="{ECAB791B-25C6-45F7-B23D-60D04581A918}"/>
                      </a:ext>
                    </a:extLst>
                  </p14:cNvPr>
                  <p14:cNvContentPartPr/>
                  <p14:nvPr/>
                </p14:nvContentPartPr>
                <p14:xfrm>
                  <a:off x="7331076" y="2538719"/>
                  <a:ext cx="67320" cy="28800"/>
                </p14:xfrm>
              </p:contentPart>
            </mc:Choice>
            <mc:Fallback xmlns="">
              <p:pic>
                <p:nvPicPr>
                  <p:cNvPr id="53" name="잉크 52">
                    <a:extLst>
                      <a:ext uri="{FF2B5EF4-FFF2-40B4-BE49-F238E27FC236}">
                        <a16:creationId xmlns:a16="http://schemas.microsoft.com/office/drawing/2014/main" id="{ECAB791B-25C6-45F7-B23D-60D04581A918}"/>
                      </a:ext>
                    </a:extLst>
                  </p:cNvPr>
                  <p:cNvPicPr/>
                  <p:nvPr/>
                </p:nvPicPr>
                <p:blipFill>
                  <a:blip r:embed="rId98"/>
                  <a:stretch>
                    <a:fillRect/>
                  </a:stretch>
                </p:blipFill>
                <p:spPr>
                  <a:xfrm>
                    <a:off x="7322436" y="2530079"/>
                    <a:ext cx="84960" cy="46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9">
                <p14:nvContentPartPr>
                  <p14:cNvPr id="54" name="잉크 53">
                    <a:extLst>
                      <a:ext uri="{FF2B5EF4-FFF2-40B4-BE49-F238E27FC236}">
                        <a16:creationId xmlns:a16="http://schemas.microsoft.com/office/drawing/2014/main" id="{B17B2CE5-8CE0-4FF6-B559-69288811B0F1}"/>
                      </a:ext>
                    </a:extLst>
                  </p14:cNvPr>
                  <p14:cNvContentPartPr/>
                  <p14:nvPr/>
                </p14:nvContentPartPr>
                <p14:xfrm>
                  <a:off x="7399116" y="2485079"/>
                  <a:ext cx="68400" cy="143640"/>
                </p14:xfrm>
              </p:contentPart>
            </mc:Choice>
            <mc:Fallback xmlns="">
              <p:pic>
                <p:nvPicPr>
                  <p:cNvPr id="54" name="잉크 53">
                    <a:extLst>
                      <a:ext uri="{FF2B5EF4-FFF2-40B4-BE49-F238E27FC236}">
                        <a16:creationId xmlns:a16="http://schemas.microsoft.com/office/drawing/2014/main" id="{B17B2CE5-8CE0-4FF6-B559-69288811B0F1}"/>
                      </a:ext>
                    </a:extLst>
                  </p:cNvPr>
                  <p:cNvPicPr/>
                  <p:nvPr/>
                </p:nvPicPr>
                <p:blipFill>
                  <a:blip r:embed="rId100"/>
                  <a:stretch>
                    <a:fillRect/>
                  </a:stretch>
                </p:blipFill>
                <p:spPr>
                  <a:xfrm>
                    <a:off x="7390476" y="2476079"/>
                    <a:ext cx="86040" cy="161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1">
                <p14:nvContentPartPr>
                  <p14:cNvPr id="55" name="잉크 54">
                    <a:extLst>
                      <a:ext uri="{FF2B5EF4-FFF2-40B4-BE49-F238E27FC236}">
                        <a16:creationId xmlns:a16="http://schemas.microsoft.com/office/drawing/2014/main" id="{CA2A3E07-4209-451C-9E24-8C13AFBE51C7}"/>
                      </a:ext>
                    </a:extLst>
                  </p14:cNvPr>
                  <p14:cNvContentPartPr/>
                  <p14:nvPr/>
                </p14:nvContentPartPr>
                <p14:xfrm>
                  <a:off x="7465356" y="2469239"/>
                  <a:ext cx="40320" cy="124920"/>
                </p14:xfrm>
              </p:contentPart>
            </mc:Choice>
            <mc:Fallback xmlns="">
              <p:pic>
                <p:nvPicPr>
                  <p:cNvPr id="55" name="잉크 54">
                    <a:extLst>
                      <a:ext uri="{FF2B5EF4-FFF2-40B4-BE49-F238E27FC236}">
                        <a16:creationId xmlns:a16="http://schemas.microsoft.com/office/drawing/2014/main" id="{CA2A3E07-4209-451C-9E24-8C13AFBE51C7}"/>
                      </a:ext>
                    </a:extLst>
                  </p:cNvPr>
                  <p:cNvPicPr/>
                  <p:nvPr/>
                </p:nvPicPr>
                <p:blipFill>
                  <a:blip r:embed="rId102"/>
                  <a:stretch>
                    <a:fillRect/>
                  </a:stretch>
                </p:blipFill>
                <p:spPr>
                  <a:xfrm>
                    <a:off x="7456356" y="2460599"/>
                    <a:ext cx="57960" cy="14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3">
                <p14:nvContentPartPr>
                  <p14:cNvPr id="56" name="잉크 55">
                    <a:extLst>
                      <a:ext uri="{FF2B5EF4-FFF2-40B4-BE49-F238E27FC236}">
                        <a16:creationId xmlns:a16="http://schemas.microsoft.com/office/drawing/2014/main" id="{3FEE1757-1525-47B4-BE09-6842DBCAF26D}"/>
                      </a:ext>
                    </a:extLst>
                  </p14:cNvPr>
                  <p14:cNvContentPartPr/>
                  <p14:nvPr/>
                </p14:nvContentPartPr>
                <p14:xfrm>
                  <a:off x="7533396" y="2498399"/>
                  <a:ext cx="51840" cy="28440"/>
                </p14:xfrm>
              </p:contentPart>
            </mc:Choice>
            <mc:Fallback xmlns="">
              <p:pic>
                <p:nvPicPr>
                  <p:cNvPr id="56" name="잉크 55">
                    <a:extLst>
                      <a:ext uri="{FF2B5EF4-FFF2-40B4-BE49-F238E27FC236}">
                        <a16:creationId xmlns:a16="http://schemas.microsoft.com/office/drawing/2014/main" id="{3FEE1757-1525-47B4-BE09-6842DBCAF26D}"/>
                      </a:ext>
                    </a:extLst>
                  </p:cNvPr>
                  <p:cNvPicPr/>
                  <p:nvPr/>
                </p:nvPicPr>
                <p:blipFill>
                  <a:blip r:embed="rId104"/>
                  <a:stretch>
                    <a:fillRect/>
                  </a:stretch>
                </p:blipFill>
                <p:spPr>
                  <a:xfrm>
                    <a:off x="7524756" y="2489399"/>
                    <a:ext cx="69480" cy="46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5">
                <p14:nvContentPartPr>
                  <p14:cNvPr id="57" name="잉크 56">
                    <a:extLst>
                      <a:ext uri="{FF2B5EF4-FFF2-40B4-BE49-F238E27FC236}">
                        <a16:creationId xmlns:a16="http://schemas.microsoft.com/office/drawing/2014/main" id="{A9BE0DB8-EA67-4A0D-9F1E-75BFA1E87A35}"/>
                      </a:ext>
                    </a:extLst>
                  </p14:cNvPr>
                  <p14:cNvContentPartPr/>
                  <p14:nvPr/>
                </p14:nvContentPartPr>
                <p14:xfrm>
                  <a:off x="7528716" y="2487239"/>
                  <a:ext cx="156600" cy="113760"/>
                </p14:xfrm>
              </p:contentPart>
            </mc:Choice>
            <mc:Fallback xmlns="">
              <p:pic>
                <p:nvPicPr>
                  <p:cNvPr id="57" name="잉크 56">
                    <a:extLst>
                      <a:ext uri="{FF2B5EF4-FFF2-40B4-BE49-F238E27FC236}">
                        <a16:creationId xmlns:a16="http://schemas.microsoft.com/office/drawing/2014/main" id="{A9BE0DB8-EA67-4A0D-9F1E-75BFA1E87A35}"/>
                      </a:ext>
                    </a:extLst>
                  </p:cNvPr>
                  <p:cNvPicPr/>
                  <p:nvPr/>
                </p:nvPicPr>
                <p:blipFill>
                  <a:blip r:embed="rId106"/>
                  <a:stretch>
                    <a:fillRect/>
                  </a:stretch>
                </p:blipFill>
                <p:spPr>
                  <a:xfrm>
                    <a:off x="7519716" y="2478239"/>
                    <a:ext cx="174240" cy="131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7">
                <p14:nvContentPartPr>
                  <p14:cNvPr id="58" name="잉크 57">
                    <a:extLst>
                      <a:ext uri="{FF2B5EF4-FFF2-40B4-BE49-F238E27FC236}">
                        <a16:creationId xmlns:a16="http://schemas.microsoft.com/office/drawing/2014/main" id="{F69CDFFF-9532-43AC-A782-27F49006DAE4}"/>
                      </a:ext>
                    </a:extLst>
                  </p14:cNvPr>
                  <p14:cNvContentPartPr/>
                  <p14:nvPr/>
                </p14:nvContentPartPr>
                <p14:xfrm>
                  <a:off x="7669116" y="2445119"/>
                  <a:ext cx="164160" cy="153720"/>
                </p14:xfrm>
              </p:contentPart>
            </mc:Choice>
            <mc:Fallback xmlns="">
              <p:pic>
                <p:nvPicPr>
                  <p:cNvPr id="58" name="잉크 57">
                    <a:extLst>
                      <a:ext uri="{FF2B5EF4-FFF2-40B4-BE49-F238E27FC236}">
                        <a16:creationId xmlns:a16="http://schemas.microsoft.com/office/drawing/2014/main" id="{F69CDFFF-9532-43AC-A782-27F49006DAE4}"/>
                      </a:ext>
                    </a:extLst>
                  </p:cNvPr>
                  <p:cNvPicPr/>
                  <p:nvPr/>
                </p:nvPicPr>
                <p:blipFill>
                  <a:blip r:embed="rId108"/>
                  <a:stretch>
                    <a:fillRect/>
                  </a:stretch>
                </p:blipFill>
                <p:spPr>
                  <a:xfrm>
                    <a:off x="7660116" y="2436479"/>
                    <a:ext cx="181800" cy="171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9">
                <p14:nvContentPartPr>
                  <p14:cNvPr id="59" name="잉크 58">
                    <a:extLst>
                      <a:ext uri="{FF2B5EF4-FFF2-40B4-BE49-F238E27FC236}">
                        <a16:creationId xmlns:a16="http://schemas.microsoft.com/office/drawing/2014/main" id="{0546E618-428A-4F40-AC02-47C3E0F1296B}"/>
                      </a:ext>
                    </a:extLst>
                  </p14:cNvPr>
                  <p14:cNvContentPartPr/>
                  <p14:nvPr/>
                </p14:nvContentPartPr>
                <p14:xfrm>
                  <a:off x="7841916" y="2451239"/>
                  <a:ext cx="131760" cy="149040"/>
                </p14:xfrm>
              </p:contentPart>
            </mc:Choice>
            <mc:Fallback xmlns="">
              <p:pic>
                <p:nvPicPr>
                  <p:cNvPr id="59" name="잉크 58">
                    <a:extLst>
                      <a:ext uri="{FF2B5EF4-FFF2-40B4-BE49-F238E27FC236}">
                        <a16:creationId xmlns:a16="http://schemas.microsoft.com/office/drawing/2014/main" id="{0546E618-428A-4F40-AC02-47C3E0F1296B}"/>
                      </a:ext>
                    </a:extLst>
                  </p:cNvPr>
                  <p:cNvPicPr/>
                  <p:nvPr/>
                </p:nvPicPr>
                <p:blipFill>
                  <a:blip r:embed="rId110"/>
                  <a:stretch>
                    <a:fillRect/>
                  </a:stretch>
                </p:blipFill>
                <p:spPr>
                  <a:xfrm>
                    <a:off x="7833276" y="2442599"/>
                    <a:ext cx="149400" cy="166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1">
                <p14:nvContentPartPr>
                  <p14:cNvPr id="60" name="잉크 59">
                    <a:extLst>
                      <a:ext uri="{FF2B5EF4-FFF2-40B4-BE49-F238E27FC236}">
                        <a16:creationId xmlns:a16="http://schemas.microsoft.com/office/drawing/2014/main" id="{21493524-EEFD-4DFB-8F51-E14862A54075}"/>
                      </a:ext>
                    </a:extLst>
                  </p14:cNvPr>
                  <p14:cNvContentPartPr/>
                  <p14:nvPr/>
                </p14:nvContentPartPr>
                <p14:xfrm>
                  <a:off x="8068716" y="2434319"/>
                  <a:ext cx="37440" cy="95040"/>
                </p14:xfrm>
              </p:contentPart>
            </mc:Choice>
            <mc:Fallback xmlns="">
              <p:pic>
                <p:nvPicPr>
                  <p:cNvPr id="60" name="잉크 59">
                    <a:extLst>
                      <a:ext uri="{FF2B5EF4-FFF2-40B4-BE49-F238E27FC236}">
                        <a16:creationId xmlns:a16="http://schemas.microsoft.com/office/drawing/2014/main" id="{21493524-EEFD-4DFB-8F51-E14862A54075}"/>
                      </a:ext>
                    </a:extLst>
                  </p:cNvPr>
                  <p:cNvPicPr/>
                  <p:nvPr/>
                </p:nvPicPr>
                <p:blipFill>
                  <a:blip r:embed="rId112"/>
                  <a:stretch>
                    <a:fillRect/>
                  </a:stretch>
                </p:blipFill>
                <p:spPr>
                  <a:xfrm>
                    <a:off x="8060076" y="2425679"/>
                    <a:ext cx="55080" cy="11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3">
                <p14:nvContentPartPr>
                  <p14:cNvPr id="61" name="잉크 60">
                    <a:extLst>
                      <a:ext uri="{FF2B5EF4-FFF2-40B4-BE49-F238E27FC236}">
                        <a16:creationId xmlns:a16="http://schemas.microsoft.com/office/drawing/2014/main" id="{A657E02F-8C45-4E82-8409-378A63A053C1}"/>
                      </a:ext>
                    </a:extLst>
                  </p14:cNvPr>
                  <p14:cNvContentPartPr/>
                  <p14:nvPr/>
                </p14:nvContentPartPr>
                <p14:xfrm>
                  <a:off x="8136396" y="2428559"/>
                  <a:ext cx="66600" cy="72360"/>
                </p14:xfrm>
              </p:contentPart>
            </mc:Choice>
            <mc:Fallback xmlns="">
              <p:pic>
                <p:nvPicPr>
                  <p:cNvPr id="61" name="잉크 60">
                    <a:extLst>
                      <a:ext uri="{FF2B5EF4-FFF2-40B4-BE49-F238E27FC236}">
                        <a16:creationId xmlns:a16="http://schemas.microsoft.com/office/drawing/2014/main" id="{A657E02F-8C45-4E82-8409-378A63A053C1}"/>
                      </a:ext>
                    </a:extLst>
                  </p:cNvPr>
                  <p:cNvPicPr/>
                  <p:nvPr/>
                </p:nvPicPr>
                <p:blipFill>
                  <a:blip r:embed="rId114"/>
                  <a:stretch>
                    <a:fillRect/>
                  </a:stretch>
                </p:blipFill>
                <p:spPr>
                  <a:xfrm>
                    <a:off x="8127756" y="2419559"/>
                    <a:ext cx="84240" cy="90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5">
                <p14:nvContentPartPr>
                  <p14:cNvPr id="62" name="잉크 61">
                    <a:extLst>
                      <a:ext uri="{FF2B5EF4-FFF2-40B4-BE49-F238E27FC236}">
                        <a16:creationId xmlns:a16="http://schemas.microsoft.com/office/drawing/2014/main" id="{EFA6E0C2-D8F1-4B8F-8C28-259E4C9BFC07}"/>
                      </a:ext>
                    </a:extLst>
                  </p14:cNvPr>
                  <p14:cNvContentPartPr/>
                  <p14:nvPr/>
                </p14:nvContentPartPr>
                <p14:xfrm>
                  <a:off x="8235036" y="2411639"/>
                  <a:ext cx="79560" cy="101880"/>
                </p14:xfrm>
              </p:contentPart>
            </mc:Choice>
            <mc:Fallback xmlns="">
              <p:pic>
                <p:nvPicPr>
                  <p:cNvPr id="62" name="잉크 61">
                    <a:extLst>
                      <a:ext uri="{FF2B5EF4-FFF2-40B4-BE49-F238E27FC236}">
                        <a16:creationId xmlns:a16="http://schemas.microsoft.com/office/drawing/2014/main" id="{EFA6E0C2-D8F1-4B8F-8C28-259E4C9BFC07}"/>
                      </a:ext>
                    </a:extLst>
                  </p:cNvPr>
                  <p:cNvPicPr/>
                  <p:nvPr/>
                </p:nvPicPr>
                <p:blipFill>
                  <a:blip r:embed="rId116"/>
                  <a:stretch>
                    <a:fillRect/>
                  </a:stretch>
                </p:blipFill>
                <p:spPr>
                  <a:xfrm>
                    <a:off x="8226036" y="2402639"/>
                    <a:ext cx="97200" cy="119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7">
                <p14:nvContentPartPr>
                  <p14:cNvPr id="63" name="잉크 62">
                    <a:extLst>
                      <a:ext uri="{FF2B5EF4-FFF2-40B4-BE49-F238E27FC236}">
                        <a16:creationId xmlns:a16="http://schemas.microsoft.com/office/drawing/2014/main" id="{28122B6F-D4F3-4DA8-B3B8-A38661E9B7F2}"/>
                      </a:ext>
                    </a:extLst>
                  </p14:cNvPr>
                  <p14:cNvContentPartPr/>
                  <p14:nvPr/>
                </p14:nvContentPartPr>
                <p14:xfrm>
                  <a:off x="8326116" y="2401919"/>
                  <a:ext cx="83160" cy="108720"/>
                </p14:xfrm>
              </p:contentPart>
            </mc:Choice>
            <mc:Fallback xmlns="">
              <p:pic>
                <p:nvPicPr>
                  <p:cNvPr id="63" name="잉크 62">
                    <a:extLst>
                      <a:ext uri="{FF2B5EF4-FFF2-40B4-BE49-F238E27FC236}">
                        <a16:creationId xmlns:a16="http://schemas.microsoft.com/office/drawing/2014/main" id="{28122B6F-D4F3-4DA8-B3B8-A38661E9B7F2}"/>
                      </a:ext>
                    </a:extLst>
                  </p:cNvPr>
                  <p:cNvPicPr/>
                  <p:nvPr/>
                </p:nvPicPr>
                <p:blipFill>
                  <a:blip r:embed="rId118"/>
                  <a:stretch>
                    <a:fillRect/>
                  </a:stretch>
                </p:blipFill>
                <p:spPr>
                  <a:xfrm>
                    <a:off x="8317116" y="2393279"/>
                    <a:ext cx="100800" cy="126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9">
                <p14:nvContentPartPr>
                  <p14:cNvPr id="64" name="잉크 63">
                    <a:extLst>
                      <a:ext uri="{FF2B5EF4-FFF2-40B4-BE49-F238E27FC236}">
                        <a16:creationId xmlns:a16="http://schemas.microsoft.com/office/drawing/2014/main" id="{190C23E4-8B02-4F6D-A255-E9BF53A2EE45}"/>
                      </a:ext>
                    </a:extLst>
                  </p14:cNvPr>
                  <p14:cNvContentPartPr/>
                  <p14:nvPr/>
                </p14:nvContentPartPr>
                <p14:xfrm>
                  <a:off x="8434836" y="2394359"/>
                  <a:ext cx="99360" cy="144720"/>
                </p14:xfrm>
              </p:contentPart>
            </mc:Choice>
            <mc:Fallback xmlns="">
              <p:pic>
                <p:nvPicPr>
                  <p:cNvPr id="64" name="잉크 63">
                    <a:extLst>
                      <a:ext uri="{FF2B5EF4-FFF2-40B4-BE49-F238E27FC236}">
                        <a16:creationId xmlns:a16="http://schemas.microsoft.com/office/drawing/2014/main" id="{190C23E4-8B02-4F6D-A255-E9BF53A2EE45}"/>
                      </a:ext>
                    </a:extLst>
                  </p:cNvPr>
                  <p:cNvPicPr/>
                  <p:nvPr/>
                </p:nvPicPr>
                <p:blipFill>
                  <a:blip r:embed="rId120"/>
                  <a:stretch>
                    <a:fillRect/>
                  </a:stretch>
                </p:blipFill>
                <p:spPr>
                  <a:xfrm>
                    <a:off x="8425836" y="2385359"/>
                    <a:ext cx="117000" cy="16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1">
                <p14:nvContentPartPr>
                  <p14:cNvPr id="65" name="잉크 64">
                    <a:extLst>
                      <a:ext uri="{FF2B5EF4-FFF2-40B4-BE49-F238E27FC236}">
                        <a16:creationId xmlns:a16="http://schemas.microsoft.com/office/drawing/2014/main" id="{09E82173-9687-4516-8319-7D2F2B5BB1BB}"/>
                      </a:ext>
                    </a:extLst>
                  </p14:cNvPr>
                  <p14:cNvContentPartPr/>
                  <p14:nvPr/>
                </p14:nvContentPartPr>
                <p14:xfrm>
                  <a:off x="8555436" y="2362679"/>
                  <a:ext cx="155520" cy="99000"/>
                </p14:xfrm>
              </p:contentPart>
            </mc:Choice>
            <mc:Fallback xmlns="">
              <p:pic>
                <p:nvPicPr>
                  <p:cNvPr id="65" name="잉크 64">
                    <a:extLst>
                      <a:ext uri="{FF2B5EF4-FFF2-40B4-BE49-F238E27FC236}">
                        <a16:creationId xmlns:a16="http://schemas.microsoft.com/office/drawing/2014/main" id="{09E82173-9687-4516-8319-7D2F2B5BB1BB}"/>
                      </a:ext>
                    </a:extLst>
                  </p:cNvPr>
                  <p:cNvPicPr/>
                  <p:nvPr/>
                </p:nvPicPr>
                <p:blipFill>
                  <a:blip r:embed="rId122"/>
                  <a:stretch>
                    <a:fillRect/>
                  </a:stretch>
                </p:blipFill>
                <p:spPr>
                  <a:xfrm>
                    <a:off x="8546796" y="2354039"/>
                    <a:ext cx="173160" cy="116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3">
                <p14:nvContentPartPr>
                  <p14:cNvPr id="66" name="잉크 65">
                    <a:extLst>
                      <a:ext uri="{FF2B5EF4-FFF2-40B4-BE49-F238E27FC236}">
                        <a16:creationId xmlns:a16="http://schemas.microsoft.com/office/drawing/2014/main" id="{B3F434AF-6143-4639-AF60-4F53DDD37A4F}"/>
                      </a:ext>
                    </a:extLst>
                  </p14:cNvPr>
                  <p14:cNvContentPartPr/>
                  <p14:nvPr/>
                </p14:nvContentPartPr>
                <p14:xfrm>
                  <a:off x="8610516" y="2464199"/>
                  <a:ext cx="142920" cy="47160"/>
                </p14:xfrm>
              </p:contentPart>
            </mc:Choice>
            <mc:Fallback xmlns="">
              <p:pic>
                <p:nvPicPr>
                  <p:cNvPr id="66" name="잉크 65">
                    <a:extLst>
                      <a:ext uri="{FF2B5EF4-FFF2-40B4-BE49-F238E27FC236}">
                        <a16:creationId xmlns:a16="http://schemas.microsoft.com/office/drawing/2014/main" id="{B3F434AF-6143-4639-AF60-4F53DDD37A4F}"/>
                      </a:ext>
                    </a:extLst>
                  </p:cNvPr>
                  <p:cNvPicPr/>
                  <p:nvPr/>
                </p:nvPicPr>
                <p:blipFill>
                  <a:blip r:embed="rId124"/>
                  <a:stretch>
                    <a:fillRect/>
                  </a:stretch>
                </p:blipFill>
                <p:spPr>
                  <a:xfrm>
                    <a:off x="8601516" y="2455199"/>
                    <a:ext cx="160560" cy="64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5">
                <p14:nvContentPartPr>
                  <p14:cNvPr id="67" name="잉크 66">
                    <a:extLst>
                      <a:ext uri="{FF2B5EF4-FFF2-40B4-BE49-F238E27FC236}">
                        <a16:creationId xmlns:a16="http://schemas.microsoft.com/office/drawing/2014/main" id="{529F13C2-E9C2-4677-B062-0203BFC23E6F}"/>
                      </a:ext>
                    </a:extLst>
                  </p14:cNvPr>
                  <p14:cNvContentPartPr/>
                  <p14:nvPr/>
                </p14:nvContentPartPr>
                <p14:xfrm>
                  <a:off x="8763156" y="2338919"/>
                  <a:ext cx="119880" cy="49320"/>
                </p14:xfrm>
              </p:contentPart>
            </mc:Choice>
            <mc:Fallback xmlns="">
              <p:pic>
                <p:nvPicPr>
                  <p:cNvPr id="67" name="잉크 66">
                    <a:extLst>
                      <a:ext uri="{FF2B5EF4-FFF2-40B4-BE49-F238E27FC236}">
                        <a16:creationId xmlns:a16="http://schemas.microsoft.com/office/drawing/2014/main" id="{529F13C2-E9C2-4677-B062-0203BFC23E6F}"/>
                      </a:ext>
                    </a:extLst>
                  </p:cNvPr>
                  <p:cNvPicPr/>
                  <p:nvPr/>
                </p:nvPicPr>
                <p:blipFill>
                  <a:blip r:embed="rId126"/>
                  <a:stretch>
                    <a:fillRect/>
                  </a:stretch>
                </p:blipFill>
                <p:spPr>
                  <a:xfrm>
                    <a:off x="8754156" y="2329919"/>
                    <a:ext cx="137520" cy="66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7">
                <p14:nvContentPartPr>
                  <p14:cNvPr id="68" name="잉크 67">
                    <a:extLst>
                      <a:ext uri="{FF2B5EF4-FFF2-40B4-BE49-F238E27FC236}">
                        <a16:creationId xmlns:a16="http://schemas.microsoft.com/office/drawing/2014/main" id="{8C975777-EA6F-4756-8F07-542ABE86B780}"/>
                      </a:ext>
                    </a:extLst>
                  </p14:cNvPr>
                  <p14:cNvContentPartPr/>
                  <p14:nvPr/>
                </p14:nvContentPartPr>
                <p14:xfrm>
                  <a:off x="8747316" y="2424599"/>
                  <a:ext cx="108000" cy="59040"/>
                </p14:xfrm>
              </p:contentPart>
            </mc:Choice>
            <mc:Fallback xmlns="">
              <p:pic>
                <p:nvPicPr>
                  <p:cNvPr id="68" name="잉크 67">
                    <a:extLst>
                      <a:ext uri="{FF2B5EF4-FFF2-40B4-BE49-F238E27FC236}">
                        <a16:creationId xmlns:a16="http://schemas.microsoft.com/office/drawing/2014/main" id="{8C975777-EA6F-4756-8F07-542ABE86B780}"/>
                      </a:ext>
                    </a:extLst>
                  </p:cNvPr>
                  <p:cNvPicPr/>
                  <p:nvPr/>
                </p:nvPicPr>
                <p:blipFill>
                  <a:blip r:embed="rId128"/>
                  <a:stretch>
                    <a:fillRect/>
                  </a:stretch>
                </p:blipFill>
                <p:spPr>
                  <a:xfrm>
                    <a:off x="8738676" y="2415959"/>
                    <a:ext cx="125640" cy="76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9">
                <p14:nvContentPartPr>
                  <p14:cNvPr id="69" name="잉크 68">
                    <a:extLst>
                      <a:ext uri="{FF2B5EF4-FFF2-40B4-BE49-F238E27FC236}">
                        <a16:creationId xmlns:a16="http://schemas.microsoft.com/office/drawing/2014/main" id="{0B82482B-6761-4EB4-8D84-3E7ECE9B03C2}"/>
                      </a:ext>
                    </a:extLst>
                  </p14:cNvPr>
                  <p14:cNvContentPartPr/>
                  <p14:nvPr/>
                </p14:nvContentPartPr>
                <p14:xfrm>
                  <a:off x="8822196" y="2464559"/>
                  <a:ext cx="11880" cy="5040"/>
                </p14:xfrm>
              </p:contentPart>
            </mc:Choice>
            <mc:Fallback xmlns="">
              <p:pic>
                <p:nvPicPr>
                  <p:cNvPr id="69" name="잉크 68">
                    <a:extLst>
                      <a:ext uri="{FF2B5EF4-FFF2-40B4-BE49-F238E27FC236}">
                        <a16:creationId xmlns:a16="http://schemas.microsoft.com/office/drawing/2014/main" id="{0B82482B-6761-4EB4-8D84-3E7ECE9B03C2}"/>
                      </a:ext>
                    </a:extLst>
                  </p:cNvPr>
                  <p:cNvPicPr/>
                  <p:nvPr/>
                </p:nvPicPr>
                <p:blipFill>
                  <a:blip r:embed="rId130"/>
                  <a:stretch>
                    <a:fillRect/>
                  </a:stretch>
                </p:blipFill>
                <p:spPr>
                  <a:xfrm>
                    <a:off x="8813556" y="2455919"/>
                    <a:ext cx="29520" cy="2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1">
                <p14:nvContentPartPr>
                  <p14:cNvPr id="72" name="잉크 71">
                    <a:extLst>
                      <a:ext uri="{FF2B5EF4-FFF2-40B4-BE49-F238E27FC236}">
                        <a16:creationId xmlns:a16="http://schemas.microsoft.com/office/drawing/2014/main" id="{D64D2FF4-8884-43A3-B929-7DC088225C83}"/>
                      </a:ext>
                    </a:extLst>
                  </p14:cNvPr>
                  <p14:cNvContentPartPr/>
                  <p14:nvPr/>
                </p14:nvContentPartPr>
                <p14:xfrm>
                  <a:off x="6885756" y="2758724"/>
                  <a:ext cx="164880" cy="135360"/>
                </p14:xfrm>
              </p:contentPart>
            </mc:Choice>
            <mc:Fallback xmlns="">
              <p:pic>
                <p:nvPicPr>
                  <p:cNvPr id="72" name="잉크 71">
                    <a:extLst>
                      <a:ext uri="{FF2B5EF4-FFF2-40B4-BE49-F238E27FC236}">
                        <a16:creationId xmlns:a16="http://schemas.microsoft.com/office/drawing/2014/main" id="{D64D2FF4-8884-43A3-B929-7DC088225C83}"/>
                      </a:ext>
                    </a:extLst>
                  </p:cNvPr>
                  <p:cNvPicPr/>
                  <p:nvPr/>
                </p:nvPicPr>
                <p:blipFill>
                  <a:blip r:embed="rId132"/>
                  <a:stretch>
                    <a:fillRect/>
                  </a:stretch>
                </p:blipFill>
                <p:spPr>
                  <a:xfrm>
                    <a:off x="6876756" y="2750084"/>
                    <a:ext cx="182520" cy="153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3">
                <p14:nvContentPartPr>
                  <p14:cNvPr id="73" name="잉크 72">
                    <a:extLst>
                      <a:ext uri="{FF2B5EF4-FFF2-40B4-BE49-F238E27FC236}">
                        <a16:creationId xmlns:a16="http://schemas.microsoft.com/office/drawing/2014/main" id="{94E0526F-FC65-43F1-ACBA-1C57C669BFE3}"/>
                      </a:ext>
                    </a:extLst>
                  </p14:cNvPr>
                  <p14:cNvContentPartPr/>
                  <p14:nvPr/>
                </p14:nvContentPartPr>
                <p14:xfrm>
                  <a:off x="6983676" y="2871404"/>
                  <a:ext cx="97560" cy="68400"/>
                </p14:xfrm>
              </p:contentPart>
            </mc:Choice>
            <mc:Fallback xmlns="">
              <p:pic>
                <p:nvPicPr>
                  <p:cNvPr id="73" name="잉크 72">
                    <a:extLst>
                      <a:ext uri="{FF2B5EF4-FFF2-40B4-BE49-F238E27FC236}">
                        <a16:creationId xmlns:a16="http://schemas.microsoft.com/office/drawing/2014/main" id="{94E0526F-FC65-43F1-ACBA-1C57C669BFE3}"/>
                      </a:ext>
                    </a:extLst>
                  </p:cNvPr>
                  <p:cNvPicPr/>
                  <p:nvPr/>
                </p:nvPicPr>
                <p:blipFill>
                  <a:blip r:embed="rId134"/>
                  <a:stretch>
                    <a:fillRect/>
                  </a:stretch>
                </p:blipFill>
                <p:spPr>
                  <a:xfrm>
                    <a:off x="6974676" y="2862764"/>
                    <a:ext cx="115200" cy="86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5">
                <p14:nvContentPartPr>
                  <p14:cNvPr id="74" name="잉크 73">
                    <a:extLst>
                      <a:ext uri="{FF2B5EF4-FFF2-40B4-BE49-F238E27FC236}">
                        <a16:creationId xmlns:a16="http://schemas.microsoft.com/office/drawing/2014/main" id="{D22737D5-C572-45C3-B650-AD9B8C40240C}"/>
                      </a:ext>
                    </a:extLst>
                  </p14:cNvPr>
                  <p14:cNvContentPartPr/>
                  <p14:nvPr/>
                </p14:nvContentPartPr>
                <p14:xfrm>
                  <a:off x="7083036" y="2773844"/>
                  <a:ext cx="187560" cy="111600"/>
                </p14:xfrm>
              </p:contentPart>
            </mc:Choice>
            <mc:Fallback xmlns="">
              <p:pic>
                <p:nvPicPr>
                  <p:cNvPr id="74" name="잉크 73">
                    <a:extLst>
                      <a:ext uri="{FF2B5EF4-FFF2-40B4-BE49-F238E27FC236}">
                        <a16:creationId xmlns:a16="http://schemas.microsoft.com/office/drawing/2014/main" id="{D22737D5-C572-45C3-B650-AD9B8C40240C}"/>
                      </a:ext>
                    </a:extLst>
                  </p:cNvPr>
                  <p:cNvPicPr/>
                  <p:nvPr/>
                </p:nvPicPr>
                <p:blipFill>
                  <a:blip r:embed="rId136"/>
                  <a:stretch>
                    <a:fillRect/>
                  </a:stretch>
                </p:blipFill>
                <p:spPr>
                  <a:xfrm>
                    <a:off x="7074396" y="2764844"/>
                    <a:ext cx="205200" cy="129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7">
                <p14:nvContentPartPr>
                  <p14:cNvPr id="75" name="잉크 74">
                    <a:extLst>
                      <a:ext uri="{FF2B5EF4-FFF2-40B4-BE49-F238E27FC236}">
                        <a16:creationId xmlns:a16="http://schemas.microsoft.com/office/drawing/2014/main" id="{5C05C6AE-BB0C-411D-AAC8-E0253EA9B6EB}"/>
                      </a:ext>
                    </a:extLst>
                  </p14:cNvPr>
                  <p14:cNvContentPartPr/>
                  <p14:nvPr/>
                </p14:nvContentPartPr>
                <p14:xfrm>
                  <a:off x="7282476" y="2782124"/>
                  <a:ext cx="55440" cy="86040"/>
                </p14:xfrm>
              </p:contentPart>
            </mc:Choice>
            <mc:Fallback xmlns="">
              <p:pic>
                <p:nvPicPr>
                  <p:cNvPr id="75" name="잉크 74">
                    <a:extLst>
                      <a:ext uri="{FF2B5EF4-FFF2-40B4-BE49-F238E27FC236}">
                        <a16:creationId xmlns:a16="http://schemas.microsoft.com/office/drawing/2014/main" id="{5C05C6AE-BB0C-411D-AAC8-E0253EA9B6EB}"/>
                      </a:ext>
                    </a:extLst>
                  </p:cNvPr>
                  <p:cNvPicPr/>
                  <p:nvPr/>
                </p:nvPicPr>
                <p:blipFill>
                  <a:blip r:embed="rId138"/>
                  <a:stretch>
                    <a:fillRect/>
                  </a:stretch>
                </p:blipFill>
                <p:spPr>
                  <a:xfrm>
                    <a:off x="7273476" y="2773124"/>
                    <a:ext cx="73080" cy="103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9">
                <p14:nvContentPartPr>
                  <p14:cNvPr id="76" name="잉크 75">
                    <a:extLst>
                      <a:ext uri="{FF2B5EF4-FFF2-40B4-BE49-F238E27FC236}">
                        <a16:creationId xmlns:a16="http://schemas.microsoft.com/office/drawing/2014/main" id="{F908BA7D-0163-44FD-AA38-A03759CF3306}"/>
                      </a:ext>
                    </a:extLst>
                  </p14:cNvPr>
                  <p14:cNvContentPartPr/>
                  <p14:nvPr/>
                </p14:nvContentPartPr>
                <p14:xfrm>
                  <a:off x="7357356" y="2759444"/>
                  <a:ext cx="51840" cy="138600"/>
                </p14:xfrm>
              </p:contentPart>
            </mc:Choice>
            <mc:Fallback xmlns="">
              <p:pic>
                <p:nvPicPr>
                  <p:cNvPr id="76" name="잉크 75">
                    <a:extLst>
                      <a:ext uri="{FF2B5EF4-FFF2-40B4-BE49-F238E27FC236}">
                        <a16:creationId xmlns:a16="http://schemas.microsoft.com/office/drawing/2014/main" id="{F908BA7D-0163-44FD-AA38-A03759CF3306}"/>
                      </a:ext>
                    </a:extLst>
                  </p:cNvPr>
                  <p:cNvPicPr/>
                  <p:nvPr/>
                </p:nvPicPr>
                <p:blipFill>
                  <a:blip r:embed="rId140"/>
                  <a:stretch>
                    <a:fillRect/>
                  </a:stretch>
                </p:blipFill>
                <p:spPr>
                  <a:xfrm>
                    <a:off x="7348356" y="2750444"/>
                    <a:ext cx="69480" cy="156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1">
                <p14:nvContentPartPr>
                  <p14:cNvPr id="77" name="잉크 76">
                    <a:extLst>
                      <a:ext uri="{FF2B5EF4-FFF2-40B4-BE49-F238E27FC236}">
                        <a16:creationId xmlns:a16="http://schemas.microsoft.com/office/drawing/2014/main" id="{C23BDFB4-06EC-4A2B-BB91-DF3D1DFA6F5E}"/>
                      </a:ext>
                    </a:extLst>
                  </p14:cNvPr>
                  <p14:cNvContentPartPr/>
                  <p14:nvPr/>
                </p14:nvContentPartPr>
                <p14:xfrm>
                  <a:off x="7432236" y="2745764"/>
                  <a:ext cx="96120" cy="92880"/>
                </p14:xfrm>
              </p:contentPart>
            </mc:Choice>
            <mc:Fallback xmlns="">
              <p:pic>
                <p:nvPicPr>
                  <p:cNvPr id="77" name="잉크 76">
                    <a:extLst>
                      <a:ext uri="{FF2B5EF4-FFF2-40B4-BE49-F238E27FC236}">
                        <a16:creationId xmlns:a16="http://schemas.microsoft.com/office/drawing/2014/main" id="{C23BDFB4-06EC-4A2B-BB91-DF3D1DFA6F5E}"/>
                      </a:ext>
                    </a:extLst>
                  </p:cNvPr>
                  <p:cNvPicPr/>
                  <p:nvPr/>
                </p:nvPicPr>
                <p:blipFill>
                  <a:blip r:embed="rId142"/>
                  <a:stretch>
                    <a:fillRect/>
                  </a:stretch>
                </p:blipFill>
                <p:spPr>
                  <a:xfrm>
                    <a:off x="7423236" y="2737124"/>
                    <a:ext cx="113760" cy="110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3">
                <p14:nvContentPartPr>
                  <p14:cNvPr id="78" name="잉크 77">
                    <a:extLst>
                      <a:ext uri="{FF2B5EF4-FFF2-40B4-BE49-F238E27FC236}">
                        <a16:creationId xmlns:a16="http://schemas.microsoft.com/office/drawing/2014/main" id="{F783EA1B-43BE-424E-9622-4AA9A4AD3B43}"/>
                      </a:ext>
                    </a:extLst>
                  </p14:cNvPr>
                  <p14:cNvContentPartPr/>
                  <p14:nvPr/>
                </p14:nvContentPartPr>
                <p14:xfrm>
                  <a:off x="7443036" y="2798324"/>
                  <a:ext cx="110160" cy="23760"/>
                </p14:xfrm>
              </p:contentPart>
            </mc:Choice>
            <mc:Fallback xmlns="">
              <p:pic>
                <p:nvPicPr>
                  <p:cNvPr id="78" name="잉크 77">
                    <a:extLst>
                      <a:ext uri="{FF2B5EF4-FFF2-40B4-BE49-F238E27FC236}">
                        <a16:creationId xmlns:a16="http://schemas.microsoft.com/office/drawing/2014/main" id="{F783EA1B-43BE-424E-9622-4AA9A4AD3B43}"/>
                      </a:ext>
                    </a:extLst>
                  </p:cNvPr>
                  <p:cNvPicPr/>
                  <p:nvPr/>
                </p:nvPicPr>
                <p:blipFill>
                  <a:blip r:embed="rId144"/>
                  <a:stretch>
                    <a:fillRect/>
                  </a:stretch>
                </p:blipFill>
                <p:spPr>
                  <a:xfrm>
                    <a:off x="7434396" y="2789324"/>
                    <a:ext cx="127800" cy="41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5">
                <p14:nvContentPartPr>
                  <p14:cNvPr id="79" name="잉크 78">
                    <a:extLst>
                      <a:ext uri="{FF2B5EF4-FFF2-40B4-BE49-F238E27FC236}">
                        <a16:creationId xmlns:a16="http://schemas.microsoft.com/office/drawing/2014/main" id="{3E3DD5CA-1270-496E-AAA9-85EC2DDE09F0}"/>
                      </a:ext>
                    </a:extLst>
                  </p14:cNvPr>
                  <p14:cNvContentPartPr/>
                  <p14:nvPr/>
                </p14:nvContentPartPr>
                <p14:xfrm>
                  <a:off x="7452756" y="2851604"/>
                  <a:ext cx="141120" cy="28080"/>
                </p14:xfrm>
              </p:contentPart>
            </mc:Choice>
            <mc:Fallback xmlns="">
              <p:pic>
                <p:nvPicPr>
                  <p:cNvPr id="79" name="잉크 78">
                    <a:extLst>
                      <a:ext uri="{FF2B5EF4-FFF2-40B4-BE49-F238E27FC236}">
                        <a16:creationId xmlns:a16="http://schemas.microsoft.com/office/drawing/2014/main" id="{3E3DD5CA-1270-496E-AAA9-85EC2DDE09F0}"/>
                      </a:ext>
                    </a:extLst>
                  </p:cNvPr>
                  <p:cNvPicPr/>
                  <p:nvPr/>
                </p:nvPicPr>
                <p:blipFill>
                  <a:blip r:embed="rId146"/>
                  <a:stretch>
                    <a:fillRect/>
                  </a:stretch>
                </p:blipFill>
                <p:spPr>
                  <a:xfrm>
                    <a:off x="7443756" y="2842964"/>
                    <a:ext cx="158760" cy="4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7">
                <p14:nvContentPartPr>
                  <p14:cNvPr id="80" name="잉크 79">
                    <a:extLst>
                      <a:ext uri="{FF2B5EF4-FFF2-40B4-BE49-F238E27FC236}">
                        <a16:creationId xmlns:a16="http://schemas.microsoft.com/office/drawing/2014/main" id="{D0345423-1116-4C54-B022-F63AA3C185C5}"/>
                      </a:ext>
                    </a:extLst>
                  </p14:cNvPr>
                  <p14:cNvContentPartPr/>
                  <p14:nvPr/>
                </p14:nvContentPartPr>
                <p14:xfrm>
                  <a:off x="7665516" y="2737484"/>
                  <a:ext cx="27000" cy="171000"/>
                </p14:xfrm>
              </p:contentPart>
            </mc:Choice>
            <mc:Fallback xmlns="">
              <p:pic>
                <p:nvPicPr>
                  <p:cNvPr id="80" name="잉크 79">
                    <a:extLst>
                      <a:ext uri="{FF2B5EF4-FFF2-40B4-BE49-F238E27FC236}">
                        <a16:creationId xmlns:a16="http://schemas.microsoft.com/office/drawing/2014/main" id="{D0345423-1116-4C54-B022-F63AA3C185C5}"/>
                      </a:ext>
                    </a:extLst>
                  </p:cNvPr>
                  <p:cNvPicPr/>
                  <p:nvPr/>
                </p:nvPicPr>
                <p:blipFill>
                  <a:blip r:embed="rId148"/>
                  <a:stretch>
                    <a:fillRect/>
                  </a:stretch>
                </p:blipFill>
                <p:spPr>
                  <a:xfrm>
                    <a:off x="7656876" y="2728844"/>
                    <a:ext cx="44640" cy="188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9">
                <p14:nvContentPartPr>
                  <p14:cNvPr id="81" name="잉크 80">
                    <a:extLst>
                      <a:ext uri="{FF2B5EF4-FFF2-40B4-BE49-F238E27FC236}">
                        <a16:creationId xmlns:a16="http://schemas.microsoft.com/office/drawing/2014/main" id="{028BF161-E07D-4A35-B8CD-3C774BA859BF}"/>
                      </a:ext>
                    </a:extLst>
                  </p14:cNvPr>
                  <p14:cNvContentPartPr/>
                  <p14:nvPr/>
                </p14:nvContentPartPr>
                <p14:xfrm>
                  <a:off x="7744716" y="2736404"/>
                  <a:ext cx="16560" cy="112680"/>
                </p14:xfrm>
              </p:contentPart>
            </mc:Choice>
            <mc:Fallback xmlns="">
              <p:pic>
                <p:nvPicPr>
                  <p:cNvPr id="81" name="잉크 80">
                    <a:extLst>
                      <a:ext uri="{FF2B5EF4-FFF2-40B4-BE49-F238E27FC236}">
                        <a16:creationId xmlns:a16="http://schemas.microsoft.com/office/drawing/2014/main" id="{028BF161-E07D-4A35-B8CD-3C774BA859BF}"/>
                      </a:ext>
                    </a:extLst>
                  </p:cNvPr>
                  <p:cNvPicPr/>
                  <p:nvPr/>
                </p:nvPicPr>
                <p:blipFill>
                  <a:blip r:embed="rId150"/>
                  <a:stretch>
                    <a:fillRect/>
                  </a:stretch>
                </p:blipFill>
                <p:spPr>
                  <a:xfrm>
                    <a:off x="7736076" y="2727404"/>
                    <a:ext cx="34200" cy="130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1">
                <p14:nvContentPartPr>
                  <p14:cNvPr id="82" name="잉크 81">
                    <a:extLst>
                      <a:ext uri="{FF2B5EF4-FFF2-40B4-BE49-F238E27FC236}">
                        <a16:creationId xmlns:a16="http://schemas.microsoft.com/office/drawing/2014/main" id="{68781D8D-A124-4EF4-B326-F7903C755071}"/>
                      </a:ext>
                    </a:extLst>
                  </p14:cNvPr>
                  <p14:cNvContentPartPr/>
                  <p14:nvPr/>
                </p14:nvContentPartPr>
                <p14:xfrm>
                  <a:off x="7765236" y="2708684"/>
                  <a:ext cx="126360" cy="165600"/>
                </p14:xfrm>
              </p:contentPart>
            </mc:Choice>
            <mc:Fallback xmlns="">
              <p:pic>
                <p:nvPicPr>
                  <p:cNvPr id="82" name="잉크 81">
                    <a:extLst>
                      <a:ext uri="{FF2B5EF4-FFF2-40B4-BE49-F238E27FC236}">
                        <a16:creationId xmlns:a16="http://schemas.microsoft.com/office/drawing/2014/main" id="{68781D8D-A124-4EF4-B326-F7903C755071}"/>
                      </a:ext>
                    </a:extLst>
                  </p:cNvPr>
                  <p:cNvPicPr/>
                  <p:nvPr/>
                </p:nvPicPr>
                <p:blipFill>
                  <a:blip r:embed="rId152"/>
                  <a:stretch>
                    <a:fillRect/>
                  </a:stretch>
                </p:blipFill>
                <p:spPr>
                  <a:xfrm>
                    <a:off x="7756236" y="2699684"/>
                    <a:ext cx="144000" cy="183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3">
                <p14:nvContentPartPr>
                  <p14:cNvPr id="83" name="잉크 82">
                    <a:extLst>
                      <a:ext uri="{FF2B5EF4-FFF2-40B4-BE49-F238E27FC236}">
                        <a16:creationId xmlns:a16="http://schemas.microsoft.com/office/drawing/2014/main" id="{F3C26804-E5CA-42D9-960A-6F390584C0BC}"/>
                      </a:ext>
                    </a:extLst>
                  </p14:cNvPr>
                  <p14:cNvContentPartPr/>
                  <p14:nvPr/>
                </p14:nvContentPartPr>
                <p14:xfrm>
                  <a:off x="7836876" y="2827484"/>
                  <a:ext cx="78840" cy="53280"/>
                </p14:xfrm>
              </p:contentPart>
            </mc:Choice>
            <mc:Fallback xmlns="">
              <p:pic>
                <p:nvPicPr>
                  <p:cNvPr id="83" name="잉크 82">
                    <a:extLst>
                      <a:ext uri="{FF2B5EF4-FFF2-40B4-BE49-F238E27FC236}">
                        <a16:creationId xmlns:a16="http://schemas.microsoft.com/office/drawing/2014/main" id="{F3C26804-E5CA-42D9-960A-6F390584C0BC}"/>
                      </a:ext>
                    </a:extLst>
                  </p:cNvPr>
                  <p:cNvPicPr/>
                  <p:nvPr/>
                </p:nvPicPr>
                <p:blipFill>
                  <a:blip r:embed="rId154"/>
                  <a:stretch>
                    <a:fillRect/>
                  </a:stretch>
                </p:blipFill>
                <p:spPr>
                  <a:xfrm>
                    <a:off x="7828236" y="2818844"/>
                    <a:ext cx="96480" cy="7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5">
                <p14:nvContentPartPr>
                  <p14:cNvPr id="84" name="잉크 83">
                    <a:extLst>
                      <a:ext uri="{FF2B5EF4-FFF2-40B4-BE49-F238E27FC236}">
                        <a16:creationId xmlns:a16="http://schemas.microsoft.com/office/drawing/2014/main" id="{D48A99A6-3EEC-40B7-BDF7-ED2543141B0B}"/>
                      </a:ext>
                    </a:extLst>
                  </p14:cNvPr>
                  <p14:cNvContentPartPr/>
                  <p14:nvPr/>
                </p14:nvContentPartPr>
                <p14:xfrm>
                  <a:off x="7913196" y="2750444"/>
                  <a:ext cx="65880" cy="104040"/>
                </p14:xfrm>
              </p:contentPart>
            </mc:Choice>
            <mc:Fallback xmlns="">
              <p:pic>
                <p:nvPicPr>
                  <p:cNvPr id="84" name="잉크 83">
                    <a:extLst>
                      <a:ext uri="{FF2B5EF4-FFF2-40B4-BE49-F238E27FC236}">
                        <a16:creationId xmlns:a16="http://schemas.microsoft.com/office/drawing/2014/main" id="{D48A99A6-3EEC-40B7-BDF7-ED2543141B0B}"/>
                      </a:ext>
                    </a:extLst>
                  </p:cNvPr>
                  <p:cNvPicPr/>
                  <p:nvPr/>
                </p:nvPicPr>
                <p:blipFill>
                  <a:blip r:embed="rId156"/>
                  <a:stretch>
                    <a:fillRect/>
                  </a:stretch>
                </p:blipFill>
                <p:spPr>
                  <a:xfrm>
                    <a:off x="7904556" y="2741804"/>
                    <a:ext cx="83520" cy="121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7">
                <p14:nvContentPartPr>
                  <p14:cNvPr id="85" name="잉크 84">
                    <a:extLst>
                      <a:ext uri="{FF2B5EF4-FFF2-40B4-BE49-F238E27FC236}">
                        <a16:creationId xmlns:a16="http://schemas.microsoft.com/office/drawing/2014/main" id="{73002D5D-32B2-43E9-B2E8-39543C88C338}"/>
                      </a:ext>
                    </a:extLst>
                  </p14:cNvPr>
                  <p14:cNvContentPartPr/>
                  <p14:nvPr/>
                </p14:nvContentPartPr>
                <p14:xfrm>
                  <a:off x="8004996" y="2724164"/>
                  <a:ext cx="70200" cy="93960"/>
                </p14:xfrm>
              </p:contentPart>
            </mc:Choice>
            <mc:Fallback xmlns="">
              <p:pic>
                <p:nvPicPr>
                  <p:cNvPr id="85" name="잉크 84">
                    <a:extLst>
                      <a:ext uri="{FF2B5EF4-FFF2-40B4-BE49-F238E27FC236}">
                        <a16:creationId xmlns:a16="http://schemas.microsoft.com/office/drawing/2014/main" id="{73002D5D-32B2-43E9-B2E8-39543C88C338}"/>
                      </a:ext>
                    </a:extLst>
                  </p:cNvPr>
                  <p:cNvPicPr/>
                  <p:nvPr/>
                </p:nvPicPr>
                <p:blipFill>
                  <a:blip r:embed="rId158"/>
                  <a:stretch>
                    <a:fillRect/>
                  </a:stretch>
                </p:blipFill>
                <p:spPr>
                  <a:xfrm>
                    <a:off x="7995996" y="2715524"/>
                    <a:ext cx="87840" cy="111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9">
                <p14:nvContentPartPr>
                  <p14:cNvPr id="86" name="잉크 85">
                    <a:extLst>
                      <a:ext uri="{FF2B5EF4-FFF2-40B4-BE49-F238E27FC236}">
                        <a16:creationId xmlns:a16="http://schemas.microsoft.com/office/drawing/2014/main" id="{F0718B63-C7DF-4390-BA87-5C52EF933242}"/>
                      </a:ext>
                    </a:extLst>
                  </p14:cNvPr>
                  <p14:cNvContentPartPr/>
                  <p14:nvPr/>
                </p14:nvContentPartPr>
                <p14:xfrm>
                  <a:off x="8017956" y="2846564"/>
                  <a:ext cx="72360" cy="41760"/>
                </p14:xfrm>
              </p:contentPart>
            </mc:Choice>
            <mc:Fallback xmlns="">
              <p:pic>
                <p:nvPicPr>
                  <p:cNvPr id="86" name="잉크 85">
                    <a:extLst>
                      <a:ext uri="{FF2B5EF4-FFF2-40B4-BE49-F238E27FC236}">
                        <a16:creationId xmlns:a16="http://schemas.microsoft.com/office/drawing/2014/main" id="{F0718B63-C7DF-4390-BA87-5C52EF933242}"/>
                      </a:ext>
                    </a:extLst>
                  </p:cNvPr>
                  <p:cNvPicPr/>
                  <p:nvPr/>
                </p:nvPicPr>
                <p:blipFill>
                  <a:blip r:embed="rId160"/>
                  <a:stretch>
                    <a:fillRect/>
                  </a:stretch>
                </p:blipFill>
                <p:spPr>
                  <a:xfrm>
                    <a:off x="8009316" y="2837564"/>
                    <a:ext cx="90000" cy="59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1">
                <p14:nvContentPartPr>
                  <p14:cNvPr id="87" name="잉크 86">
                    <a:extLst>
                      <a:ext uri="{FF2B5EF4-FFF2-40B4-BE49-F238E27FC236}">
                        <a16:creationId xmlns:a16="http://schemas.microsoft.com/office/drawing/2014/main" id="{69546695-B34A-433C-9826-D73BD5AC6D4F}"/>
                      </a:ext>
                    </a:extLst>
                  </p14:cNvPr>
                  <p14:cNvContentPartPr/>
                  <p14:nvPr/>
                </p14:nvContentPartPr>
                <p14:xfrm>
                  <a:off x="8097156" y="2694644"/>
                  <a:ext cx="162000" cy="125640"/>
                </p14:xfrm>
              </p:contentPart>
            </mc:Choice>
            <mc:Fallback xmlns="">
              <p:pic>
                <p:nvPicPr>
                  <p:cNvPr id="87" name="잉크 86">
                    <a:extLst>
                      <a:ext uri="{FF2B5EF4-FFF2-40B4-BE49-F238E27FC236}">
                        <a16:creationId xmlns:a16="http://schemas.microsoft.com/office/drawing/2014/main" id="{69546695-B34A-433C-9826-D73BD5AC6D4F}"/>
                      </a:ext>
                    </a:extLst>
                  </p:cNvPr>
                  <p:cNvPicPr/>
                  <p:nvPr/>
                </p:nvPicPr>
                <p:blipFill>
                  <a:blip r:embed="rId162"/>
                  <a:stretch>
                    <a:fillRect/>
                  </a:stretch>
                </p:blipFill>
                <p:spPr>
                  <a:xfrm>
                    <a:off x="8088516" y="2686004"/>
                    <a:ext cx="179640" cy="143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3">
                <p14:nvContentPartPr>
                  <p14:cNvPr id="88" name="잉크 87">
                    <a:extLst>
                      <a:ext uri="{FF2B5EF4-FFF2-40B4-BE49-F238E27FC236}">
                        <a16:creationId xmlns:a16="http://schemas.microsoft.com/office/drawing/2014/main" id="{9EC1EDEC-2DC7-450E-BDA5-1AA7F3F3AB30}"/>
                      </a:ext>
                    </a:extLst>
                  </p14:cNvPr>
                  <p14:cNvContentPartPr/>
                  <p14:nvPr/>
                </p14:nvContentPartPr>
                <p14:xfrm>
                  <a:off x="8287596" y="2685284"/>
                  <a:ext cx="76680" cy="102960"/>
                </p14:xfrm>
              </p:contentPart>
            </mc:Choice>
            <mc:Fallback xmlns="">
              <p:pic>
                <p:nvPicPr>
                  <p:cNvPr id="88" name="잉크 87">
                    <a:extLst>
                      <a:ext uri="{FF2B5EF4-FFF2-40B4-BE49-F238E27FC236}">
                        <a16:creationId xmlns:a16="http://schemas.microsoft.com/office/drawing/2014/main" id="{9EC1EDEC-2DC7-450E-BDA5-1AA7F3F3AB30}"/>
                      </a:ext>
                    </a:extLst>
                  </p:cNvPr>
                  <p:cNvPicPr/>
                  <p:nvPr/>
                </p:nvPicPr>
                <p:blipFill>
                  <a:blip r:embed="rId164"/>
                  <a:stretch>
                    <a:fillRect/>
                  </a:stretch>
                </p:blipFill>
                <p:spPr>
                  <a:xfrm>
                    <a:off x="8278596" y="2676644"/>
                    <a:ext cx="94320" cy="120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5">
                <p14:nvContentPartPr>
                  <p14:cNvPr id="89" name="잉크 88">
                    <a:extLst>
                      <a:ext uri="{FF2B5EF4-FFF2-40B4-BE49-F238E27FC236}">
                        <a16:creationId xmlns:a16="http://schemas.microsoft.com/office/drawing/2014/main" id="{C1F85024-15A8-462F-A27E-F19A89BFAB15}"/>
                      </a:ext>
                    </a:extLst>
                  </p14:cNvPr>
                  <p14:cNvContentPartPr/>
                  <p14:nvPr/>
                </p14:nvContentPartPr>
                <p14:xfrm>
                  <a:off x="8283276" y="2814524"/>
                  <a:ext cx="80280" cy="56520"/>
                </p14:xfrm>
              </p:contentPart>
            </mc:Choice>
            <mc:Fallback xmlns="">
              <p:pic>
                <p:nvPicPr>
                  <p:cNvPr id="89" name="잉크 88">
                    <a:extLst>
                      <a:ext uri="{FF2B5EF4-FFF2-40B4-BE49-F238E27FC236}">
                        <a16:creationId xmlns:a16="http://schemas.microsoft.com/office/drawing/2014/main" id="{C1F85024-15A8-462F-A27E-F19A89BFAB15}"/>
                      </a:ext>
                    </a:extLst>
                  </p:cNvPr>
                  <p:cNvPicPr/>
                  <p:nvPr/>
                </p:nvPicPr>
                <p:blipFill>
                  <a:blip r:embed="rId166"/>
                  <a:stretch>
                    <a:fillRect/>
                  </a:stretch>
                </p:blipFill>
                <p:spPr>
                  <a:xfrm>
                    <a:off x="8274276" y="2805524"/>
                    <a:ext cx="97920" cy="74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7">
                <p14:nvContentPartPr>
                  <p14:cNvPr id="90" name="잉크 89">
                    <a:extLst>
                      <a:ext uri="{FF2B5EF4-FFF2-40B4-BE49-F238E27FC236}">
                        <a16:creationId xmlns:a16="http://schemas.microsoft.com/office/drawing/2014/main" id="{AA6DD02A-7FD3-4C2F-8A6D-8757D42C251C}"/>
                      </a:ext>
                    </a:extLst>
                  </p14:cNvPr>
                  <p14:cNvContentPartPr/>
                  <p14:nvPr/>
                </p14:nvContentPartPr>
                <p14:xfrm>
                  <a:off x="8427996" y="2804084"/>
                  <a:ext cx="3960" cy="21600"/>
                </p14:xfrm>
              </p:contentPart>
            </mc:Choice>
            <mc:Fallback xmlns="">
              <p:pic>
                <p:nvPicPr>
                  <p:cNvPr id="90" name="잉크 89">
                    <a:extLst>
                      <a:ext uri="{FF2B5EF4-FFF2-40B4-BE49-F238E27FC236}">
                        <a16:creationId xmlns:a16="http://schemas.microsoft.com/office/drawing/2014/main" id="{AA6DD02A-7FD3-4C2F-8A6D-8757D42C251C}"/>
                      </a:ext>
                    </a:extLst>
                  </p:cNvPr>
                  <p:cNvPicPr/>
                  <p:nvPr/>
                </p:nvPicPr>
                <p:blipFill>
                  <a:blip r:embed="rId168"/>
                  <a:stretch>
                    <a:fillRect/>
                  </a:stretch>
                </p:blipFill>
                <p:spPr>
                  <a:xfrm>
                    <a:off x="8419356" y="2795084"/>
                    <a:ext cx="21600" cy="39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9">
                <p14:nvContentPartPr>
                  <p14:cNvPr id="92" name="잉크 91">
                    <a:extLst>
                      <a:ext uri="{FF2B5EF4-FFF2-40B4-BE49-F238E27FC236}">
                        <a16:creationId xmlns:a16="http://schemas.microsoft.com/office/drawing/2014/main" id="{B4498F75-AA44-44F5-B164-CF67C9BF0751}"/>
                      </a:ext>
                    </a:extLst>
                  </p14:cNvPr>
                  <p14:cNvContentPartPr/>
                  <p14:nvPr/>
                </p14:nvContentPartPr>
                <p14:xfrm>
                  <a:off x="5658516" y="1852604"/>
                  <a:ext cx="253080" cy="282600"/>
                </p14:xfrm>
              </p:contentPart>
            </mc:Choice>
            <mc:Fallback xmlns="">
              <p:pic>
                <p:nvPicPr>
                  <p:cNvPr id="92" name="잉크 91">
                    <a:extLst>
                      <a:ext uri="{FF2B5EF4-FFF2-40B4-BE49-F238E27FC236}">
                        <a16:creationId xmlns:a16="http://schemas.microsoft.com/office/drawing/2014/main" id="{B4498F75-AA44-44F5-B164-CF67C9BF0751}"/>
                      </a:ext>
                    </a:extLst>
                  </p:cNvPr>
                  <p:cNvPicPr/>
                  <p:nvPr/>
                </p:nvPicPr>
                <p:blipFill>
                  <a:blip r:embed="rId170"/>
                  <a:stretch>
                    <a:fillRect/>
                  </a:stretch>
                </p:blipFill>
                <p:spPr>
                  <a:xfrm>
                    <a:off x="5649876" y="1843964"/>
                    <a:ext cx="270720" cy="30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1">
                <p14:nvContentPartPr>
                  <p14:cNvPr id="93" name="잉크 92">
                    <a:extLst>
                      <a:ext uri="{FF2B5EF4-FFF2-40B4-BE49-F238E27FC236}">
                        <a16:creationId xmlns:a16="http://schemas.microsoft.com/office/drawing/2014/main" id="{783CDCD5-BD32-4A65-83E8-9A4BF2DDE8E6}"/>
                      </a:ext>
                    </a:extLst>
                  </p14:cNvPr>
                  <p14:cNvContentPartPr/>
                  <p14:nvPr/>
                </p14:nvContentPartPr>
                <p14:xfrm>
                  <a:off x="5937876" y="1845044"/>
                  <a:ext cx="130680" cy="145080"/>
                </p14:xfrm>
              </p:contentPart>
            </mc:Choice>
            <mc:Fallback xmlns="">
              <p:pic>
                <p:nvPicPr>
                  <p:cNvPr id="93" name="잉크 92">
                    <a:extLst>
                      <a:ext uri="{FF2B5EF4-FFF2-40B4-BE49-F238E27FC236}">
                        <a16:creationId xmlns:a16="http://schemas.microsoft.com/office/drawing/2014/main" id="{783CDCD5-BD32-4A65-83E8-9A4BF2DDE8E6}"/>
                      </a:ext>
                    </a:extLst>
                  </p:cNvPr>
                  <p:cNvPicPr/>
                  <p:nvPr/>
                </p:nvPicPr>
                <p:blipFill>
                  <a:blip r:embed="rId172"/>
                  <a:stretch>
                    <a:fillRect/>
                  </a:stretch>
                </p:blipFill>
                <p:spPr>
                  <a:xfrm>
                    <a:off x="5929236" y="1836404"/>
                    <a:ext cx="148320" cy="162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3">
                <p14:nvContentPartPr>
                  <p14:cNvPr id="94" name="잉크 93">
                    <a:extLst>
                      <a:ext uri="{FF2B5EF4-FFF2-40B4-BE49-F238E27FC236}">
                        <a16:creationId xmlns:a16="http://schemas.microsoft.com/office/drawing/2014/main" id="{7798233E-8CFD-43A6-9675-4AA35A2D1805}"/>
                      </a:ext>
                    </a:extLst>
                  </p14:cNvPr>
                  <p14:cNvContentPartPr/>
                  <p14:nvPr/>
                </p14:nvContentPartPr>
                <p14:xfrm>
                  <a:off x="5964156" y="1865924"/>
                  <a:ext cx="160200" cy="136800"/>
                </p14:xfrm>
              </p:contentPart>
            </mc:Choice>
            <mc:Fallback xmlns="">
              <p:pic>
                <p:nvPicPr>
                  <p:cNvPr id="94" name="잉크 93">
                    <a:extLst>
                      <a:ext uri="{FF2B5EF4-FFF2-40B4-BE49-F238E27FC236}">
                        <a16:creationId xmlns:a16="http://schemas.microsoft.com/office/drawing/2014/main" id="{7798233E-8CFD-43A6-9675-4AA35A2D1805}"/>
                      </a:ext>
                    </a:extLst>
                  </p:cNvPr>
                  <p:cNvPicPr/>
                  <p:nvPr/>
                </p:nvPicPr>
                <p:blipFill>
                  <a:blip r:embed="rId174"/>
                  <a:stretch>
                    <a:fillRect/>
                  </a:stretch>
                </p:blipFill>
                <p:spPr>
                  <a:xfrm>
                    <a:off x="5955156" y="1857284"/>
                    <a:ext cx="177840" cy="154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5">
                <p14:nvContentPartPr>
                  <p14:cNvPr id="95" name="잉크 94">
                    <a:extLst>
                      <a:ext uri="{FF2B5EF4-FFF2-40B4-BE49-F238E27FC236}">
                        <a16:creationId xmlns:a16="http://schemas.microsoft.com/office/drawing/2014/main" id="{64688089-53F9-4731-B52C-61CC4D71EFE4}"/>
                      </a:ext>
                    </a:extLst>
                  </p14:cNvPr>
                  <p14:cNvContentPartPr/>
                  <p14:nvPr/>
                </p14:nvContentPartPr>
                <p14:xfrm>
                  <a:off x="5978556" y="2038724"/>
                  <a:ext cx="107280" cy="66600"/>
                </p14:xfrm>
              </p:contentPart>
            </mc:Choice>
            <mc:Fallback xmlns="">
              <p:pic>
                <p:nvPicPr>
                  <p:cNvPr id="95" name="잉크 94">
                    <a:extLst>
                      <a:ext uri="{FF2B5EF4-FFF2-40B4-BE49-F238E27FC236}">
                        <a16:creationId xmlns:a16="http://schemas.microsoft.com/office/drawing/2014/main" id="{64688089-53F9-4731-B52C-61CC4D71EFE4}"/>
                      </a:ext>
                    </a:extLst>
                  </p:cNvPr>
                  <p:cNvPicPr/>
                  <p:nvPr/>
                </p:nvPicPr>
                <p:blipFill>
                  <a:blip r:embed="rId176"/>
                  <a:stretch>
                    <a:fillRect/>
                  </a:stretch>
                </p:blipFill>
                <p:spPr>
                  <a:xfrm>
                    <a:off x="5969556" y="2030084"/>
                    <a:ext cx="124920" cy="8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7">
                <p14:nvContentPartPr>
                  <p14:cNvPr id="96" name="잉크 95">
                    <a:extLst>
                      <a:ext uri="{FF2B5EF4-FFF2-40B4-BE49-F238E27FC236}">
                        <a16:creationId xmlns:a16="http://schemas.microsoft.com/office/drawing/2014/main" id="{7AB9A5D3-7D69-407F-9202-19617C47347B}"/>
                      </a:ext>
                    </a:extLst>
                  </p14:cNvPr>
                  <p14:cNvContentPartPr/>
                  <p14:nvPr/>
                </p14:nvContentPartPr>
                <p14:xfrm>
                  <a:off x="6106356" y="1882124"/>
                  <a:ext cx="114840" cy="181440"/>
                </p14:xfrm>
              </p:contentPart>
            </mc:Choice>
            <mc:Fallback xmlns="">
              <p:pic>
                <p:nvPicPr>
                  <p:cNvPr id="96" name="잉크 95">
                    <a:extLst>
                      <a:ext uri="{FF2B5EF4-FFF2-40B4-BE49-F238E27FC236}">
                        <a16:creationId xmlns:a16="http://schemas.microsoft.com/office/drawing/2014/main" id="{7AB9A5D3-7D69-407F-9202-19617C47347B}"/>
                      </a:ext>
                    </a:extLst>
                  </p:cNvPr>
                  <p:cNvPicPr/>
                  <p:nvPr/>
                </p:nvPicPr>
                <p:blipFill>
                  <a:blip r:embed="rId178"/>
                  <a:stretch>
                    <a:fillRect/>
                  </a:stretch>
                </p:blipFill>
                <p:spPr>
                  <a:xfrm>
                    <a:off x="6097716" y="1873124"/>
                    <a:ext cx="132480" cy="199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9">
                <p14:nvContentPartPr>
                  <p14:cNvPr id="97" name="잉크 96">
                    <a:extLst>
                      <a:ext uri="{FF2B5EF4-FFF2-40B4-BE49-F238E27FC236}">
                        <a16:creationId xmlns:a16="http://schemas.microsoft.com/office/drawing/2014/main" id="{73F82D53-1ED4-41E7-B6BB-D7E104ADF379}"/>
                      </a:ext>
                    </a:extLst>
                  </p14:cNvPr>
                  <p14:cNvContentPartPr/>
                  <p14:nvPr/>
                </p14:nvContentPartPr>
                <p14:xfrm>
                  <a:off x="6288876" y="1859804"/>
                  <a:ext cx="114840" cy="168120"/>
                </p14:xfrm>
              </p:contentPart>
            </mc:Choice>
            <mc:Fallback xmlns="">
              <p:pic>
                <p:nvPicPr>
                  <p:cNvPr id="97" name="잉크 96">
                    <a:extLst>
                      <a:ext uri="{FF2B5EF4-FFF2-40B4-BE49-F238E27FC236}">
                        <a16:creationId xmlns:a16="http://schemas.microsoft.com/office/drawing/2014/main" id="{73F82D53-1ED4-41E7-B6BB-D7E104ADF379}"/>
                      </a:ext>
                    </a:extLst>
                  </p:cNvPr>
                  <p:cNvPicPr/>
                  <p:nvPr/>
                </p:nvPicPr>
                <p:blipFill>
                  <a:blip r:embed="rId180"/>
                  <a:stretch>
                    <a:fillRect/>
                  </a:stretch>
                </p:blipFill>
                <p:spPr>
                  <a:xfrm>
                    <a:off x="6280236" y="1851164"/>
                    <a:ext cx="132480" cy="185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1">
                <p14:nvContentPartPr>
                  <p14:cNvPr id="98" name="잉크 97">
                    <a:extLst>
                      <a:ext uri="{FF2B5EF4-FFF2-40B4-BE49-F238E27FC236}">
                        <a16:creationId xmlns:a16="http://schemas.microsoft.com/office/drawing/2014/main" id="{A86AA296-8984-4EDC-B070-A3C529A98412}"/>
                      </a:ext>
                    </a:extLst>
                  </p14:cNvPr>
                  <p14:cNvContentPartPr/>
                  <p14:nvPr/>
                </p14:nvContentPartPr>
                <p14:xfrm>
                  <a:off x="6283476" y="1932164"/>
                  <a:ext cx="104400" cy="41760"/>
                </p14:xfrm>
              </p:contentPart>
            </mc:Choice>
            <mc:Fallback xmlns="">
              <p:pic>
                <p:nvPicPr>
                  <p:cNvPr id="98" name="잉크 97">
                    <a:extLst>
                      <a:ext uri="{FF2B5EF4-FFF2-40B4-BE49-F238E27FC236}">
                        <a16:creationId xmlns:a16="http://schemas.microsoft.com/office/drawing/2014/main" id="{A86AA296-8984-4EDC-B070-A3C529A98412}"/>
                      </a:ext>
                    </a:extLst>
                  </p:cNvPr>
                  <p:cNvPicPr/>
                  <p:nvPr/>
                </p:nvPicPr>
                <p:blipFill>
                  <a:blip r:embed="rId182"/>
                  <a:stretch>
                    <a:fillRect/>
                  </a:stretch>
                </p:blipFill>
                <p:spPr>
                  <a:xfrm>
                    <a:off x="6274836" y="1923524"/>
                    <a:ext cx="122040" cy="59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3">
                <p14:nvContentPartPr>
                  <p14:cNvPr id="99" name="잉크 98">
                    <a:extLst>
                      <a:ext uri="{FF2B5EF4-FFF2-40B4-BE49-F238E27FC236}">
                        <a16:creationId xmlns:a16="http://schemas.microsoft.com/office/drawing/2014/main" id="{7DA159C1-6EE8-40E4-85F7-493BE2389B2E}"/>
                      </a:ext>
                    </a:extLst>
                  </p14:cNvPr>
                  <p14:cNvContentPartPr/>
                  <p14:nvPr/>
                </p14:nvContentPartPr>
                <p14:xfrm>
                  <a:off x="6329916" y="1933604"/>
                  <a:ext cx="48600" cy="88560"/>
                </p14:xfrm>
              </p:contentPart>
            </mc:Choice>
            <mc:Fallback xmlns="">
              <p:pic>
                <p:nvPicPr>
                  <p:cNvPr id="99" name="잉크 98">
                    <a:extLst>
                      <a:ext uri="{FF2B5EF4-FFF2-40B4-BE49-F238E27FC236}">
                        <a16:creationId xmlns:a16="http://schemas.microsoft.com/office/drawing/2014/main" id="{7DA159C1-6EE8-40E4-85F7-493BE2389B2E}"/>
                      </a:ext>
                    </a:extLst>
                  </p:cNvPr>
                  <p:cNvPicPr/>
                  <p:nvPr/>
                </p:nvPicPr>
                <p:blipFill>
                  <a:blip r:embed="rId184"/>
                  <a:stretch>
                    <a:fillRect/>
                  </a:stretch>
                </p:blipFill>
                <p:spPr>
                  <a:xfrm>
                    <a:off x="6320916" y="1924604"/>
                    <a:ext cx="66240" cy="106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5">
                <p14:nvContentPartPr>
                  <p14:cNvPr id="100" name="잉크 99">
                    <a:extLst>
                      <a:ext uri="{FF2B5EF4-FFF2-40B4-BE49-F238E27FC236}">
                        <a16:creationId xmlns:a16="http://schemas.microsoft.com/office/drawing/2014/main" id="{4139D0CE-3A08-48B3-A462-84C0D36E3153}"/>
                      </a:ext>
                    </a:extLst>
                  </p14:cNvPr>
                  <p14:cNvContentPartPr/>
                  <p14:nvPr/>
                </p14:nvContentPartPr>
                <p14:xfrm>
                  <a:off x="6430716" y="1874204"/>
                  <a:ext cx="63360" cy="113760"/>
                </p14:xfrm>
              </p:contentPart>
            </mc:Choice>
            <mc:Fallback xmlns="">
              <p:pic>
                <p:nvPicPr>
                  <p:cNvPr id="100" name="잉크 99">
                    <a:extLst>
                      <a:ext uri="{FF2B5EF4-FFF2-40B4-BE49-F238E27FC236}">
                        <a16:creationId xmlns:a16="http://schemas.microsoft.com/office/drawing/2014/main" id="{4139D0CE-3A08-48B3-A462-84C0D36E3153}"/>
                      </a:ext>
                    </a:extLst>
                  </p:cNvPr>
                  <p:cNvPicPr/>
                  <p:nvPr/>
                </p:nvPicPr>
                <p:blipFill>
                  <a:blip r:embed="rId186"/>
                  <a:stretch>
                    <a:fillRect/>
                  </a:stretch>
                </p:blipFill>
                <p:spPr>
                  <a:xfrm>
                    <a:off x="6421716" y="1865564"/>
                    <a:ext cx="81000" cy="131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7">
                <p14:nvContentPartPr>
                  <p14:cNvPr id="101" name="잉크 100">
                    <a:extLst>
                      <a:ext uri="{FF2B5EF4-FFF2-40B4-BE49-F238E27FC236}">
                        <a16:creationId xmlns:a16="http://schemas.microsoft.com/office/drawing/2014/main" id="{253D3465-7B49-4ED7-8C97-3058A07BD8B8}"/>
                      </a:ext>
                    </a:extLst>
                  </p14:cNvPr>
                  <p14:cNvContentPartPr/>
                  <p14:nvPr/>
                </p14:nvContentPartPr>
                <p14:xfrm>
                  <a:off x="6377076" y="2018564"/>
                  <a:ext cx="138240" cy="83520"/>
                </p14:xfrm>
              </p:contentPart>
            </mc:Choice>
            <mc:Fallback xmlns="">
              <p:pic>
                <p:nvPicPr>
                  <p:cNvPr id="101" name="잉크 100">
                    <a:extLst>
                      <a:ext uri="{FF2B5EF4-FFF2-40B4-BE49-F238E27FC236}">
                        <a16:creationId xmlns:a16="http://schemas.microsoft.com/office/drawing/2014/main" id="{253D3465-7B49-4ED7-8C97-3058A07BD8B8}"/>
                      </a:ext>
                    </a:extLst>
                  </p:cNvPr>
                  <p:cNvPicPr/>
                  <p:nvPr/>
                </p:nvPicPr>
                <p:blipFill>
                  <a:blip r:embed="rId188"/>
                  <a:stretch>
                    <a:fillRect/>
                  </a:stretch>
                </p:blipFill>
                <p:spPr>
                  <a:xfrm>
                    <a:off x="6368436" y="2009924"/>
                    <a:ext cx="155880" cy="101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9">
                <p14:nvContentPartPr>
                  <p14:cNvPr id="102" name="잉크 101">
                    <a:extLst>
                      <a:ext uri="{FF2B5EF4-FFF2-40B4-BE49-F238E27FC236}">
                        <a16:creationId xmlns:a16="http://schemas.microsoft.com/office/drawing/2014/main" id="{B9311DF8-7904-4727-8168-69A342FE1917}"/>
                      </a:ext>
                    </a:extLst>
                  </p14:cNvPr>
                  <p14:cNvContentPartPr/>
                  <p14:nvPr/>
                </p14:nvContentPartPr>
                <p14:xfrm>
                  <a:off x="6490476" y="1891124"/>
                  <a:ext cx="186840" cy="162360"/>
                </p14:xfrm>
              </p:contentPart>
            </mc:Choice>
            <mc:Fallback xmlns="">
              <p:pic>
                <p:nvPicPr>
                  <p:cNvPr id="102" name="잉크 101">
                    <a:extLst>
                      <a:ext uri="{FF2B5EF4-FFF2-40B4-BE49-F238E27FC236}">
                        <a16:creationId xmlns:a16="http://schemas.microsoft.com/office/drawing/2014/main" id="{B9311DF8-7904-4727-8168-69A342FE1917}"/>
                      </a:ext>
                    </a:extLst>
                  </p:cNvPr>
                  <p:cNvPicPr/>
                  <p:nvPr/>
                </p:nvPicPr>
                <p:blipFill>
                  <a:blip r:embed="rId190"/>
                  <a:stretch>
                    <a:fillRect/>
                  </a:stretch>
                </p:blipFill>
                <p:spPr>
                  <a:xfrm>
                    <a:off x="6481476" y="1882484"/>
                    <a:ext cx="204480" cy="180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1">
                <p14:nvContentPartPr>
                  <p14:cNvPr id="103" name="잉크 102">
                    <a:extLst>
                      <a:ext uri="{FF2B5EF4-FFF2-40B4-BE49-F238E27FC236}">
                        <a16:creationId xmlns:a16="http://schemas.microsoft.com/office/drawing/2014/main" id="{A0CC8212-B090-4C5B-B4B4-3C1B0584A1F9}"/>
                      </a:ext>
                    </a:extLst>
                  </p14:cNvPr>
                  <p14:cNvContentPartPr/>
                  <p14:nvPr/>
                </p14:nvContentPartPr>
                <p14:xfrm>
                  <a:off x="6670116" y="1891844"/>
                  <a:ext cx="107280" cy="127800"/>
                </p14:xfrm>
              </p:contentPart>
            </mc:Choice>
            <mc:Fallback xmlns="">
              <p:pic>
                <p:nvPicPr>
                  <p:cNvPr id="103" name="잉크 102">
                    <a:extLst>
                      <a:ext uri="{FF2B5EF4-FFF2-40B4-BE49-F238E27FC236}">
                        <a16:creationId xmlns:a16="http://schemas.microsoft.com/office/drawing/2014/main" id="{A0CC8212-B090-4C5B-B4B4-3C1B0584A1F9}"/>
                      </a:ext>
                    </a:extLst>
                  </p:cNvPr>
                  <p:cNvPicPr/>
                  <p:nvPr/>
                </p:nvPicPr>
                <p:blipFill>
                  <a:blip r:embed="rId192"/>
                  <a:stretch>
                    <a:fillRect/>
                  </a:stretch>
                </p:blipFill>
                <p:spPr>
                  <a:xfrm>
                    <a:off x="6661476" y="1882844"/>
                    <a:ext cx="124920" cy="145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3">
                <p14:nvContentPartPr>
                  <p14:cNvPr id="104" name="잉크 103">
                    <a:extLst>
                      <a:ext uri="{FF2B5EF4-FFF2-40B4-BE49-F238E27FC236}">
                        <a16:creationId xmlns:a16="http://schemas.microsoft.com/office/drawing/2014/main" id="{22B974BC-CDAF-4590-9CE4-CE18831EBA4E}"/>
                      </a:ext>
                    </a:extLst>
                  </p14:cNvPr>
                  <p14:cNvContentPartPr/>
                  <p14:nvPr/>
                </p14:nvContentPartPr>
                <p14:xfrm>
                  <a:off x="6799356" y="1895444"/>
                  <a:ext cx="50760" cy="112680"/>
                </p14:xfrm>
              </p:contentPart>
            </mc:Choice>
            <mc:Fallback xmlns="">
              <p:pic>
                <p:nvPicPr>
                  <p:cNvPr id="104" name="잉크 103">
                    <a:extLst>
                      <a:ext uri="{FF2B5EF4-FFF2-40B4-BE49-F238E27FC236}">
                        <a16:creationId xmlns:a16="http://schemas.microsoft.com/office/drawing/2014/main" id="{22B974BC-CDAF-4590-9CE4-CE18831EBA4E}"/>
                      </a:ext>
                    </a:extLst>
                  </p:cNvPr>
                  <p:cNvPicPr/>
                  <p:nvPr/>
                </p:nvPicPr>
                <p:blipFill>
                  <a:blip r:embed="rId194"/>
                  <a:stretch>
                    <a:fillRect/>
                  </a:stretch>
                </p:blipFill>
                <p:spPr>
                  <a:xfrm>
                    <a:off x="6790356" y="1886444"/>
                    <a:ext cx="68400" cy="130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5">
                <p14:nvContentPartPr>
                  <p14:cNvPr id="105" name="잉크 104">
                    <a:extLst>
                      <a:ext uri="{FF2B5EF4-FFF2-40B4-BE49-F238E27FC236}">
                        <a16:creationId xmlns:a16="http://schemas.microsoft.com/office/drawing/2014/main" id="{5BB3DF28-813F-4035-8685-0CB6A5FAE28F}"/>
                      </a:ext>
                    </a:extLst>
                  </p14:cNvPr>
                  <p14:cNvContentPartPr/>
                  <p14:nvPr/>
                </p14:nvContentPartPr>
                <p14:xfrm>
                  <a:off x="6853716" y="1856924"/>
                  <a:ext cx="109080" cy="152640"/>
                </p14:xfrm>
              </p:contentPart>
            </mc:Choice>
            <mc:Fallback xmlns="">
              <p:pic>
                <p:nvPicPr>
                  <p:cNvPr id="105" name="잉크 104">
                    <a:extLst>
                      <a:ext uri="{FF2B5EF4-FFF2-40B4-BE49-F238E27FC236}">
                        <a16:creationId xmlns:a16="http://schemas.microsoft.com/office/drawing/2014/main" id="{5BB3DF28-813F-4035-8685-0CB6A5FAE28F}"/>
                      </a:ext>
                    </a:extLst>
                  </p:cNvPr>
                  <p:cNvPicPr/>
                  <p:nvPr/>
                </p:nvPicPr>
                <p:blipFill>
                  <a:blip r:embed="rId196"/>
                  <a:stretch>
                    <a:fillRect/>
                  </a:stretch>
                </p:blipFill>
                <p:spPr>
                  <a:xfrm>
                    <a:off x="6845076" y="1847924"/>
                    <a:ext cx="126720" cy="170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7">
                <p14:nvContentPartPr>
                  <p14:cNvPr id="106" name="잉크 105">
                    <a:extLst>
                      <a:ext uri="{FF2B5EF4-FFF2-40B4-BE49-F238E27FC236}">
                        <a16:creationId xmlns:a16="http://schemas.microsoft.com/office/drawing/2014/main" id="{3ECC3F42-547A-4448-8652-49035E13A376}"/>
                      </a:ext>
                    </a:extLst>
                  </p14:cNvPr>
                  <p14:cNvContentPartPr/>
                  <p14:nvPr/>
                </p14:nvContentPartPr>
                <p14:xfrm>
                  <a:off x="7145316" y="1792484"/>
                  <a:ext cx="200160" cy="115560"/>
                </p14:xfrm>
              </p:contentPart>
            </mc:Choice>
            <mc:Fallback xmlns="">
              <p:pic>
                <p:nvPicPr>
                  <p:cNvPr id="106" name="잉크 105">
                    <a:extLst>
                      <a:ext uri="{FF2B5EF4-FFF2-40B4-BE49-F238E27FC236}">
                        <a16:creationId xmlns:a16="http://schemas.microsoft.com/office/drawing/2014/main" id="{3ECC3F42-547A-4448-8652-49035E13A376}"/>
                      </a:ext>
                    </a:extLst>
                  </p:cNvPr>
                  <p:cNvPicPr/>
                  <p:nvPr/>
                </p:nvPicPr>
                <p:blipFill>
                  <a:blip r:embed="rId198"/>
                  <a:stretch>
                    <a:fillRect/>
                  </a:stretch>
                </p:blipFill>
                <p:spPr>
                  <a:xfrm>
                    <a:off x="7136316" y="1783844"/>
                    <a:ext cx="217800" cy="133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9">
                <p14:nvContentPartPr>
                  <p14:cNvPr id="107" name="잉크 106">
                    <a:extLst>
                      <a:ext uri="{FF2B5EF4-FFF2-40B4-BE49-F238E27FC236}">
                        <a16:creationId xmlns:a16="http://schemas.microsoft.com/office/drawing/2014/main" id="{F3FAB5E9-57B5-4FD7-8A0F-B63FF5DD733B}"/>
                      </a:ext>
                    </a:extLst>
                  </p14:cNvPr>
                  <p14:cNvContentPartPr/>
                  <p14:nvPr/>
                </p14:nvContentPartPr>
                <p14:xfrm>
                  <a:off x="7252236" y="1908044"/>
                  <a:ext cx="66960" cy="109080"/>
                </p14:xfrm>
              </p:contentPart>
            </mc:Choice>
            <mc:Fallback xmlns="">
              <p:pic>
                <p:nvPicPr>
                  <p:cNvPr id="107" name="잉크 106">
                    <a:extLst>
                      <a:ext uri="{FF2B5EF4-FFF2-40B4-BE49-F238E27FC236}">
                        <a16:creationId xmlns:a16="http://schemas.microsoft.com/office/drawing/2014/main" id="{F3FAB5E9-57B5-4FD7-8A0F-B63FF5DD733B}"/>
                      </a:ext>
                    </a:extLst>
                  </p:cNvPr>
                  <p:cNvPicPr/>
                  <p:nvPr/>
                </p:nvPicPr>
                <p:blipFill>
                  <a:blip r:embed="rId200"/>
                  <a:stretch>
                    <a:fillRect/>
                  </a:stretch>
                </p:blipFill>
                <p:spPr>
                  <a:xfrm>
                    <a:off x="7243596" y="1899404"/>
                    <a:ext cx="84600" cy="126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1">
                <p14:nvContentPartPr>
                  <p14:cNvPr id="108" name="잉크 107">
                    <a:extLst>
                      <a:ext uri="{FF2B5EF4-FFF2-40B4-BE49-F238E27FC236}">
                        <a16:creationId xmlns:a16="http://schemas.microsoft.com/office/drawing/2014/main" id="{24BEA9D3-B55C-496D-B30F-636B7DBDB591}"/>
                      </a:ext>
                    </a:extLst>
                  </p14:cNvPr>
                  <p14:cNvContentPartPr/>
                  <p14:nvPr/>
                </p14:nvContentPartPr>
                <p14:xfrm>
                  <a:off x="7326756" y="1843964"/>
                  <a:ext cx="71280" cy="141120"/>
                </p14:xfrm>
              </p:contentPart>
            </mc:Choice>
            <mc:Fallback xmlns="">
              <p:pic>
                <p:nvPicPr>
                  <p:cNvPr id="108" name="잉크 107">
                    <a:extLst>
                      <a:ext uri="{FF2B5EF4-FFF2-40B4-BE49-F238E27FC236}">
                        <a16:creationId xmlns:a16="http://schemas.microsoft.com/office/drawing/2014/main" id="{24BEA9D3-B55C-496D-B30F-636B7DBDB591}"/>
                      </a:ext>
                    </a:extLst>
                  </p:cNvPr>
                  <p:cNvPicPr/>
                  <p:nvPr/>
                </p:nvPicPr>
                <p:blipFill>
                  <a:blip r:embed="rId202"/>
                  <a:stretch>
                    <a:fillRect/>
                  </a:stretch>
                </p:blipFill>
                <p:spPr>
                  <a:xfrm>
                    <a:off x="7318116" y="1835324"/>
                    <a:ext cx="88920" cy="158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3">
                <p14:nvContentPartPr>
                  <p14:cNvPr id="109" name="잉크 108">
                    <a:extLst>
                      <a:ext uri="{FF2B5EF4-FFF2-40B4-BE49-F238E27FC236}">
                        <a16:creationId xmlns:a16="http://schemas.microsoft.com/office/drawing/2014/main" id="{ADDD3DB8-BD55-4E88-8A37-514451CFF6DD}"/>
                      </a:ext>
                    </a:extLst>
                  </p14:cNvPr>
                  <p14:cNvContentPartPr/>
                  <p14:nvPr/>
                </p14:nvContentPartPr>
                <p14:xfrm>
                  <a:off x="7401276" y="1865924"/>
                  <a:ext cx="83880" cy="105840"/>
                </p14:xfrm>
              </p:contentPart>
            </mc:Choice>
            <mc:Fallback xmlns="">
              <p:pic>
                <p:nvPicPr>
                  <p:cNvPr id="109" name="잉크 108">
                    <a:extLst>
                      <a:ext uri="{FF2B5EF4-FFF2-40B4-BE49-F238E27FC236}">
                        <a16:creationId xmlns:a16="http://schemas.microsoft.com/office/drawing/2014/main" id="{ADDD3DB8-BD55-4E88-8A37-514451CFF6DD}"/>
                      </a:ext>
                    </a:extLst>
                  </p:cNvPr>
                  <p:cNvPicPr/>
                  <p:nvPr/>
                </p:nvPicPr>
                <p:blipFill>
                  <a:blip r:embed="rId204"/>
                  <a:stretch>
                    <a:fillRect/>
                  </a:stretch>
                </p:blipFill>
                <p:spPr>
                  <a:xfrm>
                    <a:off x="7392636" y="1857284"/>
                    <a:ext cx="101520" cy="123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5">
                <p14:nvContentPartPr>
                  <p14:cNvPr id="110" name="잉크 109">
                    <a:extLst>
                      <a:ext uri="{FF2B5EF4-FFF2-40B4-BE49-F238E27FC236}">
                        <a16:creationId xmlns:a16="http://schemas.microsoft.com/office/drawing/2014/main" id="{A5E3C872-8AB2-411C-AAF8-405E3C825A88}"/>
                      </a:ext>
                    </a:extLst>
                  </p14:cNvPr>
                  <p14:cNvContentPartPr/>
                  <p14:nvPr/>
                </p14:nvContentPartPr>
                <p14:xfrm>
                  <a:off x="7496676" y="1834604"/>
                  <a:ext cx="116280" cy="121680"/>
                </p14:xfrm>
              </p:contentPart>
            </mc:Choice>
            <mc:Fallback xmlns="">
              <p:pic>
                <p:nvPicPr>
                  <p:cNvPr id="110" name="잉크 109">
                    <a:extLst>
                      <a:ext uri="{FF2B5EF4-FFF2-40B4-BE49-F238E27FC236}">
                        <a16:creationId xmlns:a16="http://schemas.microsoft.com/office/drawing/2014/main" id="{A5E3C872-8AB2-411C-AAF8-405E3C825A88}"/>
                      </a:ext>
                    </a:extLst>
                  </p:cNvPr>
                  <p:cNvPicPr/>
                  <p:nvPr/>
                </p:nvPicPr>
                <p:blipFill>
                  <a:blip r:embed="rId206"/>
                  <a:stretch>
                    <a:fillRect/>
                  </a:stretch>
                </p:blipFill>
                <p:spPr>
                  <a:xfrm>
                    <a:off x="7488036" y="1825604"/>
                    <a:ext cx="133920" cy="139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7">
                <p14:nvContentPartPr>
                  <p14:cNvPr id="111" name="잉크 110">
                    <a:extLst>
                      <a:ext uri="{FF2B5EF4-FFF2-40B4-BE49-F238E27FC236}">
                        <a16:creationId xmlns:a16="http://schemas.microsoft.com/office/drawing/2014/main" id="{00AAD3F9-C583-448E-91B5-E5F6BB0C0DFF}"/>
                      </a:ext>
                    </a:extLst>
                  </p14:cNvPr>
                  <p14:cNvContentPartPr/>
                  <p14:nvPr/>
                </p14:nvContentPartPr>
                <p14:xfrm>
                  <a:off x="7629516" y="1816964"/>
                  <a:ext cx="41400" cy="129960"/>
                </p14:xfrm>
              </p:contentPart>
            </mc:Choice>
            <mc:Fallback xmlns="">
              <p:pic>
                <p:nvPicPr>
                  <p:cNvPr id="111" name="잉크 110">
                    <a:extLst>
                      <a:ext uri="{FF2B5EF4-FFF2-40B4-BE49-F238E27FC236}">
                        <a16:creationId xmlns:a16="http://schemas.microsoft.com/office/drawing/2014/main" id="{00AAD3F9-C583-448E-91B5-E5F6BB0C0DFF}"/>
                      </a:ext>
                    </a:extLst>
                  </p:cNvPr>
                  <p:cNvPicPr/>
                  <p:nvPr/>
                </p:nvPicPr>
                <p:blipFill>
                  <a:blip r:embed="rId208"/>
                  <a:stretch>
                    <a:fillRect/>
                  </a:stretch>
                </p:blipFill>
                <p:spPr>
                  <a:xfrm>
                    <a:off x="7620516" y="1808324"/>
                    <a:ext cx="59040" cy="147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9">
                <p14:nvContentPartPr>
                  <p14:cNvPr id="112" name="잉크 111">
                    <a:extLst>
                      <a:ext uri="{FF2B5EF4-FFF2-40B4-BE49-F238E27FC236}">
                        <a16:creationId xmlns:a16="http://schemas.microsoft.com/office/drawing/2014/main" id="{0F5F5954-4363-43B2-9EB2-2E85EB4DF067}"/>
                      </a:ext>
                    </a:extLst>
                  </p14:cNvPr>
                  <p14:cNvContentPartPr/>
                  <p14:nvPr/>
                </p14:nvContentPartPr>
                <p14:xfrm>
                  <a:off x="7678836" y="1790684"/>
                  <a:ext cx="113400" cy="143280"/>
                </p14:xfrm>
              </p:contentPart>
            </mc:Choice>
            <mc:Fallback xmlns="">
              <p:pic>
                <p:nvPicPr>
                  <p:cNvPr id="112" name="잉크 111">
                    <a:extLst>
                      <a:ext uri="{FF2B5EF4-FFF2-40B4-BE49-F238E27FC236}">
                        <a16:creationId xmlns:a16="http://schemas.microsoft.com/office/drawing/2014/main" id="{0F5F5954-4363-43B2-9EB2-2E85EB4DF067}"/>
                      </a:ext>
                    </a:extLst>
                  </p:cNvPr>
                  <p:cNvPicPr/>
                  <p:nvPr/>
                </p:nvPicPr>
                <p:blipFill>
                  <a:blip r:embed="rId210"/>
                  <a:stretch>
                    <a:fillRect/>
                  </a:stretch>
                </p:blipFill>
                <p:spPr>
                  <a:xfrm>
                    <a:off x="7670196" y="1781684"/>
                    <a:ext cx="131040" cy="16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1">
                <p14:nvContentPartPr>
                  <p14:cNvPr id="113" name="잉크 112">
                    <a:extLst>
                      <a:ext uri="{FF2B5EF4-FFF2-40B4-BE49-F238E27FC236}">
                        <a16:creationId xmlns:a16="http://schemas.microsoft.com/office/drawing/2014/main" id="{8DD1FB86-7C4C-4C60-B62D-7771B2781C2A}"/>
                      </a:ext>
                    </a:extLst>
                  </p14:cNvPr>
                  <p14:cNvContentPartPr/>
                  <p14:nvPr/>
                </p14:nvContentPartPr>
                <p14:xfrm>
                  <a:off x="7833276" y="1791044"/>
                  <a:ext cx="146160" cy="183240"/>
                </p14:xfrm>
              </p:contentPart>
            </mc:Choice>
            <mc:Fallback xmlns="">
              <p:pic>
                <p:nvPicPr>
                  <p:cNvPr id="113" name="잉크 112">
                    <a:extLst>
                      <a:ext uri="{FF2B5EF4-FFF2-40B4-BE49-F238E27FC236}">
                        <a16:creationId xmlns:a16="http://schemas.microsoft.com/office/drawing/2014/main" id="{8DD1FB86-7C4C-4C60-B62D-7771B2781C2A}"/>
                      </a:ext>
                    </a:extLst>
                  </p:cNvPr>
                  <p:cNvPicPr/>
                  <p:nvPr/>
                </p:nvPicPr>
                <p:blipFill>
                  <a:blip r:embed="rId212"/>
                  <a:stretch>
                    <a:fillRect/>
                  </a:stretch>
                </p:blipFill>
                <p:spPr>
                  <a:xfrm>
                    <a:off x="7824276" y="1782044"/>
                    <a:ext cx="163800" cy="20088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pic>
        <p:nvPicPr>
          <p:cNvPr id="150" name="그림 149">
            <a:extLst>
              <a:ext uri="{FF2B5EF4-FFF2-40B4-BE49-F238E27FC236}">
                <a16:creationId xmlns:a16="http://schemas.microsoft.com/office/drawing/2014/main" id="{96DBA728-E529-4CA8-BA95-B8E5645BA4CD}"/>
              </a:ext>
            </a:extLst>
          </p:cNvPr>
          <p:cNvPicPr>
            <a:picLocks noChangeAspect="1"/>
          </p:cNvPicPr>
          <p:nvPr/>
        </p:nvPicPr>
        <p:blipFill>
          <a:blip r:embed="rId213"/>
          <a:stretch>
            <a:fillRect/>
          </a:stretch>
        </p:blipFill>
        <p:spPr>
          <a:xfrm>
            <a:off x="128928" y="3314940"/>
            <a:ext cx="6574512" cy="3667600"/>
          </a:xfrm>
          <a:prstGeom prst="rect">
            <a:avLst/>
          </a:prstGeom>
        </p:spPr>
      </p:pic>
      <p:sp>
        <p:nvSpPr>
          <p:cNvPr id="151" name="TextBox 150">
            <a:extLst>
              <a:ext uri="{FF2B5EF4-FFF2-40B4-BE49-F238E27FC236}">
                <a16:creationId xmlns:a16="http://schemas.microsoft.com/office/drawing/2014/main" id="{45B1FDEE-F489-48F0-B7CF-13AB1CC19A7A}"/>
              </a:ext>
            </a:extLst>
          </p:cNvPr>
          <p:cNvSpPr txBox="1"/>
          <p:nvPr/>
        </p:nvSpPr>
        <p:spPr>
          <a:xfrm>
            <a:off x="7434600" y="2521527"/>
            <a:ext cx="19467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이걸 여러 번 </a:t>
            </a:r>
            <a:r>
              <a:rPr lang="ko-KR" altLang="en-US"/>
              <a:t>하는게 학습이 잘됨</a:t>
            </a: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6263C2B1-FB29-475E-B412-615E14C90E2C}"/>
              </a:ext>
            </a:extLst>
          </p:cNvPr>
          <p:cNvSpPr/>
          <p:nvPr/>
        </p:nvSpPr>
        <p:spPr>
          <a:xfrm>
            <a:off x="5606473" y="720436"/>
            <a:ext cx="3537527" cy="14389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4" name="직선 화살표 연결선 153">
            <a:extLst>
              <a:ext uri="{FF2B5EF4-FFF2-40B4-BE49-F238E27FC236}">
                <a16:creationId xmlns:a16="http://schemas.microsoft.com/office/drawing/2014/main" id="{D8036E2E-9280-4377-AB61-4026E3E4248A}"/>
              </a:ext>
            </a:extLst>
          </p:cNvPr>
          <p:cNvCxnSpPr>
            <a:cxnSpLocks/>
            <a:stCxn id="151" idx="0"/>
            <a:endCxn id="152" idx="2"/>
          </p:cNvCxnSpPr>
          <p:nvPr/>
        </p:nvCxnSpPr>
        <p:spPr>
          <a:xfrm flipH="1" flipV="1">
            <a:off x="7375237" y="2159340"/>
            <a:ext cx="1032715" cy="36218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010243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CD271274-33DD-44DE-B27B-1AD1D1D73067}"/>
              </a:ext>
            </a:extLst>
          </p:cNvPr>
          <p:cNvGrpSpPr/>
          <p:nvPr/>
        </p:nvGrpSpPr>
        <p:grpSpPr>
          <a:xfrm>
            <a:off x="4118" y="108689"/>
            <a:ext cx="4601905" cy="6534150"/>
            <a:chOff x="245669" y="38489"/>
            <a:chExt cx="4601905" cy="6534150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0E6B6D98-D53A-4B77-88A4-F6446F2F33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621"/>
            <a:stretch/>
          </p:blipFill>
          <p:spPr>
            <a:xfrm>
              <a:off x="245669" y="38489"/>
              <a:ext cx="4601905" cy="6534150"/>
            </a:xfrm>
            <a:prstGeom prst="rect">
              <a:avLst/>
            </a:prstGeom>
          </p:spPr>
        </p:pic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67" name="잉크 66">
                  <a:extLst>
                    <a:ext uri="{FF2B5EF4-FFF2-40B4-BE49-F238E27FC236}">
                      <a16:creationId xmlns:a16="http://schemas.microsoft.com/office/drawing/2014/main" id="{3E3E0B19-A089-448F-B433-DC900FB9DC53}"/>
                    </a:ext>
                  </a:extLst>
                </p14:cNvPr>
                <p14:cNvContentPartPr/>
                <p14:nvPr/>
              </p14:nvContentPartPr>
              <p14:xfrm>
                <a:off x="1179396" y="325484"/>
                <a:ext cx="345960" cy="328320"/>
              </p14:xfrm>
            </p:contentPart>
          </mc:Choice>
          <mc:Fallback>
            <p:pic>
              <p:nvPicPr>
                <p:cNvPr id="67" name="잉크 66">
                  <a:extLst>
                    <a:ext uri="{FF2B5EF4-FFF2-40B4-BE49-F238E27FC236}">
                      <a16:creationId xmlns:a16="http://schemas.microsoft.com/office/drawing/2014/main" id="{3E3E0B19-A089-448F-B433-DC900FB9DC53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170396" y="316484"/>
                  <a:ext cx="363600" cy="34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68" name="잉크 67">
                  <a:extLst>
                    <a:ext uri="{FF2B5EF4-FFF2-40B4-BE49-F238E27FC236}">
                      <a16:creationId xmlns:a16="http://schemas.microsoft.com/office/drawing/2014/main" id="{7B06E87E-C917-40E2-8187-65A2FB2F7E01}"/>
                    </a:ext>
                  </a:extLst>
                </p14:cNvPr>
                <p14:cNvContentPartPr/>
                <p14:nvPr/>
              </p14:nvContentPartPr>
              <p14:xfrm>
                <a:off x="1256436" y="2898764"/>
                <a:ext cx="253440" cy="340920"/>
              </p14:xfrm>
            </p:contentPart>
          </mc:Choice>
          <mc:Fallback>
            <p:pic>
              <p:nvPicPr>
                <p:cNvPr id="68" name="잉크 67">
                  <a:extLst>
                    <a:ext uri="{FF2B5EF4-FFF2-40B4-BE49-F238E27FC236}">
                      <a16:creationId xmlns:a16="http://schemas.microsoft.com/office/drawing/2014/main" id="{7B06E87E-C917-40E2-8187-65A2FB2F7E01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247436" y="2889764"/>
                  <a:ext cx="271080" cy="35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69" name="잉크 68">
                  <a:extLst>
                    <a:ext uri="{FF2B5EF4-FFF2-40B4-BE49-F238E27FC236}">
                      <a16:creationId xmlns:a16="http://schemas.microsoft.com/office/drawing/2014/main" id="{DFBD5A28-8C76-4628-909D-12683B1F3869}"/>
                    </a:ext>
                  </a:extLst>
                </p14:cNvPr>
                <p14:cNvContentPartPr/>
                <p14:nvPr/>
              </p14:nvContentPartPr>
              <p14:xfrm>
                <a:off x="1248516" y="5391404"/>
                <a:ext cx="255600" cy="381600"/>
              </p14:xfrm>
            </p:contentPart>
          </mc:Choice>
          <mc:Fallback>
            <p:pic>
              <p:nvPicPr>
                <p:cNvPr id="69" name="잉크 68">
                  <a:extLst>
                    <a:ext uri="{FF2B5EF4-FFF2-40B4-BE49-F238E27FC236}">
                      <a16:creationId xmlns:a16="http://schemas.microsoft.com/office/drawing/2014/main" id="{DFBD5A28-8C76-4628-909D-12683B1F3869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239516" y="5382404"/>
                  <a:ext cx="273240" cy="39924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97" name="그림 96">
            <a:extLst>
              <a:ext uri="{FF2B5EF4-FFF2-40B4-BE49-F238E27FC236}">
                <a16:creationId xmlns:a16="http://schemas.microsoft.com/office/drawing/2014/main" id="{92256A1E-0CE8-425B-90DB-1C3CB4B714F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03929" y="108689"/>
            <a:ext cx="4324350" cy="6515100"/>
          </a:xfrm>
          <a:prstGeom prst="rect">
            <a:avLst/>
          </a:prstGeom>
        </p:spPr>
      </p:pic>
      <p:grpSp>
        <p:nvGrpSpPr>
          <p:cNvPr id="98" name="그룹 97">
            <a:extLst>
              <a:ext uri="{FF2B5EF4-FFF2-40B4-BE49-F238E27FC236}">
                <a16:creationId xmlns:a16="http://schemas.microsoft.com/office/drawing/2014/main" id="{A03954C2-B3F1-4FC1-8351-28E7D4275ACC}"/>
              </a:ext>
            </a:extLst>
          </p:cNvPr>
          <p:cNvGrpSpPr/>
          <p:nvPr/>
        </p:nvGrpSpPr>
        <p:grpSpPr>
          <a:xfrm>
            <a:off x="6054711" y="1168529"/>
            <a:ext cx="2779611" cy="2747880"/>
            <a:chOff x="4238676" y="323684"/>
            <a:chExt cx="3689640" cy="3647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51" name="잉크 50">
                  <a:extLst>
                    <a:ext uri="{FF2B5EF4-FFF2-40B4-BE49-F238E27FC236}">
                      <a16:creationId xmlns:a16="http://schemas.microsoft.com/office/drawing/2014/main" id="{A91E1310-69C4-4C29-9AF2-EF69905223AA}"/>
                    </a:ext>
                  </a:extLst>
                </p14:cNvPr>
                <p14:cNvContentPartPr/>
                <p14:nvPr/>
              </p14:nvContentPartPr>
              <p14:xfrm>
                <a:off x="4558356" y="1985804"/>
                <a:ext cx="68040" cy="76320"/>
              </p14:xfrm>
            </p:contentPart>
          </mc:Choice>
          <mc:Fallback xmlns="">
            <p:pic>
              <p:nvPicPr>
                <p:cNvPr id="51" name="잉크 50">
                  <a:extLst>
                    <a:ext uri="{FF2B5EF4-FFF2-40B4-BE49-F238E27FC236}">
                      <a16:creationId xmlns:a16="http://schemas.microsoft.com/office/drawing/2014/main" id="{A91E1310-69C4-4C29-9AF2-EF69905223AA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549716" y="1976804"/>
                  <a:ext cx="85680" cy="939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66" name="그룹 65">
              <a:extLst>
                <a:ext uri="{FF2B5EF4-FFF2-40B4-BE49-F238E27FC236}">
                  <a16:creationId xmlns:a16="http://schemas.microsoft.com/office/drawing/2014/main" id="{44EEA08E-8AEA-412A-80B7-0C3CF6914752}"/>
                </a:ext>
              </a:extLst>
            </p:cNvPr>
            <p:cNvGrpSpPr/>
            <p:nvPr/>
          </p:nvGrpSpPr>
          <p:grpSpPr>
            <a:xfrm>
              <a:off x="4238676" y="323684"/>
              <a:ext cx="2732760" cy="1631520"/>
              <a:chOff x="4238676" y="323684"/>
              <a:chExt cx="2732760" cy="16315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2">
                <p14:nvContentPartPr>
                  <p14:cNvPr id="3" name="잉크 2">
                    <a:extLst>
                      <a:ext uri="{FF2B5EF4-FFF2-40B4-BE49-F238E27FC236}">
                        <a16:creationId xmlns:a16="http://schemas.microsoft.com/office/drawing/2014/main" id="{43E31E8F-4666-48CB-96D2-63F3861F4189}"/>
                      </a:ext>
                    </a:extLst>
                  </p14:cNvPr>
                  <p14:cNvContentPartPr/>
                  <p14:nvPr/>
                </p14:nvContentPartPr>
                <p14:xfrm>
                  <a:off x="4518396" y="657044"/>
                  <a:ext cx="57600" cy="310680"/>
                </p14:xfrm>
              </p:contentPart>
            </mc:Choice>
            <mc:Fallback xmlns="">
              <p:pic>
                <p:nvPicPr>
                  <p:cNvPr id="3" name="잉크 2">
                    <a:extLst>
                      <a:ext uri="{FF2B5EF4-FFF2-40B4-BE49-F238E27FC236}">
                        <a16:creationId xmlns:a16="http://schemas.microsoft.com/office/drawing/2014/main" id="{43E31E8F-4666-48CB-96D2-63F3861F4189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4509396" y="648404"/>
                    <a:ext cx="75240" cy="328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">
                <p14:nvContentPartPr>
                  <p14:cNvPr id="4" name="잉크 3">
                    <a:extLst>
                      <a:ext uri="{FF2B5EF4-FFF2-40B4-BE49-F238E27FC236}">
                        <a16:creationId xmlns:a16="http://schemas.microsoft.com/office/drawing/2014/main" id="{297FC732-40EF-4088-AA09-AF28CF60611D}"/>
                      </a:ext>
                    </a:extLst>
                  </p14:cNvPr>
                  <p14:cNvContentPartPr/>
                  <p14:nvPr/>
                </p14:nvContentPartPr>
                <p14:xfrm>
                  <a:off x="4519476" y="667844"/>
                  <a:ext cx="137520" cy="240480"/>
                </p14:xfrm>
              </p:contentPart>
            </mc:Choice>
            <mc:Fallback xmlns="">
              <p:pic>
                <p:nvPicPr>
                  <p:cNvPr id="4" name="잉크 3">
                    <a:extLst>
                      <a:ext uri="{FF2B5EF4-FFF2-40B4-BE49-F238E27FC236}">
                        <a16:creationId xmlns:a16="http://schemas.microsoft.com/office/drawing/2014/main" id="{297FC732-40EF-4088-AA09-AF28CF60611D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4510836" y="658844"/>
                    <a:ext cx="155160" cy="258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">
                <p14:nvContentPartPr>
                  <p14:cNvPr id="5" name="잉크 4">
                    <a:extLst>
                      <a:ext uri="{FF2B5EF4-FFF2-40B4-BE49-F238E27FC236}">
                        <a16:creationId xmlns:a16="http://schemas.microsoft.com/office/drawing/2014/main" id="{FC51708A-283F-4319-9C73-ED3F509A76A3}"/>
                      </a:ext>
                    </a:extLst>
                  </p14:cNvPr>
                  <p14:cNvContentPartPr/>
                  <p14:nvPr/>
                </p14:nvContentPartPr>
                <p14:xfrm>
                  <a:off x="4638276" y="742724"/>
                  <a:ext cx="106200" cy="161640"/>
                </p14:xfrm>
              </p:contentPart>
            </mc:Choice>
            <mc:Fallback xmlns="">
              <p:pic>
                <p:nvPicPr>
                  <p:cNvPr id="5" name="잉크 4">
                    <a:extLst>
                      <a:ext uri="{FF2B5EF4-FFF2-40B4-BE49-F238E27FC236}">
                        <a16:creationId xmlns:a16="http://schemas.microsoft.com/office/drawing/2014/main" id="{FC51708A-283F-4319-9C73-ED3F509A76A3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4629276" y="733724"/>
                    <a:ext cx="123840" cy="179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">
                <p14:nvContentPartPr>
                  <p14:cNvPr id="6" name="잉크 5">
                    <a:extLst>
                      <a:ext uri="{FF2B5EF4-FFF2-40B4-BE49-F238E27FC236}">
                        <a16:creationId xmlns:a16="http://schemas.microsoft.com/office/drawing/2014/main" id="{8850B1F9-05B6-4A05-B677-1F014C97A475}"/>
                      </a:ext>
                    </a:extLst>
                  </p14:cNvPr>
                  <p14:cNvContentPartPr/>
                  <p14:nvPr/>
                </p14:nvContentPartPr>
                <p14:xfrm>
                  <a:off x="4709916" y="722924"/>
                  <a:ext cx="160920" cy="138960"/>
                </p14:xfrm>
              </p:contentPart>
            </mc:Choice>
            <mc:Fallback xmlns="">
              <p:pic>
                <p:nvPicPr>
                  <p:cNvPr id="6" name="잉크 5">
                    <a:extLst>
                      <a:ext uri="{FF2B5EF4-FFF2-40B4-BE49-F238E27FC236}">
                        <a16:creationId xmlns:a16="http://schemas.microsoft.com/office/drawing/2014/main" id="{8850B1F9-05B6-4A05-B677-1F014C97A475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4701276" y="714284"/>
                    <a:ext cx="178560" cy="156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">
                <p14:nvContentPartPr>
                  <p14:cNvPr id="8" name="잉크 7">
                    <a:extLst>
                      <a:ext uri="{FF2B5EF4-FFF2-40B4-BE49-F238E27FC236}">
                        <a16:creationId xmlns:a16="http://schemas.microsoft.com/office/drawing/2014/main" id="{3FCBE596-35D6-4742-9D59-C07501CB87AB}"/>
                      </a:ext>
                    </a:extLst>
                  </p14:cNvPr>
                  <p14:cNvContentPartPr/>
                  <p14:nvPr/>
                </p14:nvContentPartPr>
                <p14:xfrm>
                  <a:off x="4848516" y="618524"/>
                  <a:ext cx="224640" cy="226440"/>
                </p14:xfrm>
              </p:contentPart>
            </mc:Choice>
            <mc:Fallback xmlns="">
              <p:pic>
                <p:nvPicPr>
                  <p:cNvPr id="8" name="잉크 7">
                    <a:extLst>
                      <a:ext uri="{FF2B5EF4-FFF2-40B4-BE49-F238E27FC236}">
                        <a16:creationId xmlns:a16="http://schemas.microsoft.com/office/drawing/2014/main" id="{3FCBE596-35D6-4742-9D59-C07501CB87AB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4839876" y="609884"/>
                    <a:ext cx="242280" cy="244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">
                <p14:nvContentPartPr>
                  <p14:cNvPr id="9" name="잉크 8">
                    <a:extLst>
                      <a:ext uri="{FF2B5EF4-FFF2-40B4-BE49-F238E27FC236}">
                        <a16:creationId xmlns:a16="http://schemas.microsoft.com/office/drawing/2014/main" id="{B837C6DE-4579-4F2A-AA7B-C129A1466E13}"/>
                      </a:ext>
                    </a:extLst>
                  </p14:cNvPr>
                  <p14:cNvContentPartPr/>
                  <p14:nvPr/>
                </p14:nvContentPartPr>
                <p14:xfrm>
                  <a:off x="5222556" y="582884"/>
                  <a:ext cx="142200" cy="187560"/>
                </p14:xfrm>
              </p:contentPart>
            </mc:Choice>
            <mc:Fallback xmlns="">
              <p:pic>
                <p:nvPicPr>
                  <p:cNvPr id="9" name="잉크 8">
                    <a:extLst>
                      <a:ext uri="{FF2B5EF4-FFF2-40B4-BE49-F238E27FC236}">
                        <a16:creationId xmlns:a16="http://schemas.microsoft.com/office/drawing/2014/main" id="{B837C6DE-4579-4F2A-AA7B-C129A1466E13}"/>
                      </a:ext>
                    </a:extLst>
                  </p:cNvPr>
                  <p:cNvPicPr/>
                  <p:nvPr/>
                </p:nvPicPr>
                <p:blipFill>
                  <a:blip r:embed="rId23"/>
                  <a:stretch>
                    <a:fillRect/>
                  </a:stretch>
                </p:blipFill>
                <p:spPr>
                  <a:xfrm>
                    <a:off x="5213916" y="573884"/>
                    <a:ext cx="159840" cy="205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">
                <p14:nvContentPartPr>
                  <p14:cNvPr id="10" name="잉크 9">
                    <a:extLst>
                      <a:ext uri="{FF2B5EF4-FFF2-40B4-BE49-F238E27FC236}">
                        <a16:creationId xmlns:a16="http://schemas.microsoft.com/office/drawing/2014/main" id="{34AAE60D-AE08-4E11-A54A-2CF9A9A6D175}"/>
                      </a:ext>
                    </a:extLst>
                  </p14:cNvPr>
                  <p14:cNvContentPartPr/>
                  <p14:nvPr/>
                </p14:nvContentPartPr>
                <p14:xfrm>
                  <a:off x="5382756" y="560924"/>
                  <a:ext cx="81720" cy="156240"/>
                </p14:xfrm>
              </p:contentPart>
            </mc:Choice>
            <mc:Fallback xmlns="">
              <p:pic>
                <p:nvPicPr>
                  <p:cNvPr id="10" name="잉크 9">
                    <a:extLst>
                      <a:ext uri="{FF2B5EF4-FFF2-40B4-BE49-F238E27FC236}">
                        <a16:creationId xmlns:a16="http://schemas.microsoft.com/office/drawing/2014/main" id="{34AAE60D-AE08-4E11-A54A-2CF9A9A6D175}"/>
                      </a:ext>
                    </a:extLst>
                  </p:cNvPr>
                  <p:cNvPicPr/>
                  <p:nvPr/>
                </p:nvPicPr>
                <p:blipFill>
                  <a:blip r:embed="rId25"/>
                  <a:stretch>
                    <a:fillRect/>
                  </a:stretch>
                </p:blipFill>
                <p:spPr>
                  <a:xfrm>
                    <a:off x="5373756" y="552284"/>
                    <a:ext cx="99360" cy="173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">
                <p14:nvContentPartPr>
                  <p14:cNvPr id="11" name="잉크 10">
                    <a:extLst>
                      <a:ext uri="{FF2B5EF4-FFF2-40B4-BE49-F238E27FC236}">
                        <a16:creationId xmlns:a16="http://schemas.microsoft.com/office/drawing/2014/main" id="{D69AA6D3-80C7-4367-B97A-10794D37FE6C}"/>
                      </a:ext>
                    </a:extLst>
                  </p14:cNvPr>
                  <p14:cNvContentPartPr/>
                  <p14:nvPr/>
                </p14:nvContentPartPr>
                <p14:xfrm>
                  <a:off x="5454036" y="540044"/>
                  <a:ext cx="113040" cy="181800"/>
                </p14:xfrm>
              </p:contentPart>
            </mc:Choice>
            <mc:Fallback xmlns="">
              <p:pic>
                <p:nvPicPr>
                  <p:cNvPr id="11" name="잉크 10">
                    <a:extLst>
                      <a:ext uri="{FF2B5EF4-FFF2-40B4-BE49-F238E27FC236}">
                        <a16:creationId xmlns:a16="http://schemas.microsoft.com/office/drawing/2014/main" id="{D69AA6D3-80C7-4367-B97A-10794D37FE6C}"/>
                      </a:ext>
                    </a:extLst>
                  </p:cNvPr>
                  <p:cNvPicPr/>
                  <p:nvPr/>
                </p:nvPicPr>
                <p:blipFill>
                  <a:blip r:embed="rId27"/>
                  <a:stretch>
                    <a:fillRect/>
                  </a:stretch>
                </p:blipFill>
                <p:spPr>
                  <a:xfrm>
                    <a:off x="5445036" y="531044"/>
                    <a:ext cx="130680" cy="199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">
                <p14:nvContentPartPr>
                  <p14:cNvPr id="12" name="잉크 11">
                    <a:extLst>
                      <a:ext uri="{FF2B5EF4-FFF2-40B4-BE49-F238E27FC236}">
                        <a16:creationId xmlns:a16="http://schemas.microsoft.com/office/drawing/2014/main" id="{6B3D6657-A1FF-4CDB-845A-52315CCEEEE7}"/>
                      </a:ext>
                    </a:extLst>
                  </p14:cNvPr>
                  <p14:cNvContentPartPr/>
                  <p14:nvPr/>
                </p14:nvContentPartPr>
                <p14:xfrm>
                  <a:off x="5459796" y="551564"/>
                  <a:ext cx="234000" cy="104760"/>
                </p14:xfrm>
              </p:contentPart>
            </mc:Choice>
            <mc:Fallback xmlns="">
              <p:pic>
                <p:nvPicPr>
                  <p:cNvPr id="12" name="잉크 11">
                    <a:extLst>
                      <a:ext uri="{FF2B5EF4-FFF2-40B4-BE49-F238E27FC236}">
                        <a16:creationId xmlns:a16="http://schemas.microsoft.com/office/drawing/2014/main" id="{6B3D6657-A1FF-4CDB-845A-52315CCEEEE7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5451156" y="542564"/>
                    <a:ext cx="251640" cy="122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">
                <p14:nvContentPartPr>
                  <p14:cNvPr id="13" name="잉크 12">
                    <a:extLst>
                      <a:ext uri="{FF2B5EF4-FFF2-40B4-BE49-F238E27FC236}">
                        <a16:creationId xmlns:a16="http://schemas.microsoft.com/office/drawing/2014/main" id="{893069B6-EAEC-47BF-ABC2-6ABCC30BBDBB}"/>
                      </a:ext>
                    </a:extLst>
                  </p14:cNvPr>
                  <p14:cNvContentPartPr/>
                  <p14:nvPr/>
                </p14:nvContentPartPr>
                <p14:xfrm>
                  <a:off x="5783076" y="424844"/>
                  <a:ext cx="119520" cy="168840"/>
                </p14:xfrm>
              </p:contentPart>
            </mc:Choice>
            <mc:Fallback xmlns="">
              <p:pic>
                <p:nvPicPr>
                  <p:cNvPr id="13" name="잉크 12">
                    <a:extLst>
                      <a:ext uri="{FF2B5EF4-FFF2-40B4-BE49-F238E27FC236}">
                        <a16:creationId xmlns:a16="http://schemas.microsoft.com/office/drawing/2014/main" id="{893069B6-EAEC-47BF-ABC2-6ABCC30BBDBB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5774076" y="416204"/>
                    <a:ext cx="137160" cy="186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">
                <p14:nvContentPartPr>
                  <p14:cNvPr id="14" name="잉크 13">
                    <a:extLst>
                      <a:ext uri="{FF2B5EF4-FFF2-40B4-BE49-F238E27FC236}">
                        <a16:creationId xmlns:a16="http://schemas.microsoft.com/office/drawing/2014/main" id="{A2E88F18-C1AC-46A8-8EE5-CA9091CAD5FD}"/>
                      </a:ext>
                    </a:extLst>
                  </p14:cNvPr>
                  <p14:cNvContentPartPr/>
                  <p14:nvPr/>
                </p14:nvContentPartPr>
                <p14:xfrm>
                  <a:off x="5793156" y="508004"/>
                  <a:ext cx="114480" cy="22680"/>
                </p14:xfrm>
              </p:contentPart>
            </mc:Choice>
            <mc:Fallback xmlns="">
              <p:pic>
                <p:nvPicPr>
                  <p:cNvPr id="14" name="잉크 13">
                    <a:extLst>
                      <a:ext uri="{FF2B5EF4-FFF2-40B4-BE49-F238E27FC236}">
                        <a16:creationId xmlns:a16="http://schemas.microsoft.com/office/drawing/2014/main" id="{A2E88F18-C1AC-46A8-8EE5-CA9091CAD5FD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5784156" y="499004"/>
                    <a:ext cx="132120" cy="40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">
                <p14:nvContentPartPr>
                  <p14:cNvPr id="15" name="잉크 14">
                    <a:extLst>
                      <a:ext uri="{FF2B5EF4-FFF2-40B4-BE49-F238E27FC236}">
                        <a16:creationId xmlns:a16="http://schemas.microsoft.com/office/drawing/2014/main" id="{6F73C503-10D3-49D2-9333-EB0EB2DE024B}"/>
                      </a:ext>
                    </a:extLst>
                  </p14:cNvPr>
                  <p14:cNvContentPartPr/>
                  <p14:nvPr/>
                </p14:nvContentPartPr>
                <p14:xfrm>
                  <a:off x="5885316" y="426284"/>
                  <a:ext cx="117720" cy="170640"/>
                </p14:xfrm>
              </p:contentPart>
            </mc:Choice>
            <mc:Fallback xmlns="">
              <p:pic>
                <p:nvPicPr>
                  <p:cNvPr id="15" name="잉크 14">
                    <a:extLst>
                      <a:ext uri="{FF2B5EF4-FFF2-40B4-BE49-F238E27FC236}">
                        <a16:creationId xmlns:a16="http://schemas.microsoft.com/office/drawing/2014/main" id="{6F73C503-10D3-49D2-9333-EB0EB2DE024B}"/>
                      </a:ext>
                    </a:extLst>
                  </p:cNvPr>
                  <p:cNvPicPr/>
                  <p:nvPr/>
                </p:nvPicPr>
                <p:blipFill>
                  <a:blip r:embed="rId35"/>
                  <a:stretch>
                    <a:fillRect/>
                  </a:stretch>
                </p:blipFill>
                <p:spPr>
                  <a:xfrm>
                    <a:off x="5876676" y="417644"/>
                    <a:ext cx="135360" cy="188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">
                <p14:nvContentPartPr>
                  <p14:cNvPr id="16" name="잉크 15">
                    <a:extLst>
                      <a:ext uri="{FF2B5EF4-FFF2-40B4-BE49-F238E27FC236}">
                        <a16:creationId xmlns:a16="http://schemas.microsoft.com/office/drawing/2014/main" id="{B4A061B5-28DC-4204-9205-96F907D7EAA2}"/>
                      </a:ext>
                    </a:extLst>
                  </p14:cNvPr>
                  <p14:cNvContentPartPr/>
                  <p14:nvPr/>
                </p14:nvContentPartPr>
                <p14:xfrm>
                  <a:off x="5965956" y="419444"/>
                  <a:ext cx="290160" cy="153360"/>
                </p14:xfrm>
              </p:contentPart>
            </mc:Choice>
            <mc:Fallback xmlns="">
              <p:pic>
                <p:nvPicPr>
                  <p:cNvPr id="16" name="잉크 15">
                    <a:extLst>
                      <a:ext uri="{FF2B5EF4-FFF2-40B4-BE49-F238E27FC236}">
                        <a16:creationId xmlns:a16="http://schemas.microsoft.com/office/drawing/2014/main" id="{B4A061B5-28DC-4204-9205-96F907D7EAA2}"/>
                      </a:ext>
                    </a:extLst>
                  </p:cNvPr>
                  <p:cNvPicPr/>
                  <p:nvPr/>
                </p:nvPicPr>
                <p:blipFill>
                  <a:blip r:embed="rId37"/>
                  <a:stretch>
                    <a:fillRect/>
                  </a:stretch>
                </p:blipFill>
                <p:spPr>
                  <a:xfrm>
                    <a:off x="5956956" y="410804"/>
                    <a:ext cx="307800" cy="17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8">
                <p14:nvContentPartPr>
                  <p14:cNvPr id="17" name="잉크 16">
                    <a:extLst>
                      <a:ext uri="{FF2B5EF4-FFF2-40B4-BE49-F238E27FC236}">
                        <a16:creationId xmlns:a16="http://schemas.microsoft.com/office/drawing/2014/main" id="{E39910E4-9366-4D2C-994A-85A635CAB104}"/>
                      </a:ext>
                    </a:extLst>
                  </p14:cNvPr>
                  <p14:cNvContentPartPr/>
                  <p14:nvPr/>
                </p14:nvContentPartPr>
                <p14:xfrm>
                  <a:off x="6226596" y="385244"/>
                  <a:ext cx="45000" cy="110880"/>
                </p14:xfrm>
              </p:contentPart>
            </mc:Choice>
            <mc:Fallback xmlns="">
              <p:pic>
                <p:nvPicPr>
                  <p:cNvPr id="17" name="잉크 16">
                    <a:extLst>
                      <a:ext uri="{FF2B5EF4-FFF2-40B4-BE49-F238E27FC236}">
                        <a16:creationId xmlns:a16="http://schemas.microsoft.com/office/drawing/2014/main" id="{E39910E4-9366-4D2C-994A-85A635CAB104}"/>
                      </a:ext>
                    </a:extLst>
                  </p:cNvPr>
                  <p:cNvPicPr/>
                  <p:nvPr/>
                </p:nvPicPr>
                <p:blipFill>
                  <a:blip r:embed="rId39"/>
                  <a:stretch>
                    <a:fillRect/>
                  </a:stretch>
                </p:blipFill>
                <p:spPr>
                  <a:xfrm>
                    <a:off x="6217956" y="376604"/>
                    <a:ext cx="62640" cy="128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0">
                <p14:nvContentPartPr>
                  <p14:cNvPr id="18" name="잉크 17">
                    <a:extLst>
                      <a:ext uri="{FF2B5EF4-FFF2-40B4-BE49-F238E27FC236}">
                        <a16:creationId xmlns:a16="http://schemas.microsoft.com/office/drawing/2014/main" id="{B4D708D9-7AF9-4D10-AC0B-6D31A82CDE70}"/>
                      </a:ext>
                    </a:extLst>
                  </p14:cNvPr>
                  <p14:cNvContentPartPr/>
                  <p14:nvPr/>
                </p14:nvContentPartPr>
                <p14:xfrm>
                  <a:off x="6250716" y="360404"/>
                  <a:ext cx="79200" cy="79560"/>
                </p14:xfrm>
              </p:contentPart>
            </mc:Choice>
            <mc:Fallback xmlns="">
              <p:pic>
                <p:nvPicPr>
                  <p:cNvPr id="18" name="잉크 17">
                    <a:extLst>
                      <a:ext uri="{FF2B5EF4-FFF2-40B4-BE49-F238E27FC236}">
                        <a16:creationId xmlns:a16="http://schemas.microsoft.com/office/drawing/2014/main" id="{B4D708D9-7AF9-4D10-AC0B-6D31A82CDE70}"/>
                      </a:ext>
                    </a:extLst>
                  </p:cNvPr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6241716" y="351404"/>
                    <a:ext cx="96840" cy="97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">
                <p14:nvContentPartPr>
                  <p14:cNvPr id="19" name="잉크 18">
                    <a:extLst>
                      <a:ext uri="{FF2B5EF4-FFF2-40B4-BE49-F238E27FC236}">
                        <a16:creationId xmlns:a16="http://schemas.microsoft.com/office/drawing/2014/main" id="{F2DAB980-C494-4940-B45A-BECD2AE27E08}"/>
                      </a:ext>
                    </a:extLst>
                  </p14:cNvPr>
                  <p14:cNvContentPartPr/>
                  <p14:nvPr/>
                </p14:nvContentPartPr>
                <p14:xfrm>
                  <a:off x="6186636" y="441764"/>
                  <a:ext cx="173880" cy="116280"/>
                </p14:xfrm>
              </p:contentPart>
            </mc:Choice>
            <mc:Fallback xmlns="">
              <p:pic>
                <p:nvPicPr>
                  <p:cNvPr id="19" name="잉크 18">
                    <a:extLst>
                      <a:ext uri="{FF2B5EF4-FFF2-40B4-BE49-F238E27FC236}">
                        <a16:creationId xmlns:a16="http://schemas.microsoft.com/office/drawing/2014/main" id="{F2DAB980-C494-4940-B45A-BECD2AE27E08}"/>
                      </a:ext>
                    </a:extLst>
                  </p:cNvPr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6177636" y="433124"/>
                    <a:ext cx="191520" cy="133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4">
                <p14:nvContentPartPr>
                  <p14:cNvPr id="20" name="잉크 19">
                    <a:extLst>
                      <a:ext uri="{FF2B5EF4-FFF2-40B4-BE49-F238E27FC236}">
                        <a16:creationId xmlns:a16="http://schemas.microsoft.com/office/drawing/2014/main" id="{8A3A602F-F971-42E6-A8B2-C0224668DAEC}"/>
                      </a:ext>
                    </a:extLst>
                  </p14:cNvPr>
                  <p14:cNvContentPartPr/>
                  <p14:nvPr/>
                </p14:nvContentPartPr>
                <p14:xfrm>
                  <a:off x="6361596" y="323684"/>
                  <a:ext cx="144000" cy="142920"/>
                </p14:xfrm>
              </p:contentPart>
            </mc:Choice>
            <mc:Fallback xmlns="">
              <p:pic>
                <p:nvPicPr>
                  <p:cNvPr id="20" name="잉크 19">
                    <a:extLst>
                      <a:ext uri="{FF2B5EF4-FFF2-40B4-BE49-F238E27FC236}">
                        <a16:creationId xmlns:a16="http://schemas.microsoft.com/office/drawing/2014/main" id="{8A3A602F-F971-42E6-A8B2-C0224668DAEC}"/>
                      </a:ext>
                    </a:extLst>
                  </p:cNvPr>
                  <p:cNvPicPr/>
                  <p:nvPr/>
                </p:nvPicPr>
                <p:blipFill>
                  <a:blip r:embed="rId45"/>
                  <a:stretch>
                    <a:fillRect/>
                  </a:stretch>
                </p:blipFill>
                <p:spPr>
                  <a:xfrm>
                    <a:off x="6352596" y="314684"/>
                    <a:ext cx="161640" cy="160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6">
                <p14:nvContentPartPr>
                  <p14:cNvPr id="21" name="잉크 20">
                    <a:extLst>
                      <a:ext uri="{FF2B5EF4-FFF2-40B4-BE49-F238E27FC236}">
                        <a16:creationId xmlns:a16="http://schemas.microsoft.com/office/drawing/2014/main" id="{FA8058BC-BEF0-43FD-A399-CA2BBCFD6A15}"/>
                      </a:ext>
                    </a:extLst>
                  </p14:cNvPr>
                  <p14:cNvContentPartPr/>
                  <p14:nvPr/>
                </p14:nvContentPartPr>
                <p14:xfrm>
                  <a:off x="6435036" y="496124"/>
                  <a:ext cx="128880" cy="72360"/>
                </p14:xfrm>
              </p:contentPart>
            </mc:Choice>
            <mc:Fallback xmlns="">
              <p:pic>
                <p:nvPicPr>
                  <p:cNvPr id="21" name="잉크 20">
                    <a:extLst>
                      <a:ext uri="{FF2B5EF4-FFF2-40B4-BE49-F238E27FC236}">
                        <a16:creationId xmlns:a16="http://schemas.microsoft.com/office/drawing/2014/main" id="{FA8058BC-BEF0-43FD-A399-CA2BBCFD6A15}"/>
                      </a:ext>
                    </a:extLst>
                  </p:cNvPr>
                  <p:cNvPicPr/>
                  <p:nvPr/>
                </p:nvPicPr>
                <p:blipFill>
                  <a:blip r:embed="rId47"/>
                  <a:stretch>
                    <a:fillRect/>
                  </a:stretch>
                </p:blipFill>
                <p:spPr>
                  <a:xfrm>
                    <a:off x="6426036" y="487484"/>
                    <a:ext cx="146520" cy="90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">
                <p14:nvContentPartPr>
                  <p14:cNvPr id="23" name="잉크 22">
                    <a:extLst>
                      <a:ext uri="{FF2B5EF4-FFF2-40B4-BE49-F238E27FC236}">
                        <a16:creationId xmlns:a16="http://schemas.microsoft.com/office/drawing/2014/main" id="{48167512-122E-4812-9A56-743545C2104D}"/>
                      </a:ext>
                    </a:extLst>
                  </p14:cNvPr>
                  <p14:cNvContentPartPr/>
                  <p14:nvPr/>
                </p14:nvContentPartPr>
                <p14:xfrm>
                  <a:off x="4677156" y="1151684"/>
                  <a:ext cx="100440" cy="189360"/>
                </p14:xfrm>
              </p:contentPart>
            </mc:Choice>
            <mc:Fallback xmlns="">
              <p:pic>
                <p:nvPicPr>
                  <p:cNvPr id="23" name="잉크 22">
                    <a:extLst>
                      <a:ext uri="{FF2B5EF4-FFF2-40B4-BE49-F238E27FC236}">
                        <a16:creationId xmlns:a16="http://schemas.microsoft.com/office/drawing/2014/main" id="{48167512-122E-4812-9A56-743545C2104D}"/>
                      </a:ext>
                    </a:extLst>
                  </p:cNvPr>
                  <p:cNvPicPr/>
                  <p:nvPr/>
                </p:nvPicPr>
                <p:blipFill>
                  <a:blip r:embed="rId49"/>
                  <a:stretch>
                    <a:fillRect/>
                  </a:stretch>
                </p:blipFill>
                <p:spPr>
                  <a:xfrm>
                    <a:off x="4668156" y="1143044"/>
                    <a:ext cx="118080" cy="207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">
                <p14:nvContentPartPr>
                  <p14:cNvPr id="24" name="잉크 23">
                    <a:extLst>
                      <a:ext uri="{FF2B5EF4-FFF2-40B4-BE49-F238E27FC236}">
                        <a16:creationId xmlns:a16="http://schemas.microsoft.com/office/drawing/2014/main" id="{E42EDAB2-2F83-415C-AEEF-E31CBB93E70A}"/>
                      </a:ext>
                    </a:extLst>
                  </p14:cNvPr>
                  <p14:cNvContentPartPr/>
                  <p14:nvPr/>
                </p14:nvContentPartPr>
                <p14:xfrm>
                  <a:off x="4728276" y="1199564"/>
                  <a:ext cx="70920" cy="81360"/>
                </p14:xfrm>
              </p:contentPart>
            </mc:Choice>
            <mc:Fallback xmlns="">
              <p:pic>
                <p:nvPicPr>
                  <p:cNvPr id="24" name="잉크 23">
                    <a:extLst>
                      <a:ext uri="{FF2B5EF4-FFF2-40B4-BE49-F238E27FC236}">
                        <a16:creationId xmlns:a16="http://schemas.microsoft.com/office/drawing/2014/main" id="{E42EDAB2-2F83-415C-AEEF-E31CBB93E70A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4719636" y="1190564"/>
                    <a:ext cx="88560" cy="99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">
                <p14:nvContentPartPr>
                  <p14:cNvPr id="25" name="잉크 24">
                    <a:extLst>
                      <a:ext uri="{FF2B5EF4-FFF2-40B4-BE49-F238E27FC236}">
                        <a16:creationId xmlns:a16="http://schemas.microsoft.com/office/drawing/2014/main" id="{52BD6602-7FD8-41F0-9F40-792793827F8D}"/>
                      </a:ext>
                    </a:extLst>
                  </p14:cNvPr>
                  <p14:cNvContentPartPr/>
                  <p14:nvPr/>
                </p14:nvContentPartPr>
                <p14:xfrm>
                  <a:off x="4804956" y="1114964"/>
                  <a:ext cx="55080" cy="204480"/>
                </p14:xfrm>
              </p:contentPart>
            </mc:Choice>
            <mc:Fallback xmlns="">
              <p:pic>
                <p:nvPicPr>
                  <p:cNvPr id="25" name="잉크 24">
                    <a:extLst>
                      <a:ext uri="{FF2B5EF4-FFF2-40B4-BE49-F238E27FC236}">
                        <a16:creationId xmlns:a16="http://schemas.microsoft.com/office/drawing/2014/main" id="{52BD6602-7FD8-41F0-9F40-792793827F8D}"/>
                      </a:ext>
                    </a:extLst>
                  </p:cNvPr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4796316" y="1105964"/>
                    <a:ext cx="72720" cy="22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">
                <p14:nvContentPartPr>
                  <p14:cNvPr id="26" name="잉크 25">
                    <a:extLst>
                      <a:ext uri="{FF2B5EF4-FFF2-40B4-BE49-F238E27FC236}">
                        <a16:creationId xmlns:a16="http://schemas.microsoft.com/office/drawing/2014/main" id="{F5911768-A14F-4D61-B8D8-E5A72508D862}"/>
                      </a:ext>
                    </a:extLst>
                  </p14:cNvPr>
                  <p14:cNvContentPartPr/>
                  <p14:nvPr/>
                </p14:nvContentPartPr>
                <p14:xfrm>
                  <a:off x="4848876" y="1118924"/>
                  <a:ext cx="106920" cy="140040"/>
                </p14:xfrm>
              </p:contentPart>
            </mc:Choice>
            <mc:Fallback xmlns="">
              <p:pic>
                <p:nvPicPr>
                  <p:cNvPr id="26" name="잉크 25">
                    <a:extLst>
                      <a:ext uri="{FF2B5EF4-FFF2-40B4-BE49-F238E27FC236}">
                        <a16:creationId xmlns:a16="http://schemas.microsoft.com/office/drawing/2014/main" id="{F5911768-A14F-4D61-B8D8-E5A72508D862}"/>
                      </a:ext>
                    </a:extLst>
                  </p:cNvPr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4840236" y="1110284"/>
                    <a:ext cx="124560" cy="157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">
                <p14:nvContentPartPr>
                  <p14:cNvPr id="27" name="잉크 26">
                    <a:extLst>
                      <a:ext uri="{FF2B5EF4-FFF2-40B4-BE49-F238E27FC236}">
                        <a16:creationId xmlns:a16="http://schemas.microsoft.com/office/drawing/2014/main" id="{ED8C07F1-D1BD-4D69-8CDA-179B1BFD8AA8}"/>
                      </a:ext>
                    </a:extLst>
                  </p14:cNvPr>
                  <p14:cNvContentPartPr/>
                  <p14:nvPr/>
                </p14:nvContentPartPr>
                <p14:xfrm>
                  <a:off x="4953996" y="1127564"/>
                  <a:ext cx="110880" cy="118440"/>
                </p14:xfrm>
              </p:contentPart>
            </mc:Choice>
            <mc:Fallback xmlns="">
              <p:pic>
                <p:nvPicPr>
                  <p:cNvPr id="27" name="잉크 26">
                    <a:extLst>
                      <a:ext uri="{FF2B5EF4-FFF2-40B4-BE49-F238E27FC236}">
                        <a16:creationId xmlns:a16="http://schemas.microsoft.com/office/drawing/2014/main" id="{ED8C07F1-D1BD-4D69-8CDA-179B1BFD8AA8}"/>
                      </a:ext>
                    </a:extLst>
                  </p:cNvPr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4944996" y="1118924"/>
                    <a:ext cx="128520" cy="136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">
                <p14:nvContentPartPr>
                  <p14:cNvPr id="28" name="잉크 27">
                    <a:extLst>
                      <a:ext uri="{FF2B5EF4-FFF2-40B4-BE49-F238E27FC236}">
                        <a16:creationId xmlns:a16="http://schemas.microsoft.com/office/drawing/2014/main" id="{CD4452BF-5457-4F82-B820-B5BB80B17257}"/>
                      </a:ext>
                    </a:extLst>
                  </p14:cNvPr>
                  <p14:cNvContentPartPr/>
                  <p14:nvPr/>
                </p14:nvContentPartPr>
                <p14:xfrm>
                  <a:off x="4973436" y="1267604"/>
                  <a:ext cx="97560" cy="43920"/>
                </p14:xfrm>
              </p:contentPart>
            </mc:Choice>
            <mc:Fallback xmlns="">
              <p:pic>
                <p:nvPicPr>
                  <p:cNvPr id="28" name="잉크 27">
                    <a:extLst>
                      <a:ext uri="{FF2B5EF4-FFF2-40B4-BE49-F238E27FC236}">
                        <a16:creationId xmlns:a16="http://schemas.microsoft.com/office/drawing/2014/main" id="{CD4452BF-5457-4F82-B820-B5BB80B17257}"/>
                      </a:ext>
                    </a:extLst>
                  </p:cNvPr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4964796" y="1258964"/>
                    <a:ext cx="115200" cy="61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0">
                <p14:nvContentPartPr>
                  <p14:cNvPr id="29" name="잉크 28">
                    <a:extLst>
                      <a:ext uri="{FF2B5EF4-FFF2-40B4-BE49-F238E27FC236}">
                        <a16:creationId xmlns:a16="http://schemas.microsoft.com/office/drawing/2014/main" id="{B2673CBE-EDFB-4963-B807-F6E720DA59E6}"/>
                      </a:ext>
                    </a:extLst>
                  </p14:cNvPr>
                  <p14:cNvContentPartPr/>
                  <p14:nvPr/>
                </p14:nvContentPartPr>
                <p14:xfrm>
                  <a:off x="5096196" y="1151684"/>
                  <a:ext cx="71640" cy="69840"/>
                </p14:xfrm>
              </p:contentPart>
            </mc:Choice>
            <mc:Fallback xmlns="">
              <p:pic>
                <p:nvPicPr>
                  <p:cNvPr id="29" name="잉크 28">
                    <a:extLst>
                      <a:ext uri="{FF2B5EF4-FFF2-40B4-BE49-F238E27FC236}">
                        <a16:creationId xmlns:a16="http://schemas.microsoft.com/office/drawing/2014/main" id="{B2673CBE-EDFB-4963-B807-F6E720DA59E6}"/>
                      </a:ext>
                    </a:extLst>
                  </p:cNvPr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5087556" y="1142684"/>
                    <a:ext cx="89280" cy="87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2">
                <p14:nvContentPartPr>
                  <p14:cNvPr id="30" name="잉크 29">
                    <a:extLst>
                      <a:ext uri="{FF2B5EF4-FFF2-40B4-BE49-F238E27FC236}">
                        <a16:creationId xmlns:a16="http://schemas.microsoft.com/office/drawing/2014/main" id="{1665545B-6689-468C-9359-53180B36E235}"/>
                      </a:ext>
                    </a:extLst>
                  </p14:cNvPr>
                  <p14:cNvContentPartPr/>
                  <p14:nvPr/>
                </p14:nvContentPartPr>
                <p14:xfrm>
                  <a:off x="5202756" y="1100924"/>
                  <a:ext cx="65520" cy="138240"/>
                </p14:xfrm>
              </p:contentPart>
            </mc:Choice>
            <mc:Fallback xmlns="">
              <p:pic>
                <p:nvPicPr>
                  <p:cNvPr id="30" name="잉크 29">
                    <a:extLst>
                      <a:ext uri="{FF2B5EF4-FFF2-40B4-BE49-F238E27FC236}">
                        <a16:creationId xmlns:a16="http://schemas.microsoft.com/office/drawing/2014/main" id="{1665545B-6689-468C-9359-53180B36E235}"/>
                      </a:ext>
                    </a:extLst>
                  </p:cNvPr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5193756" y="1091924"/>
                    <a:ext cx="83160" cy="155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4">
                <p14:nvContentPartPr>
                  <p14:cNvPr id="31" name="잉크 30">
                    <a:extLst>
                      <a:ext uri="{FF2B5EF4-FFF2-40B4-BE49-F238E27FC236}">
                        <a16:creationId xmlns:a16="http://schemas.microsoft.com/office/drawing/2014/main" id="{33394A50-663F-47C3-9123-57B2AE46E5F4}"/>
                      </a:ext>
                    </a:extLst>
                  </p14:cNvPr>
                  <p14:cNvContentPartPr/>
                  <p14:nvPr/>
                </p14:nvContentPartPr>
                <p14:xfrm>
                  <a:off x="5424516" y="1029284"/>
                  <a:ext cx="36360" cy="100440"/>
                </p14:xfrm>
              </p:contentPart>
            </mc:Choice>
            <mc:Fallback xmlns="">
              <p:pic>
                <p:nvPicPr>
                  <p:cNvPr id="31" name="잉크 30">
                    <a:extLst>
                      <a:ext uri="{FF2B5EF4-FFF2-40B4-BE49-F238E27FC236}">
                        <a16:creationId xmlns:a16="http://schemas.microsoft.com/office/drawing/2014/main" id="{33394A50-663F-47C3-9123-57B2AE46E5F4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5415876" y="1020644"/>
                    <a:ext cx="54000" cy="118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6">
                <p14:nvContentPartPr>
                  <p14:cNvPr id="32" name="잉크 31">
                    <a:extLst>
                      <a:ext uri="{FF2B5EF4-FFF2-40B4-BE49-F238E27FC236}">
                        <a16:creationId xmlns:a16="http://schemas.microsoft.com/office/drawing/2014/main" id="{25690425-295B-40E4-932A-091E41579163}"/>
                      </a:ext>
                    </a:extLst>
                  </p14:cNvPr>
                  <p14:cNvContentPartPr/>
                  <p14:nvPr/>
                </p14:nvContentPartPr>
                <p14:xfrm>
                  <a:off x="5450076" y="986084"/>
                  <a:ext cx="57240" cy="181800"/>
                </p14:xfrm>
              </p:contentPart>
            </mc:Choice>
            <mc:Fallback xmlns="">
              <p:pic>
                <p:nvPicPr>
                  <p:cNvPr id="32" name="잉크 31">
                    <a:extLst>
                      <a:ext uri="{FF2B5EF4-FFF2-40B4-BE49-F238E27FC236}">
                        <a16:creationId xmlns:a16="http://schemas.microsoft.com/office/drawing/2014/main" id="{25690425-295B-40E4-932A-091E41579163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5441076" y="977084"/>
                    <a:ext cx="74880" cy="199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8">
                <p14:nvContentPartPr>
                  <p14:cNvPr id="33" name="잉크 32">
                    <a:extLst>
                      <a:ext uri="{FF2B5EF4-FFF2-40B4-BE49-F238E27FC236}">
                        <a16:creationId xmlns:a16="http://schemas.microsoft.com/office/drawing/2014/main" id="{284EDB57-AA8E-4EDC-9962-349B5199E986}"/>
                      </a:ext>
                    </a:extLst>
                  </p14:cNvPr>
                  <p14:cNvContentPartPr/>
                  <p14:nvPr/>
                </p14:nvContentPartPr>
                <p14:xfrm>
                  <a:off x="5526396" y="994004"/>
                  <a:ext cx="51480" cy="179640"/>
                </p14:xfrm>
              </p:contentPart>
            </mc:Choice>
            <mc:Fallback xmlns="">
              <p:pic>
                <p:nvPicPr>
                  <p:cNvPr id="33" name="잉크 32">
                    <a:extLst>
                      <a:ext uri="{FF2B5EF4-FFF2-40B4-BE49-F238E27FC236}">
                        <a16:creationId xmlns:a16="http://schemas.microsoft.com/office/drawing/2014/main" id="{284EDB57-AA8E-4EDC-9962-349B5199E986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5517756" y="985364"/>
                    <a:ext cx="69120" cy="197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0">
                <p14:nvContentPartPr>
                  <p14:cNvPr id="34" name="잉크 33">
                    <a:extLst>
                      <a:ext uri="{FF2B5EF4-FFF2-40B4-BE49-F238E27FC236}">
                        <a16:creationId xmlns:a16="http://schemas.microsoft.com/office/drawing/2014/main" id="{F093341F-3CFF-4B66-9612-AF5ACC51EA3E}"/>
                      </a:ext>
                    </a:extLst>
                  </p14:cNvPr>
                  <p14:cNvContentPartPr/>
                  <p14:nvPr/>
                </p14:nvContentPartPr>
                <p14:xfrm>
                  <a:off x="5578596" y="965204"/>
                  <a:ext cx="96120" cy="152280"/>
                </p14:xfrm>
              </p:contentPart>
            </mc:Choice>
            <mc:Fallback xmlns="">
              <p:pic>
                <p:nvPicPr>
                  <p:cNvPr id="34" name="잉크 33">
                    <a:extLst>
                      <a:ext uri="{FF2B5EF4-FFF2-40B4-BE49-F238E27FC236}">
                        <a16:creationId xmlns:a16="http://schemas.microsoft.com/office/drawing/2014/main" id="{F093341F-3CFF-4B66-9612-AF5ACC51EA3E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5569596" y="956564"/>
                    <a:ext cx="113760" cy="169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2">
                <p14:nvContentPartPr>
                  <p14:cNvPr id="35" name="잉크 34">
                    <a:extLst>
                      <a:ext uri="{FF2B5EF4-FFF2-40B4-BE49-F238E27FC236}">
                        <a16:creationId xmlns:a16="http://schemas.microsoft.com/office/drawing/2014/main" id="{24E7754A-9296-4014-8660-94C0CD3108B7}"/>
                      </a:ext>
                    </a:extLst>
                  </p14:cNvPr>
                  <p14:cNvContentPartPr/>
                  <p14:nvPr/>
                </p14:nvContentPartPr>
                <p14:xfrm>
                  <a:off x="5635116" y="971684"/>
                  <a:ext cx="81360" cy="43920"/>
                </p14:xfrm>
              </p:contentPart>
            </mc:Choice>
            <mc:Fallback xmlns="">
              <p:pic>
                <p:nvPicPr>
                  <p:cNvPr id="35" name="잉크 34">
                    <a:extLst>
                      <a:ext uri="{FF2B5EF4-FFF2-40B4-BE49-F238E27FC236}">
                        <a16:creationId xmlns:a16="http://schemas.microsoft.com/office/drawing/2014/main" id="{24E7754A-9296-4014-8660-94C0CD3108B7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5626116" y="963044"/>
                    <a:ext cx="99000" cy="61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4">
                <p14:nvContentPartPr>
                  <p14:cNvPr id="36" name="잉크 35">
                    <a:extLst>
                      <a:ext uri="{FF2B5EF4-FFF2-40B4-BE49-F238E27FC236}">
                        <a16:creationId xmlns:a16="http://schemas.microsoft.com/office/drawing/2014/main" id="{FBC6FEAE-09BA-4587-8758-239BF4ABED6B}"/>
                      </a:ext>
                    </a:extLst>
                  </p14:cNvPr>
                  <p14:cNvContentPartPr/>
                  <p14:nvPr/>
                </p14:nvContentPartPr>
                <p14:xfrm>
                  <a:off x="5635836" y="942164"/>
                  <a:ext cx="172080" cy="132840"/>
                </p14:xfrm>
              </p:contentPart>
            </mc:Choice>
            <mc:Fallback xmlns="">
              <p:pic>
                <p:nvPicPr>
                  <p:cNvPr id="36" name="잉크 35">
                    <a:extLst>
                      <a:ext uri="{FF2B5EF4-FFF2-40B4-BE49-F238E27FC236}">
                        <a16:creationId xmlns:a16="http://schemas.microsoft.com/office/drawing/2014/main" id="{FBC6FEAE-09BA-4587-8758-239BF4ABED6B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5627196" y="933164"/>
                    <a:ext cx="189720" cy="150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6">
                <p14:nvContentPartPr>
                  <p14:cNvPr id="37" name="잉크 36">
                    <a:extLst>
                      <a:ext uri="{FF2B5EF4-FFF2-40B4-BE49-F238E27FC236}">
                        <a16:creationId xmlns:a16="http://schemas.microsoft.com/office/drawing/2014/main" id="{F45D3EEE-90A7-4CAA-9691-3225A5E40D4C}"/>
                      </a:ext>
                    </a:extLst>
                  </p14:cNvPr>
                  <p14:cNvContentPartPr/>
                  <p14:nvPr/>
                </p14:nvContentPartPr>
                <p14:xfrm>
                  <a:off x="5790996" y="895724"/>
                  <a:ext cx="114120" cy="115560"/>
                </p14:xfrm>
              </p:contentPart>
            </mc:Choice>
            <mc:Fallback xmlns="">
              <p:pic>
                <p:nvPicPr>
                  <p:cNvPr id="37" name="잉크 36">
                    <a:extLst>
                      <a:ext uri="{FF2B5EF4-FFF2-40B4-BE49-F238E27FC236}">
                        <a16:creationId xmlns:a16="http://schemas.microsoft.com/office/drawing/2014/main" id="{F45D3EEE-90A7-4CAA-9691-3225A5E40D4C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5782356" y="887084"/>
                    <a:ext cx="131760" cy="133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8">
                <p14:nvContentPartPr>
                  <p14:cNvPr id="38" name="잉크 37">
                    <a:extLst>
                      <a:ext uri="{FF2B5EF4-FFF2-40B4-BE49-F238E27FC236}">
                        <a16:creationId xmlns:a16="http://schemas.microsoft.com/office/drawing/2014/main" id="{35C47189-FB20-41C1-A580-2EB2441A2809}"/>
                      </a:ext>
                    </a:extLst>
                  </p14:cNvPr>
                  <p14:cNvContentPartPr/>
                  <p14:nvPr/>
                </p14:nvContentPartPr>
                <p14:xfrm>
                  <a:off x="5921676" y="887444"/>
                  <a:ext cx="109800" cy="106920"/>
                </p14:xfrm>
              </p:contentPart>
            </mc:Choice>
            <mc:Fallback xmlns="">
              <p:pic>
                <p:nvPicPr>
                  <p:cNvPr id="38" name="잉크 37">
                    <a:extLst>
                      <a:ext uri="{FF2B5EF4-FFF2-40B4-BE49-F238E27FC236}">
                        <a16:creationId xmlns:a16="http://schemas.microsoft.com/office/drawing/2014/main" id="{35C47189-FB20-41C1-A580-2EB2441A2809}"/>
                      </a:ext>
                    </a:extLst>
                  </p:cNvPr>
                  <p:cNvPicPr/>
                  <p:nvPr/>
                </p:nvPicPr>
                <p:blipFill>
                  <a:blip r:embed="rId79"/>
                  <a:stretch>
                    <a:fillRect/>
                  </a:stretch>
                </p:blipFill>
                <p:spPr>
                  <a:xfrm>
                    <a:off x="5912676" y="878804"/>
                    <a:ext cx="127440" cy="12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0">
                <p14:nvContentPartPr>
                  <p14:cNvPr id="39" name="잉크 38">
                    <a:extLst>
                      <a:ext uri="{FF2B5EF4-FFF2-40B4-BE49-F238E27FC236}">
                        <a16:creationId xmlns:a16="http://schemas.microsoft.com/office/drawing/2014/main" id="{6A9BD943-F5AD-42ED-AC5D-8D3BB82A02FD}"/>
                      </a:ext>
                    </a:extLst>
                  </p14:cNvPr>
                  <p14:cNvContentPartPr/>
                  <p14:nvPr/>
                </p14:nvContentPartPr>
                <p14:xfrm>
                  <a:off x="6041556" y="841724"/>
                  <a:ext cx="30240" cy="116640"/>
                </p14:xfrm>
              </p:contentPart>
            </mc:Choice>
            <mc:Fallback xmlns="">
              <p:pic>
                <p:nvPicPr>
                  <p:cNvPr id="39" name="잉크 38">
                    <a:extLst>
                      <a:ext uri="{FF2B5EF4-FFF2-40B4-BE49-F238E27FC236}">
                        <a16:creationId xmlns:a16="http://schemas.microsoft.com/office/drawing/2014/main" id="{6A9BD943-F5AD-42ED-AC5D-8D3BB82A02FD}"/>
                      </a:ext>
                    </a:extLst>
                  </p:cNvPr>
                  <p:cNvPicPr/>
                  <p:nvPr/>
                </p:nvPicPr>
                <p:blipFill>
                  <a:blip r:embed="rId81"/>
                  <a:stretch>
                    <a:fillRect/>
                  </a:stretch>
                </p:blipFill>
                <p:spPr>
                  <a:xfrm>
                    <a:off x="6032556" y="832724"/>
                    <a:ext cx="47880" cy="134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2">
                <p14:nvContentPartPr>
                  <p14:cNvPr id="40" name="잉크 39">
                    <a:extLst>
                      <a:ext uri="{FF2B5EF4-FFF2-40B4-BE49-F238E27FC236}">
                        <a16:creationId xmlns:a16="http://schemas.microsoft.com/office/drawing/2014/main" id="{23E15943-33CB-4E63-B92E-69CC8F79F3EE}"/>
                      </a:ext>
                    </a:extLst>
                  </p14:cNvPr>
                  <p14:cNvContentPartPr/>
                  <p14:nvPr/>
                </p14:nvContentPartPr>
                <p14:xfrm>
                  <a:off x="6062796" y="824804"/>
                  <a:ext cx="127800" cy="147600"/>
                </p14:xfrm>
              </p:contentPart>
            </mc:Choice>
            <mc:Fallback xmlns="">
              <p:pic>
                <p:nvPicPr>
                  <p:cNvPr id="40" name="잉크 39">
                    <a:extLst>
                      <a:ext uri="{FF2B5EF4-FFF2-40B4-BE49-F238E27FC236}">
                        <a16:creationId xmlns:a16="http://schemas.microsoft.com/office/drawing/2014/main" id="{23E15943-33CB-4E63-B92E-69CC8F79F3EE}"/>
                      </a:ext>
                    </a:extLst>
                  </p:cNvPr>
                  <p:cNvPicPr/>
                  <p:nvPr/>
                </p:nvPicPr>
                <p:blipFill>
                  <a:blip r:embed="rId83"/>
                  <a:stretch>
                    <a:fillRect/>
                  </a:stretch>
                </p:blipFill>
                <p:spPr>
                  <a:xfrm>
                    <a:off x="6053796" y="815804"/>
                    <a:ext cx="145440" cy="16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4">
                <p14:nvContentPartPr>
                  <p14:cNvPr id="41" name="잉크 40">
                    <a:extLst>
                      <a:ext uri="{FF2B5EF4-FFF2-40B4-BE49-F238E27FC236}">
                        <a16:creationId xmlns:a16="http://schemas.microsoft.com/office/drawing/2014/main" id="{FAFF0A39-6429-42C4-8B3A-5B167839B155}"/>
                      </a:ext>
                    </a:extLst>
                  </p14:cNvPr>
                  <p14:cNvContentPartPr/>
                  <p14:nvPr/>
                </p14:nvContentPartPr>
                <p14:xfrm>
                  <a:off x="6251076" y="757124"/>
                  <a:ext cx="194400" cy="135000"/>
                </p14:xfrm>
              </p:contentPart>
            </mc:Choice>
            <mc:Fallback xmlns="">
              <p:pic>
                <p:nvPicPr>
                  <p:cNvPr id="41" name="잉크 40">
                    <a:extLst>
                      <a:ext uri="{FF2B5EF4-FFF2-40B4-BE49-F238E27FC236}">
                        <a16:creationId xmlns:a16="http://schemas.microsoft.com/office/drawing/2014/main" id="{FAFF0A39-6429-42C4-8B3A-5B167839B155}"/>
                      </a:ext>
                    </a:extLst>
                  </p:cNvPr>
                  <p:cNvPicPr/>
                  <p:nvPr/>
                </p:nvPicPr>
                <p:blipFill>
                  <a:blip r:embed="rId85"/>
                  <a:stretch>
                    <a:fillRect/>
                  </a:stretch>
                </p:blipFill>
                <p:spPr>
                  <a:xfrm>
                    <a:off x="6242076" y="748124"/>
                    <a:ext cx="212040" cy="152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6">
                <p14:nvContentPartPr>
                  <p14:cNvPr id="42" name="잉크 41">
                    <a:extLst>
                      <a:ext uri="{FF2B5EF4-FFF2-40B4-BE49-F238E27FC236}">
                        <a16:creationId xmlns:a16="http://schemas.microsoft.com/office/drawing/2014/main" id="{E4442A1A-8C1C-4958-B849-459021F436B5}"/>
                      </a:ext>
                    </a:extLst>
                  </p14:cNvPr>
                  <p14:cNvContentPartPr/>
                  <p14:nvPr/>
                </p14:nvContentPartPr>
                <p14:xfrm>
                  <a:off x="6414156" y="783404"/>
                  <a:ext cx="73080" cy="32040"/>
                </p14:xfrm>
              </p:contentPart>
            </mc:Choice>
            <mc:Fallback xmlns="">
              <p:pic>
                <p:nvPicPr>
                  <p:cNvPr id="42" name="잉크 41">
                    <a:extLst>
                      <a:ext uri="{FF2B5EF4-FFF2-40B4-BE49-F238E27FC236}">
                        <a16:creationId xmlns:a16="http://schemas.microsoft.com/office/drawing/2014/main" id="{E4442A1A-8C1C-4958-B849-459021F436B5}"/>
                      </a:ext>
                    </a:extLst>
                  </p:cNvPr>
                  <p:cNvPicPr/>
                  <p:nvPr/>
                </p:nvPicPr>
                <p:blipFill>
                  <a:blip r:embed="rId87"/>
                  <a:stretch>
                    <a:fillRect/>
                  </a:stretch>
                </p:blipFill>
                <p:spPr>
                  <a:xfrm>
                    <a:off x="6405516" y="774404"/>
                    <a:ext cx="90720" cy="49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8">
                <p14:nvContentPartPr>
                  <p14:cNvPr id="43" name="잉크 42">
                    <a:extLst>
                      <a:ext uri="{FF2B5EF4-FFF2-40B4-BE49-F238E27FC236}">
                        <a16:creationId xmlns:a16="http://schemas.microsoft.com/office/drawing/2014/main" id="{B0CCC41C-D8DD-4864-8316-5D216FE10520}"/>
                      </a:ext>
                    </a:extLst>
                  </p14:cNvPr>
                  <p14:cNvContentPartPr/>
                  <p14:nvPr/>
                </p14:nvContentPartPr>
                <p14:xfrm>
                  <a:off x="6319476" y="836324"/>
                  <a:ext cx="184320" cy="70920"/>
                </p14:xfrm>
              </p:contentPart>
            </mc:Choice>
            <mc:Fallback xmlns="">
              <p:pic>
                <p:nvPicPr>
                  <p:cNvPr id="43" name="잉크 42">
                    <a:extLst>
                      <a:ext uri="{FF2B5EF4-FFF2-40B4-BE49-F238E27FC236}">
                        <a16:creationId xmlns:a16="http://schemas.microsoft.com/office/drawing/2014/main" id="{B0CCC41C-D8DD-4864-8316-5D216FE10520}"/>
                      </a:ext>
                    </a:extLst>
                  </p:cNvPr>
                  <p:cNvPicPr/>
                  <p:nvPr/>
                </p:nvPicPr>
                <p:blipFill>
                  <a:blip r:embed="rId89"/>
                  <a:stretch>
                    <a:fillRect/>
                  </a:stretch>
                </p:blipFill>
                <p:spPr>
                  <a:xfrm>
                    <a:off x="6310836" y="827324"/>
                    <a:ext cx="201960" cy="88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0">
                <p14:nvContentPartPr>
                  <p14:cNvPr id="44" name="잉크 43">
                    <a:extLst>
                      <a:ext uri="{FF2B5EF4-FFF2-40B4-BE49-F238E27FC236}">
                        <a16:creationId xmlns:a16="http://schemas.microsoft.com/office/drawing/2014/main" id="{34DFBFB8-6800-4019-B1E6-5F7DAE8217FC}"/>
                      </a:ext>
                    </a:extLst>
                  </p14:cNvPr>
                  <p14:cNvContentPartPr/>
                  <p14:nvPr/>
                </p14:nvContentPartPr>
                <p14:xfrm>
                  <a:off x="6387516" y="757484"/>
                  <a:ext cx="288000" cy="201600"/>
                </p14:xfrm>
              </p:contentPart>
            </mc:Choice>
            <mc:Fallback xmlns="">
              <p:pic>
                <p:nvPicPr>
                  <p:cNvPr id="44" name="잉크 43">
                    <a:extLst>
                      <a:ext uri="{FF2B5EF4-FFF2-40B4-BE49-F238E27FC236}">
                        <a16:creationId xmlns:a16="http://schemas.microsoft.com/office/drawing/2014/main" id="{34DFBFB8-6800-4019-B1E6-5F7DAE8217FC}"/>
                      </a:ext>
                    </a:extLst>
                  </p:cNvPr>
                  <p:cNvPicPr/>
                  <p:nvPr/>
                </p:nvPicPr>
                <p:blipFill>
                  <a:blip r:embed="rId91"/>
                  <a:stretch>
                    <a:fillRect/>
                  </a:stretch>
                </p:blipFill>
                <p:spPr>
                  <a:xfrm>
                    <a:off x="6378516" y="748844"/>
                    <a:ext cx="305640" cy="219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2">
                <p14:nvContentPartPr>
                  <p14:cNvPr id="45" name="잉크 44">
                    <a:extLst>
                      <a:ext uri="{FF2B5EF4-FFF2-40B4-BE49-F238E27FC236}">
                        <a16:creationId xmlns:a16="http://schemas.microsoft.com/office/drawing/2014/main" id="{B15901EA-0D47-4980-A775-C7CCAE0922D1}"/>
                      </a:ext>
                    </a:extLst>
                  </p14:cNvPr>
                  <p14:cNvContentPartPr/>
                  <p14:nvPr/>
                </p14:nvContentPartPr>
                <p14:xfrm>
                  <a:off x="6627276" y="664244"/>
                  <a:ext cx="159120" cy="74520"/>
                </p14:xfrm>
              </p:contentPart>
            </mc:Choice>
            <mc:Fallback xmlns="">
              <p:pic>
                <p:nvPicPr>
                  <p:cNvPr id="45" name="잉크 44">
                    <a:extLst>
                      <a:ext uri="{FF2B5EF4-FFF2-40B4-BE49-F238E27FC236}">
                        <a16:creationId xmlns:a16="http://schemas.microsoft.com/office/drawing/2014/main" id="{B15901EA-0D47-4980-A775-C7CCAE0922D1}"/>
                      </a:ext>
                    </a:extLst>
                  </p:cNvPr>
                  <p:cNvPicPr/>
                  <p:nvPr/>
                </p:nvPicPr>
                <p:blipFill>
                  <a:blip r:embed="rId93"/>
                  <a:stretch>
                    <a:fillRect/>
                  </a:stretch>
                </p:blipFill>
                <p:spPr>
                  <a:xfrm>
                    <a:off x="6618636" y="655244"/>
                    <a:ext cx="176760" cy="92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4">
                <p14:nvContentPartPr>
                  <p14:cNvPr id="46" name="잉크 45">
                    <a:extLst>
                      <a:ext uri="{FF2B5EF4-FFF2-40B4-BE49-F238E27FC236}">
                        <a16:creationId xmlns:a16="http://schemas.microsoft.com/office/drawing/2014/main" id="{0E19C7D8-6A45-44C6-8349-9F25FE8A4318}"/>
                      </a:ext>
                    </a:extLst>
                  </p14:cNvPr>
                  <p14:cNvContentPartPr/>
                  <p14:nvPr/>
                </p14:nvContentPartPr>
                <p14:xfrm>
                  <a:off x="6651756" y="739124"/>
                  <a:ext cx="160560" cy="58680"/>
                </p14:xfrm>
              </p:contentPart>
            </mc:Choice>
            <mc:Fallback xmlns="">
              <p:pic>
                <p:nvPicPr>
                  <p:cNvPr id="46" name="잉크 45">
                    <a:extLst>
                      <a:ext uri="{FF2B5EF4-FFF2-40B4-BE49-F238E27FC236}">
                        <a16:creationId xmlns:a16="http://schemas.microsoft.com/office/drawing/2014/main" id="{0E19C7D8-6A45-44C6-8349-9F25FE8A4318}"/>
                      </a:ext>
                    </a:extLst>
                  </p:cNvPr>
                  <p:cNvPicPr/>
                  <p:nvPr/>
                </p:nvPicPr>
                <p:blipFill>
                  <a:blip r:embed="rId95"/>
                  <a:stretch>
                    <a:fillRect/>
                  </a:stretch>
                </p:blipFill>
                <p:spPr>
                  <a:xfrm>
                    <a:off x="6642756" y="730124"/>
                    <a:ext cx="178200" cy="76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6">
                <p14:nvContentPartPr>
                  <p14:cNvPr id="47" name="잉크 46">
                    <a:extLst>
                      <a:ext uri="{FF2B5EF4-FFF2-40B4-BE49-F238E27FC236}">
                        <a16:creationId xmlns:a16="http://schemas.microsoft.com/office/drawing/2014/main" id="{BD172DC0-5B7E-4910-9E8D-07D91E9F45B9}"/>
                      </a:ext>
                    </a:extLst>
                  </p14:cNvPr>
                  <p14:cNvContentPartPr/>
                  <p14:nvPr/>
                </p14:nvContentPartPr>
                <p14:xfrm>
                  <a:off x="6729516" y="784844"/>
                  <a:ext cx="166320" cy="112680"/>
                </p14:xfrm>
              </p:contentPart>
            </mc:Choice>
            <mc:Fallback xmlns="">
              <p:pic>
                <p:nvPicPr>
                  <p:cNvPr id="47" name="잉크 46">
                    <a:extLst>
                      <a:ext uri="{FF2B5EF4-FFF2-40B4-BE49-F238E27FC236}">
                        <a16:creationId xmlns:a16="http://schemas.microsoft.com/office/drawing/2014/main" id="{BD172DC0-5B7E-4910-9E8D-07D91E9F45B9}"/>
                      </a:ext>
                    </a:extLst>
                  </p:cNvPr>
                  <p:cNvPicPr/>
                  <p:nvPr/>
                </p:nvPicPr>
                <p:blipFill>
                  <a:blip r:embed="rId97"/>
                  <a:stretch>
                    <a:fillRect/>
                  </a:stretch>
                </p:blipFill>
                <p:spPr>
                  <a:xfrm>
                    <a:off x="6720516" y="775844"/>
                    <a:ext cx="183960" cy="130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8">
                <p14:nvContentPartPr>
                  <p14:cNvPr id="48" name="잉크 47">
                    <a:extLst>
                      <a:ext uri="{FF2B5EF4-FFF2-40B4-BE49-F238E27FC236}">
                        <a16:creationId xmlns:a16="http://schemas.microsoft.com/office/drawing/2014/main" id="{3ED3D8D3-50B9-47F9-B6EE-2D4892A0ED65}"/>
                      </a:ext>
                    </a:extLst>
                  </p14:cNvPr>
                  <p14:cNvContentPartPr/>
                  <p14:nvPr/>
                </p14:nvContentPartPr>
                <p14:xfrm>
                  <a:off x="6890436" y="733004"/>
                  <a:ext cx="81000" cy="124200"/>
                </p14:xfrm>
              </p:contentPart>
            </mc:Choice>
            <mc:Fallback xmlns="">
              <p:pic>
                <p:nvPicPr>
                  <p:cNvPr id="48" name="잉크 47">
                    <a:extLst>
                      <a:ext uri="{FF2B5EF4-FFF2-40B4-BE49-F238E27FC236}">
                        <a16:creationId xmlns:a16="http://schemas.microsoft.com/office/drawing/2014/main" id="{3ED3D8D3-50B9-47F9-B6EE-2D4892A0ED65}"/>
                      </a:ext>
                    </a:extLst>
                  </p:cNvPr>
                  <p:cNvPicPr/>
                  <p:nvPr/>
                </p:nvPicPr>
                <p:blipFill>
                  <a:blip r:embed="rId99"/>
                  <a:stretch>
                    <a:fillRect/>
                  </a:stretch>
                </p:blipFill>
                <p:spPr>
                  <a:xfrm>
                    <a:off x="6881796" y="724364"/>
                    <a:ext cx="98640" cy="141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0">
                <p14:nvContentPartPr>
                  <p14:cNvPr id="50" name="잉크 49">
                    <a:extLst>
                      <a:ext uri="{FF2B5EF4-FFF2-40B4-BE49-F238E27FC236}">
                        <a16:creationId xmlns:a16="http://schemas.microsoft.com/office/drawing/2014/main" id="{34C5941C-1051-4AA9-A51B-6D6C88758A2F}"/>
                      </a:ext>
                    </a:extLst>
                  </p14:cNvPr>
                  <p14:cNvContentPartPr/>
                  <p14:nvPr/>
                </p14:nvContentPartPr>
                <p14:xfrm>
                  <a:off x="4440996" y="1363724"/>
                  <a:ext cx="70560" cy="132480"/>
                </p14:xfrm>
              </p:contentPart>
            </mc:Choice>
            <mc:Fallback xmlns="">
              <p:pic>
                <p:nvPicPr>
                  <p:cNvPr id="50" name="잉크 49">
                    <a:extLst>
                      <a:ext uri="{FF2B5EF4-FFF2-40B4-BE49-F238E27FC236}">
                        <a16:creationId xmlns:a16="http://schemas.microsoft.com/office/drawing/2014/main" id="{34C5941C-1051-4AA9-A51B-6D6C88758A2F}"/>
                      </a:ext>
                    </a:extLst>
                  </p:cNvPr>
                  <p:cNvPicPr/>
                  <p:nvPr/>
                </p:nvPicPr>
                <p:blipFill>
                  <a:blip r:embed="rId101"/>
                  <a:stretch>
                    <a:fillRect/>
                  </a:stretch>
                </p:blipFill>
                <p:spPr>
                  <a:xfrm>
                    <a:off x="4432356" y="1355084"/>
                    <a:ext cx="88200" cy="150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2">
                <p14:nvContentPartPr>
                  <p14:cNvPr id="52" name="잉크 51">
                    <a:extLst>
                      <a:ext uri="{FF2B5EF4-FFF2-40B4-BE49-F238E27FC236}">
                        <a16:creationId xmlns:a16="http://schemas.microsoft.com/office/drawing/2014/main" id="{CBD8449A-C288-4BB2-91E9-33F95A0B413F}"/>
                      </a:ext>
                    </a:extLst>
                  </p14:cNvPr>
                  <p14:cNvContentPartPr/>
                  <p14:nvPr/>
                </p14:nvContentPartPr>
                <p14:xfrm>
                  <a:off x="4887036" y="1802924"/>
                  <a:ext cx="127080" cy="152280"/>
                </p14:xfrm>
              </p:contentPart>
            </mc:Choice>
            <mc:Fallback xmlns="">
              <p:pic>
                <p:nvPicPr>
                  <p:cNvPr id="52" name="잉크 51">
                    <a:extLst>
                      <a:ext uri="{FF2B5EF4-FFF2-40B4-BE49-F238E27FC236}">
                        <a16:creationId xmlns:a16="http://schemas.microsoft.com/office/drawing/2014/main" id="{CBD8449A-C288-4BB2-91E9-33F95A0B413F}"/>
                      </a:ext>
                    </a:extLst>
                  </p:cNvPr>
                  <p:cNvPicPr/>
                  <p:nvPr/>
                </p:nvPicPr>
                <p:blipFill>
                  <a:blip r:embed="rId103"/>
                  <a:stretch>
                    <a:fillRect/>
                  </a:stretch>
                </p:blipFill>
                <p:spPr>
                  <a:xfrm>
                    <a:off x="4878396" y="1793924"/>
                    <a:ext cx="144720" cy="169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4">
                <p14:nvContentPartPr>
                  <p14:cNvPr id="53" name="잉크 52">
                    <a:extLst>
                      <a:ext uri="{FF2B5EF4-FFF2-40B4-BE49-F238E27FC236}">
                        <a16:creationId xmlns:a16="http://schemas.microsoft.com/office/drawing/2014/main" id="{21103B16-5A4A-4EAB-84C2-C027EE70C203}"/>
                      </a:ext>
                    </a:extLst>
                  </p14:cNvPr>
                  <p14:cNvContentPartPr/>
                  <p14:nvPr/>
                </p14:nvContentPartPr>
                <p14:xfrm>
                  <a:off x="5020236" y="1789604"/>
                  <a:ext cx="77760" cy="30240"/>
                </p14:xfrm>
              </p:contentPart>
            </mc:Choice>
            <mc:Fallback xmlns="">
              <p:pic>
                <p:nvPicPr>
                  <p:cNvPr id="53" name="잉크 52">
                    <a:extLst>
                      <a:ext uri="{FF2B5EF4-FFF2-40B4-BE49-F238E27FC236}">
                        <a16:creationId xmlns:a16="http://schemas.microsoft.com/office/drawing/2014/main" id="{21103B16-5A4A-4EAB-84C2-C027EE70C203}"/>
                      </a:ext>
                    </a:extLst>
                  </p:cNvPr>
                  <p:cNvPicPr/>
                  <p:nvPr/>
                </p:nvPicPr>
                <p:blipFill>
                  <a:blip r:embed="rId105"/>
                  <a:stretch>
                    <a:fillRect/>
                  </a:stretch>
                </p:blipFill>
                <p:spPr>
                  <a:xfrm>
                    <a:off x="5011596" y="1780964"/>
                    <a:ext cx="95400" cy="47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6">
                <p14:nvContentPartPr>
                  <p14:cNvPr id="54" name="잉크 53">
                    <a:extLst>
                      <a:ext uri="{FF2B5EF4-FFF2-40B4-BE49-F238E27FC236}">
                        <a16:creationId xmlns:a16="http://schemas.microsoft.com/office/drawing/2014/main" id="{F43099B7-0B9F-4FF6-8A43-537A6C9DC5DB}"/>
                      </a:ext>
                    </a:extLst>
                  </p14:cNvPr>
                  <p14:cNvContentPartPr/>
                  <p14:nvPr/>
                </p14:nvContentPartPr>
                <p14:xfrm>
                  <a:off x="5031396" y="1778804"/>
                  <a:ext cx="197640" cy="111240"/>
                </p14:xfrm>
              </p:contentPart>
            </mc:Choice>
            <mc:Fallback xmlns="">
              <p:pic>
                <p:nvPicPr>
                  <p:cNvPr id="54" name="잉크 53">
                    <a:extLst>
                      <a:ext uri="{FF2B5EF4-FFF2-40B4-BE49-F238E27FC236}">
                        <a16:creationId xmlns:a16="http://schemas.microsoft.com/office/drawing/2014/main" id="{F43099B7-0B9F-4FF6-8A43-537A6C9DC5DB}"/>
                      </a:ext>
                    </a:extLst>
                  </p:cNvPr>
                  <p:cNvPicPr/>
                  <p:nvPr/>
                </p:nvPicPr>
                <p:blipFill>
                  <a:blip r:embed="rId107"/>
                  <a:stretch>
                    <a:fillRect/>
                  </a:stretch>
                </p:blipFill>
                <p:spPr>
                  <a:xfrm>
                    <a:off x="5022396" y="1770164"/>
                    <a:ext cx="215280" cy="128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8">
                <p14:nvContentPartPr>
                  <p14:cNvPr id="55" name="잉크 54">
                    <a:extLst>
                      <a:ext uri="{FF2B5EF4-FFF2-40B4-BE49-F238E27FC236}">
                        <a16:creationId xmlns:a16="http://schemas.microsoft.com/office/drawing/2014/main" id="{D5D21E5F-D952-49F7-A1D8-8BDA453F53AD}"/>
                      </a:ext>
                    </a:extLst>
                  </p14:cNvPr>
                  <p14:cNvContentPartPr/>
                  <p14:nvPr/>
                </p14:nvContentPartPr>
                <p14:xfrm>
                  <a:off x="5209236" y="1704644"/>
                  <a:ext cx="37440" cy="58320"/>
                </p14:xfrm>
              </p:contentPart>
            </mc:Choice>
            <mc:Fallback xmlns="">
              <p:pic>
                <p:nvPicPr>
                  <p:cNvPr id="55" name="잉크 54">
                    <a:extLst>
                      <a:ext uri="{FF2B5EF4-FFF2-40B4-BE49-F238E27FC236}">
                        <a16:creationId xmlns:a16="http://schemas.microsoft.com/office/drawing/2014/main" id="{D5D21E5F-D952-49F7-A1D8-8BDA453F53AD}"/>
                      </a:ext>
                    </a:extLst>
                  </p:cNvPr>
                  <p:cNvPicPr/>
                  <p:nvPr/>
                </p:nvPicPr>
                <p:blipFill>
                  <a:blip r:embed="rId109"/>
                  <a:stretch>
                    <a:fillRect/>
                  </a:stretch>
                </p:blipFill>
                <p:spPr>
                  <a:xfrm>
                    <a:off x="5200596" y="1696004"/>
                    <a:ext cx="55080" cy="75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0">
                <p14:nvContentPartPr>
                  <p14:cNvPr id="56" name="잉크 55">
                    <a:extLst>
                      <a:ext uri="{FF2B5EF4-FFF2-40B4-BE49-F238E27FC236}">
                        <a16:creationId xmlns:a16="http://schemas.microsoft.com/office/drawing/2014/main" id="{98305D09-3F61-427C-AD7F-23EA44A922C5}"/>
                      </a:ext>
                    </a:extLst>
                  </p14:cNvPr>
                  <p14:cNvContentPartPr/>
                  <p14:nvPr/>
                </p14:nvContentPartPr>
                <p14:xfrm>
                  <a:off x="5209956" y="1683764"/>
                  <a:ext cx="218880" cy="215640"/>
                </p14:xfrm>
              </p:contentPart>
            </mc:Choice>
            <mc:Fallback xmlns="">
              <p:pic>
                <p:nvPicPr>
                  <p:cNvPr id="56" name="잉크 55">
                    <a:extLst>
                      <a:ext uri="{FF2B5EF4-FFF2-40B4-BE49-F238E27FC236}">
                        <a16:creationId xmlns:a16="http://schemas.microsoft.com/office/drawing/2014/main" id="{98305D09-3F61-427C-AD7F-23EA44A922C5}"/>
                      </a:ext>
                    </a:extLst>
                  </p:cNvPr>
                  <p:cNvPicPr/>
                  <p:nvPr/>
                </p:nvPicPr>
                <p:blipFill>
                  <a:blip r:embed="rId111"/>
                  <a:stretch>
                    <a:fillRect/>
                  </a:stretch>
                </p:blipFill>
                <p:spPr>
                  <a:xfrm>
                    <a:off x="5201316" y="1674764"/>
                    <a:ext cx="236520" cy="233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2">
                <p14:nvContentPartPr>
                  <p14:cNvPr id="57" name="잉크 56">
                    <a:extLst>
                      <a:ext uri="{FF2B5EF4-FFF2-40B4-BE49-F238E27FC236}">
                        <a16:creationId xmlns:a16="http://schemas.microsoft.com/office/drawing/2014/main" id="{E09D50B0-DD20-4D29-ADED-BD8D0F7D4B1F}"/>
                      </a:ext>
                    </a:extLst>
                  </p14:cNvPr>
                  <p14:cNvContentPartPr/>
                  <p14:nvPr/>
                </p14:nvContentPartPr>
                <p14:xfrm>
                  <a:off x="5365116" y="1643804"/>
                  <a:ext cx="227160" cy="157320"/>
                </p14:xfrm>
              </p:contentPart>
            </mc:Choice>
            <mc:Fallback xmlns="">
              <p:pic>
                <p:nvPicPr>
                  <p:cNvPr id="57" name="잉크 56">
                    <a:extLst>
                      <a:ext uri="{FF2B5EF4-FFF2-40B4-BE49-F238E27FC236}">
                        <a16:creationId xmlns:a16="http://schemas.microsoft.com/office/drawing/2014/main" id="{E09D50B0-DD20-4D29-ADED-BD8D0F7D4B1F}"/>
                      </a:ext>
                    </a:extLst>
                  </p:cNvPr>
                  <p:cNvPicPr/>
                  <p:nvPr/>
                </p:nvPicPr>
                <p:blipFill>
                  <a:blip r:embed="rId113"/>
                  <a:stretch>
                    <a:fillRect/>
                  </a:stretch>
                </p:blipFill>
                <p:spPr>
                  <a:xfrm>
                    <a:off x="5356476" y="1634804"/>
                    <a:ext cx="244800" cy="174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4">
                <p14:nvContentPartPr>
                  <p14:cNvPr id="58" name="잉크 57">
                    <a:extLst>
                      <a:ext uri="{FF2B5EF4-FFF2-40B4-BE49-F238E27FC236}">
                        <a16:creationId xmlns:a16="http://schemas.microsoft.com/office/drawing/2014/main" id="{80E251A0-2503-4647-A288-70C9383C4DE6}"/>
                      </a:ext>
                    </a:extLst>
                  </p14:cNvPr>
                  <p14:cNvContentPartPr/>
                  <p14:nvPr/>
                </p14:nvContentPartPr>
                <p14:xfrm>
                  <a:off x="5830236" y="1455524"/>
                  <a:ext cx="205920" cy="142200"/>
                </p14:xfrm>
              </p:contentPart>
            </mc:Choice>
            <mc:Fallback xmlns="">
              <p:pic>
                <p:nvPicPr>
                  <p:cNvPr id="58" name="잉크 57">
                    <a:extLst>
                      <a:ext uri="{FF2B5EF4-FFF2-40B4-BE49-F238E27FC236}">
                        <a16:creationId xmlns:a16="http://schemas.microsoft.com/office/drawing/2014/main" id="{80E251A0-2503-4647-A288-70C9383C4DE6}"/>
                      </a:ext>
                    </a:extLst>
                  </p:cNvPr>
                  <p:cNvPicPr/>
                  <p:nvPr/>
                </p:nvPicPr>
                <p:blipFill>
                  <a:blip r:embed="rId115"/>
                  <a:stretch>
                    <a:fillRect/>
                  </a:stretch>
                </p:blipFill>
                <p:spPr>
                  <a:xfrm>
                    <a:off x="5821596" y="1446524"/>
                    <a:ext cx="223560" cy="159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6">
                <p14:nvContentPartPr>
                  <p14:cNvPr id="59" name="잉크 58">
                    <a:extLst>
                      <a:ext uri="{FF2B5EF4-FFF2-40B4-BE49-F238E27FC236}">
                        <a16:creationId xmlns:a16="http://schemas.microsoft.com/office/drawing/2014/main" id="{7B295FDA-1764-4690-9A89-BB42D8D074CC}"/>
                      </a:ext>
                    </a:extLst>
                  </p14:cNvPr>
                  <p14:cNvContentPartPr/>
                  <p14:nvPr/>
                </p14:nvContentPartPr>
                <p14:xfrm>
                  <a:off x="5946516" y="1584404"/>
                  <a:ext cx="103320" cy="122760"/>
                </p14:xfrm>
              </p:contentPart>
            </mc:Choice>
            <mc:Fallback xmlns="">
              <p:pic>
                <p:nvPicPr>
                  <p:cNvPr id="59" name="잉크 58">
                    <a:extLst>
                      <a:ext uri="{FF2B5EF4-FFF2-40B4-BE49-F238E27FC236}">
                        <a16:creationId xmlns:a16="http://schemas.microsoft.com/office/drawing/2014/main" id="{7B295FDA-1764-4690-9A89-BB42D8D074CC}"/>
                      </a:ext>
                    </a:extLst>
                  </p:cNvPr>
                  <p:cNvPicPr/>
                  <p:nvPr/>
                </p:nvPicPr>
                <p:blipFill>
                  <a:blip r:embed="rId117"/>
                  <a:stretch>
                    <a:fillRect/>
                  </a:stretch>
                </p:blipFill>
                <p:spPr>
                  <a:xfrm>
                    <a:off x="5937876" y="1575764"/>
                    <a:ext cx="120960" cy="140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8">
                <p14:nvContentPartPr>
                  <p14:cNvPr id="60" name="잉크 59">
                    <a:extLst>
                      <a:ext uri="{FF2B5EF4-FFF2-40B4-BE49-F238E27FC236}">
                        <a16:creationId xmlns:a16="http://schemas.microsoft.com/office/drawing/2014/main" id="{A48666F2-69CF-46ED-ADE8-B5F19A5C2EB0}"/>
                      </a:ext>
                    </a:extLst>
                  </p14:cNvPr>
                  <p14:cNvContentPartPr/>
                  <p14:nvPr/>
                </p14:nvContentPartPr>
                <p14:xfrm>
                  <a:off x="6041556" y="1485764"/>
                  <a:ext cx="79560" cy="99360"/>
                </p14:xfrm>
              </p:contentPart>
            </mc:Choice>
            <mc:Fallback xmlns="">
              <p:pic>
                <p:nvPicPr>
                  <p:cNvPr id="60" name="잉크 59">
                    <a:extLst>
                      <a:ext uri="{FF2B5EF4-FFF2-40B4-BE49-F238E27FC236}">
                        <a16:creationId xmlns:a16="http://schemas.microsoft.com/office/drawing/2014/main" id="{A48666F2-69CF-46ED-ADE8-B5F19A5C2EB0}"/>
                      </a:ext>
                    </a:extLst>
                  </p:cNvPr>
                  <p:cNvPicPr/>
                  <p:nvPr/>
                </p:nvPicPr>
                <p:blipFill>
                  <a:blip r:embed="rId119"/>
                  <a:stretch>
                    <a:fillRect/>
                  </a:stretch>
                </p:blipFill>
                <p:spPr>
                  <a:xfrm>
                    <a:off x="6032916" y="1476764"/>
                    <a:ext cx="97200" cy="117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0">
                <p14:nvContentPartPr>
                  <p14:cNvPr id="61" name="잉크 60">
                    <a:extLst>
                      <a:ext uri="{FF2B5EF4-FFF2-40B4-BE49-F238E27FC236}">
                        <a16:creationId xmlns:a16="http://schemas.microsoft.com/office/drawing/2014/main" id="{8AB16D76-7B32-4E77-A78D-68F19FD2DA25}"/>
                      </a:ext>
                    </a:extLst>
                  </p14:cNvPr>
                  <p14:cNvContentPartPr/>
                  <p14:nvPr/>
                </p14:nvContentPartPr>
                <p14:xfrm>
                  <a:off x="6143796" y="1461284"/>
                  <a:ext cx="136080" cy="110880"/>
                </p14:xfrm>
              </p:contentPart>
            </mc:Choice>
            <mc:Fallback xmlns="">
              <p:pic>
                <p:nvPicPr>
                  <p:cNvPr id="61" name="잉크 60">
                    <a:extLst>
                      <a:ext uri="{FF2B5EF4-FFF2-40B4-BE49-F238E27FC236}">
                        <a16:creationId xmlns:a16="http://schemas.microsoft.com/office/drawing/2014/main" id="{8AB16D76-7B32-4E77-A78D-68F19FD2DA25}"/>
                      </a:ext>
                    </a:extLst>
                  </p:cNvPr>
                  <p:cNvPicPr/>
                  <p:nvPr/>
                </p:nvPicPr>
                <p:blipFill>
                  <a:blip r:embed="rId121"/>
                  <a:stretch>
                    <a:fillRect/>
                  </a:stretch>
                </p:blipFill>
                <p:spPr>
                  <a:xfrm>
                    <a:off x="6135156" y="1452284"/>
                    <a:ext cx="153720" cy="128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2">
                <p14:nvContentPartPr>
                  <p14:cNvPr id="62" name="잉크 61">
                    <a:extLst>
                      <a:ext uri="{FF2B5EF4-FFF2-40B4-BE49-F238E27FC236}">
                        <a16:creationId xmlns:a16="http://schemas.microsoft.com/office/drawing/2014/main" id="{399FF79C-06E2-40E6-BC3C-12F13C330D77}"/>
                      </a:ext>
                    </a:extLst>
                  </p14:cNvPr>
                  <p14:cNvContentPartPr/>
                  <p14:nvPr/>
                </p14:nvContentPartPr>
                <p14:xfrm>
                  <a:off x="6208956" y="1413044"/>
                  <a:ext cx="190800" cy="122760"/>
                </p14:xfrm>
              </p:contentPart>
            </mc:Choice>
            <mc:Fallback xmlns="">
              <p:pic>
                <p:nvPicPr>
                  <p:cNvPr id="62" name="잉크 61">
                    <a:extLst>
                      <a:ext uri="{FF2B5EF4-FFF2-40B4-BE49-F238E27FC236}">
                        <a16:creationId xmlns:a16="http://schemas.microsoft.com/office/drawing/2014/main" id="{399FF79C-06E2-40E6-BC3C-12F13C330D77}"/>
                      </a:ext>
                    </a:extLst>
                  </p:cNvPr>
                  <p:cNvPicPr/>
                  <p:nvPr/>
                </p:nvPicPr>
                <p:blipFill>
                  <a:blip r:embed="rId123"/>
                  <a:stretch>
                    <a:fillRect/>
                  </a:stretch>
                </p:blipFill>
                <p:spPr>
                  <a:xfrm>
                    <a:off x="6199956" y="1404404"/>
                    <a:ext cx="208440" cy="140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4">
                <p14:nvContentPartPr>
                  <p14:cNvPr id="63" name="잉크 62">
                    <a:extLst>
                      <a:ext uri="{FF2B5EF4-FFF2-40B4-BE49-F238E27FC236}">
                        <a16:creationId xmlns:a16="http://schemas.microsoft.com/office/drawing/2014/main" id="{BBADE722-5F1B-488D-A5C5-D17C1CB219E2}"/>
                      </a:ext>
                    </a:extLst>
                  </p14:cNvPr>
                  <p14:cNvContentPartPr/>
                  <p14:nvPr/>
                </p14:nvContentPartPr>
                <p14:xfrm>
                  <a:off x="6402636" y="1343204"/>
                  <a:ext cx="107280" cy="167400"/>
                </p14:xfrm>
              </p:contentPart>
            </mc:Choice>
            <mc:Fallback xmlns="">
              <p:pic>
                <p:nvPicPr>
                  <p:cNvPr id="63" name="잉크 62">
                    <a:extLst>
                      <a:ext uri="{FF2B5EF4-FFF2-40B4-BE49-F238E27FC236}">
                        <a16:creationId xmlns:a16="http://schemas.microsoft.com/office/drawing/2014/main" id="{BBADE722-5F1B-488D-A5C5-D17C1CB219E2}"/>
                      </a:ext>
                    </a:extLst>
                  </p:cNvPr>
                  <p:cNvPicPr/>
                  <p:nvPr/>
                </p:nvPicPr>
                <p:blipFill>
                  <a:blip r:embed="rId125"/>
                  <a:stretch>
                    <a:fillRect/>
                  </a:stretch>
                </p:blipFill>
                <p:spPr>
                  <a:xfrm>
                    <a:off x="6393636" y="1334204"/>
                    <a:ext cx="124920" cy="185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6">
                <p14:nvContentPartPr>
                  <p14:cNvPr id="64" name="잉크 63">
                    <a:extLst>
                      <a:ext uri="{FF2B5EF4-FFF2-40B4-BE49-F238E27FC236}">
                        <a16:creationId xmlns:a16="http://schemas.microsoft.com/office/drawing/2014/main" id="{9509C169-7BE9-46A2-80A1-0DED074F1468}"/>
                      </a:ext>
                    </a:extLst>
                  </p14:cNvPr>
                  <p14:cNvContentPartPr/>
                  <p14:nvPr/>
                </p14:nvContentPartPr>
                <p14:xfrm>
                  <a:off x="6525396" y="1474604"/>
                  <a:ext cx="10080" cy="8640"/>
                </p14:xfrm>
              </p:contentPart>
            </mc:Choice>
            <mc:Fallback xmlns="">
              <p:pic>
                <p:nvPicPr>
                  <p:cNvPr id="64" name="잉크 63">
                    <a:extLst>
                      <a:ext uri="{FF2B5EF4-FFF2-40B4-BE49-F238E27FC236}">
                        <a16:creationId xmlns:a16="http://schemas.microsoft.com/office/drawing/2014/main" id="{9509C169-7BE9-46A2-80A1-0DED074F1468}"/>
                      </a:ext>
                    </a:extLst>
                  </p:cNvPr>
                  <p:cNvPicPr/>
                  <p:nvPr/>
                </p:nvPicPr>
                <p:blipFill>
                  <a:blip r:embed="rId127"/>
                  <a:stretch>
                    <a:fillRect/>
                  </a:stretch>
                </p:blipFill>
                <p:spPr>
                  <a:xfrm>
                    <a:off x="6516396" y="1465964"/>
                    <a:ext cx="27720" cy="26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8">
                <p14:nvContentPartPr>
                  <p14:cNvPr id="65" name="잉크 64">
                    <a:extLst>
                      <a:ext uri="{FF2B5EF4-FFF2-40B4-BE49-F238E27FC236}">
                        <a16:creationId xmlns:a16="http://schemas.microsoft.com/office/drawing/2014/main" id="{C348B11E-F7B4-4964-A1AF-17CB5E1CEF12}"/>
                      </a:ext>
                    </a:extLst>
                  </p14:cNvPr>
                  <p14:cNvContentPartPr/>
                  <p14:nvPr/>
                </p14:nvContentPartPr>
                <p14:xfrm>
                  <a:off x="4238676" y="454004"/>
                  <a:ext cx="2566440" cy="769320"/>
                </p14:xfrm>
              </p:contentPart>
            </mc:Choice>
            <mc:Fallback xmlns="">
              <p:pic>
                <p:nvPicPr>
                  <p:cNvPr id="65" name="잉크 64">
                    <a:extLst>
                      <a:ext uri="{FF2B5EF4-FFF2-40B4-BE49-F238E27FC236}">
                        <a16:creationId xmlns:a16="http://schemas.microsoft.com/office/drawing/2014/main" id="{C348B11E-F7B4-4964-A1AF-17CB5E1CEF12}"/>
                      </a:ext>
                    </a:extLst>
                  </p:cNvPr>
                  <p:cNvPicPr/>
                  <p:nvPr/>
                </p:nvPicPr>
                <p:blipFill>
                  <a:blip r:embed="rId129"/>
                  <a:stretch>
                    <a:fillRect/>
                  </a:stretch>
                </p:blipFill>
                <p:spPr>
                  <a:xfrm>
                    <a:off x="4230036" y="445004"/>
                    <a:ext cx="2584080" cy="7869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96" name="그룹 95">
              <a:extLst>
                <a:ext uri="{FF2B5EF4-FFF2-40B4-BE49-F238E27FC236}">
                  <a16:creationId xmlns:a16="http://schemas.microsoft.com/office/drawing/2014/main" id="{1B9EBD5B-9D21-4F29-93E8-EBE16DA42974}"/>
                </a:ext>
              </a:extLst>
            </p:cNvPr>
            <p:cNvGrpSpPr/>
            <p:nvPr/>
          </p:nvGrpSpPr>
          <p:grpSpPr>
            <a:xfrm>
              <a:off x="4892076" y="2406284"/>
              <a:ext cx="3036240" cy="1050120"/>
              <a:chOff x="4892076" y="2406284"/>
              <a:chExt cx="3036240" cy="10501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30">
                <p14:nvContentPartPr>
                  <p14:cNvPr id="70" name="잉크 69">
                    <a:extLst>
                      <a:ext uri="{FF2B5EF4-FFF2-40B4-BE49-F238E27FC236}">
                        <a16:creationId xmlns:a16="http://schemas.microsoft.com/office/drawing/2014/main" id="{3E08569F-6DBB-4DB5-8AA5-30EBEC38A80C}"/>
                      </a:ext>
                    </a:extLst>
                  </p14:cNvPr>
                  <p14:cNvContentPartPr/>
                  <p14:nvPr/>
                </p14:nvContentPartPr>
                <p14:xfrm>
                  <a:off x="4892076" y="3032684"/>
                  <a:ext cx="347040" cy="423720"/>
                </p14:xfrm>
              </p:contentPart>
            </mc:Choice>
            <mc:Fallback xmlns="">
              <p:pic>
                <p:nvPicPr>
                  <p:cNvPr id="70" name="잉크 69">
                    <a:extLst>
                      <a:ext uri="{FF2B5EF4-FFF2-40B4-BE49-F238E27FC236}">
                        <a16:creationId xmlns:a16="http://schemas.microsoft.com/office/drawing/2014/main" id="{3E08569F-6DBB-4DB5-8AA5-30EBEC38A80C}"/>
                      </a:ext>
                    </a:extLst>
                  </p:cNvPr>
                  <p:cNvPicPr/>
                  <p:nvPr/>
                </p:nvPicPr>
                <p:blipFill>
                  <a:blip r:embed="rId131"/>
                  <a:stretch>
                    <a:fillRect/>
                  </a:stretch>
                </p:blipFill>
                <p:spPr>
                  <a:xfrm>
                    <a:off x="4883436" y="3024044"/>
                    <a:ext cx="364680" cy="441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2">
                <p14:nvContentPartPr>
                  <p14:cNvPr id="71" name="잉크 70">
                    <a:extLst>
                      <a:ext uri="{FF2B5EF4-FFF2-40B4-BE49-F238E27FC236}">
                        <a16:creationId xmlns:a16="http://schemas.microsoft.com/office/drawing/2014/main" id="{917A52B2-46DF-49A3-BD29-33EBBA7FAFBC}"/>
                      </a:ext>
                    </a:extLst>
                  </p14:cNvPr>
                  <p14:cNvContentPartPr/>
                  <p14:nvPr/>
                </p14:nvContentPartPr>
                <p14:xfrm>
                  <a:off x="5209596" y="3244004"/>
                  <a:ext cx="162360" cy="114480"/>
                </p14:xfrm>
              </p:contentPart>
            </mc:Choice>
            <mc:Fallback xmlns="">
              <p:pic>
                <p:nvPicPr>
                  <p:cNvPr id="71" name="잉크 70">
                    <a:extLst>
                      <a:ext uri="{FF2B5EF4-FFF2-40B4-BE49-F238E27FC236}">
                        <a16:creationId xmlns:a16="http://schemas.microsoft.com/office/drawing/2014/main" id="{917A52B2-46DF-49A3-BD29-33EBBA7FAFBC}"/>
                      </a:ext>
                    </a:extLst>
                  </p:cNvPr>
                  <p:cNvPicPr/>
                  <p:nvPr/>
                </p:nvPicPr>
                <p:blipFill>
                  <a:blip r:embed="rId133"/>
                  <a:stretch>
                    <a:fillRect/>
                  </a:stretch>
                </p:blipFill>
                <p:spPr>
                  <a:xfrm>
                    <a:off x="5200956" y="3235004"/>
                    <a:ext cx="180000" cy="13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4">
                <p14:nvContentPartPr>
                  <p14:cNvPr id="72" name="잉크 71">
                    <a:extLst>
                      <a:ext uri="{FF2B5EF4-FFF2-40B4-BE49-F238E27FC236}">
                        <a16:creationId xmlns:a16="http://schemas.microsoft.com/office/drawing/2014/main" id="{E3ACA709-93A7-40D7-BF34-A845970AD49D}"/>
                      </a:ext>
                    </a:extLst>
                  </p14:cNvPr>
                  <p14:cNvContentPartPr/>
                  <p14:nvPr/>
                </p14:nvContentPartPr>
                <p14:xfrm>
                  <a:off x="5249196" y="3184244"/>
                  <a:ext cx="124560" cy="200880"/>
                </p14:xfrm>
              </p:contentPart>
            </mc:Choice>
            <mc:Fallback xmlns="">
              <p:pic>
                <p:nvPicPr>
                  <p:cNvPr id="72" name="잉크 71">
                    <a:extLst>
                      <a:ext uri="{FF2B5EF4-FFF2-40B4-BE49-F238E27FC236}">
                        <a16:creationId xmlns:a16="http://schemas.microsoft.com/office/drawing/2014/main" id="{E3ACA709-93A7-40D7-BF34-A845970AD49D}"/>
                      </a:ext>
                    </a:extLst>
                  </p:cNvPr>
                  <p:cNvPicPr/>
                  <p:nvPr/>
                </p:nvPicPr>
                <p:blipFill>
                  <a:blip r:embed="rId135"/>
                  <a:stretch>
                    <a:fillRect/>
                  </a:stretch>
                </p:blipFill>
                <p:spPr>
                  <a:xfrm>
                    <a:off x="5240556" y="3175244"/>
                    <a:ext cx="142200" cy="218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6">
                <p14:nvContentPartPr>
                  <p14:cNvPr id="73" name="잉크 72">
                    <a:extLst>
                      <a:ext uri="{FF2B5EF4-FFF2-40B4-BE49-F238E27FC236}">
                        <a16:creationId xmlns:a16="http://schemas.microsoft.com/office/drawing/2014/main" id="{E9231BAE-0011-46AB-81C3-C908428C2B70}"/>
                      </a:ext>
                    </a:extLst>
                  </p14:cNvPr>
                  <p14:cNvContentPartPr/>
                  <p14:nvPr/>
                </p14:nvContentPartPr>
                <p14:xfrm>
                  <a:off x="5347116" y="3090284"/>
                  <a:ext cx="288720" cy="231840"/>
                </p14:xfrm>
              </p:contentPart>
            </mc:Choice>
            <mc:Fallback xmlns="">
              <p:pic>
                <p:nvPicPr>
                  <p:cNvPr id="73" name="잉크 72">
                    <a:extLst>
                      <a:ext uri="{FF2B5EF4-FFF2-40B4-BE49-F238E27FC236}">
                        <a16:creationId xmlns:a16="http://schemas.microsoft.com/office/drawing/2014/main" id="{E9231BAE-0011-46AB-81C3-C908428C2B70}"/>
                      </a:ext>
                    </a:extLst>
                  </p:cNvPr>
                  <p:cNvPicPr/>
                  <p:nvPr/>
                </p:nvPicPr>
                <p:blipFill>
                  <a:blip r:embed="rId137"/>
                  <a:stretch>
                    <a:fillRect/>
                  </a:stretch>
                </p:blipFill>
                <p:spPr>
                  <a:xfrm>
                    <a:off x="5338116" y="3081284"/>
                    <a:ext cx="306360" cy="249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8">
                <p14:nvContentPartPr>
                  <p14:cNvPr id="74" name="잉크 73">
                    <a:extLst>
                      <a:ext uri="{FF2B5EF4-FFF2-40B4-BE49-F238E27FC236}">
                        <a16:creationId xmlns:a16="http://schemas.microsoft.com/office/drawing/2014/main" id="{D0C2F8C0-FD57-482B-8771-9FFB2F77850D}"/>
                      </a:ext>
                    </a:extLst>
                  </p14:cNvPr>
                  <p14:cNvContentPartPr/>
                  <p14:nvPr/>
                </p14:nvContentPartPr>
                <p14:xfrm>
                  <a:off x="5690196" y="3017564"/>
                  <a:ext cx="144000" cy="169560"/>
                </p14:xfrm>
              </p:contentPart>
            </mc:Choice>
            <mc:Fallback xmlns="">
              <p:pic>
                <p:nvPicPr>
                  <p:cNvPr id="74" name="잉크 73">
                    <a:extLst>
                      <a:ext uri="{FF2B5EF4-FFF2-40B4-BE49-F238E27FC236}">
                        <a16:creationId xmlns:a16="http://schemas.microsoft.com/office/drawing/2014/main" id="{D0C2F8C0-FD57-482B-8771-9FFB2F77850D}"/>
                      </a:ext>
                    </a:extLst>
                  </p:cNvPr>
                  <p:cNvPicPr/>
                  <p:nvPr/>
                </p:nvPicPr>
                <p:blipFill>
                  <a:blip r:embed="rId139"/>
                  <a:stretch>
                    <a:fillRect/>
                  </a:stretch>
                </p:blipFill>
                <p:spPr>
                  <a:xfrm>
                    <a:off x="5681196" y="3008924"/>
                    <a:ext cx="161640" cy="187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0">
                <p14:nvContentPartPr>
                  <p14:cNvPr id="75" name="잉크 74">
                    <a:extLst>
                      <a:ext uri="{FF2B5EF4-FFF2-40B4-BE49-F238E27FC236}">
                        <a16:creationId xmlns:a16="http://schemas.microsoft.com/office/drawing/2014/main" id="{CFBCB1D7-6020-4E3E-B3A2-5EBDEA406DDC}"/>
                      </a:ext>
                    </a:extLst>
                  </p14:cNvPr>
                  <p14:cNvContentPartPr/>
                  <p14:nvPr/>
                </p14:nvContentPartPr>
                <p14:xfrm>
                  <a:off x="5835636" y="2987324"/>
                  <a:ext cx="92520" cy="158400"/>
                </p14:xfrm>
              </p:contentPart>
            </mc:Choice>
            <mc:Fallback xmlns="">
              <p:pic>
                <p:nvPicPr>
                  <p:cNvPr id="75" name="잉크 74">
                    <a:extLst>
                      <a:ext uri="{FF2B5EF4-FFF2-40B4-BE49-F238E27FC236}">
                        <a16:creationId xmlns:a16="http://schemas.microsoft.com/office/drawing/2014/main" id="{CFBCB1D7-6020-4E3E-B3A2-5EBDEA406DDC}"/>
                      </a:ext>
                    </a:extLst>
                  </p:cNvPr>
                  <p:cNvPicPr/>
                  <p:nvPr/>
                </p:nvPicPr>
                <p:blipFill>
                  <a:blip r:embed="rId141"/>
                  <a:stretch>
                    <a:fillRect/>
                  </a:stretch>
                </p:blipFill>
                <p:spPr>
                  <a:xfrm>
                    <a:off x="5826636" y="2978684"/>
                    <a:ext cx="110160" cy="176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2">
                <p14:nvContentPartPr>
                  <p14:cNvPr id="76" name="잉크 75">
                    <a:extLst>
                      <a:ext uri="{FF2B5EF4-FFF2-40B4-BE49-F238E27FC236}">
                        <a16:creationId xmlns:a16="http://schemas.microsoft.com/office/drawing/2014/main" id="{5499F6D2-936B-4BCD-AD20-48E03BBD9659}"/>
                      </a:ext>
                    </a:extLst>
                  </p14:cNvPr>
                  <p14:cNvContentPartPr/>
                  <p14:nvPr/>
                </p14:nvContentPartPr>
                <p14:xfrm>
                  <a:off x="5919516" y="2921804"/>
                  <a:ext cx="164880" cy="190440"/>
                </p14:xfrm>
              </p:contentPart>
            </mc:Choice>
            <mc:Fallback xmlns="">
              <p:pic>
                <p:nvPicPr>
                  <p:cNvPr id="76" name="잉크 75">
                    <a:extLst>
                      <a:ext uri="{FF2B5EF4-FFF2-40B4-BE49-F238E27FC236}">
                        <a16:creationId xmlns:a16="http://schemas.microsoft.com/office/drawing/2014/main" id="{5499F6D2-936B-4BCD-AD20-48E03BBD9659}"/>
                      </a:ext>
                    </a:extLst>
                  </p:cNvPr>
                  <p:cNvPicPr/>
                  <p:nvPr/>
                </p:nvPicPr>
                <p:blipFill>
                  <a:blip r:embed="rId143"/>
                  <a:stretch>
                    <a:fillRect/>
                  </a:stretch>
                </p:blipFill>
                <p:spPr>
                  <a:xfrm>
                    <a:off x="5910876" y="2912804"/>
                    <a:ext cx="182520" cy="208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4">
                <p14:nvContentPartPr>
                  <p14:cNvPr id="77" name="잉크 76">
                    <a:extLst>
                      <a:ext uri="{FF2B5EF4-FFF2-40B4-BE49-F238E27FC236}">
                        <a16:creationId xmlns:a16="http://schemas.microsoft.com/office/drawing/2014/main" id="{CE877338-8856-41DC-9F0D-494578604D02}"/>
                      </a:ext>
                    </a:extLst>
                  </p14:cNvPr>
                  <p14:cNvContentPartPr/>
                  <p14:nvPr/>
                </p14:nvContentPartPr>
                <p14:xfrm>
                  <a:off x="5937156" y="2955284"/>
                  <a:ext cx="277560" cy="149040"/>
                </p14:xfrm>
              </p:contentPart>
            </mc:Choice>
            <mc:Fallback xmlns="">
              <p:pic>
                <p:nvPicPr>
                  <p:cNvPr id="77" name="잉크 76">
                    <a:extLst>
                      <a:ext uri="{FF2B5EF4-FFF2-40B4-BE49-F238E27FC236}">
                        <a16:creationId xmlns:a16="http://schemas.microsoft.com/office/drawing/2014/main" id="{CE877338-8856-41DC-9F0D-494578604D02}"/>
                      </a:ext>
                    </a:extLst>
                  </p:cNvPr>
                  <p:cNvPicPr/>
                  <p:nvPr/>
                </p:nvPicPr>
                <p:blipFill>
                  <a:blip r:embed="rId145"/>
                  <a:stretch>
                    <a:fillRect/>
                  </a:stretch>
                </p:blipFill>
                <p:spPr>
                  <a:xfrm>
                    <a:off x="5928516" y="2946644"/>
                    <a:ext cx="295200" cy="166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6">
                <p14:nvContentPartPr>
                  <p14:cNvPr id="78" name="잉크 77">
                    <a:extLst>
                      <a:ext uri="{FF2B5EF4-FFF2-40B4-BE49-F238E27FC236}">
                        <a16:creationId xmlns:a16="http://schemas.microsoft.com/office/drawing/2014/main" id="{F99DDFC2-A66D-4445-852F-20830781ADA4}"/>
                      </a:ext>
                    </a:extLst>
                  </p14:cNvPr>
                  <p14:cNvContentPartPr/>
                  <p14:nvPr/>
                </p14:nvContentPartPr>
                <p14:xfrm>
                  <a:off x="6216516" y="2796884"/>
                  <a:ext cx="238680" cy="217080"/>
                </p14:xfrm>
              </p:contentPart>
            </mc:Choice>
            <mc:Fallback xmlns="">
              <p:pic>
                <p:nvPicPr>
                  <p:cNvPr id="78" name="잉크 77">
                    <a:extLst>
                      <a:ext uri="{FF2B5EF4-FFF2-40B4-BE49-F238E27FC236}">
                        <a16:creationId xmlns:a16="http://schemas.microsoft.com/office/drawing/2014/main" id="{F99DDFC2-A66D-4445-852F-20830781ADA4}"/>
                      </a:ext>
                    </a:extLst>
                  </p:cNvPr>
                  <p:cNvPicPr/>
                  <p:nvPr/>
                </p:nvPicPr>
                <p:blipFill>
                  <a:blip r:embed="rId147"/>
                  <a:stretch>
                    <a:fillRect/>
                  </a:stretch>
                </p:blipFill>
                <p:spPr>
                  <a:xfrm>
                    <a:off x="6207516" y="2788244"/>
                    <a:ext cx="256320" cy="234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8">
                <p14:nvContentPartPr>
                  <p14:cNvPr id="79" name="잉크 78">
                    <a:extLst>
                      <a:ext uri="{FF2B5EF4-FFF2-40B4-BE49-F238E27FC236}">
                        <a16:creationId xmlns:a16="http://schemas.microsoft.com/office/drawing/2014/main" id="{EF91C94F-4A4D-4370-9496-8A49EEB45C54}"/>
                      </a:ext>
                    </a:extLst>
                  </p14:cNvPr>
                  <p14:cNvContentPartPr/>
                  <p14:nvPr/>
                </p14:nvContentPartPr>
                <p14:xfrm>
                  <a:off x="6611436" y="2579444"/>
                  <a:ext cx="286920" cy="278280"/>
                </p14:xfrm>
              </p:contentPart>
            </mc:Choice>
            <mc:Fallback xmlns="">
              <p:pic>
                <p:nvPicPr>
                  <p:cNvPr id="79" name="잉크 78">
                    <a:extLst>
                      <a:ext uri="{FF2B5EF4-FFF2-40B4-BE49-F238E27FC236}">
                        <a16:creationId xmlns:a16="http://schemas.microsoft.com/office/drawing/2014/main" id="{EF91C94F-4A4D-4370-9496-8A49EEB45C54}"/>
                      </a:ext>
                    </a:extLst>
                  </p:cNvPr>
                  <p:cNvPicPr/>
                  <p:nvPr/>
                </p:nvPicPr>
                <p:blipFill>
                  <a:blip r:embed="rId149"/>
                  <a:stretch>
                    <a:fillRect/>
                  </a:stretch>
                </p:blipFill>
                <p:spPr>
                  <a:xfrm>
                    <a:off x="6602796" y="2570804"/>
                    <a:ext cx="304560" cy="295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0">
                <p14:nvContentPartPr>
                  <p14:cNvPr id="80" name="잉크 79">
                    <a:extLst>
                      <a:ext uri="{FF2B5EF4-FFF2-40B4-BE49-F238E27FC236}">
                        <a16:creationId xmlns:a16="http://schemas.microsoft.com/office/drawing/2014/main" id="{B5AD6BE3-625A-470C-9EAE-5513BC6607D2}"/>
                      </a:ext>
                    </a:extLst>
                  </p14:cNvPr>
                  <p14:cNvContentPartPr/>
                  <p14:nvPr/>
                </p14:nvContentPartPr>
                <p14:xfrm>
                  <a:off x="6780636" y="2615444"/>
                  <a:ext cx="187920" cy="198720"/>
                </p14:xfrm>
              </p:contentPart>
            </mc:Choice>
            <mc:Fallback xmlns="">
              <p:pic>
                <p:nvPicPr>
                  <p:cNvPr id="80" name="잉크 79">
                    <a:extLst>
                      <a:ext uri="{FF2B5EF4-FFF2-40B4-BE49-F238E27FC236}">
                        <a16:creationId xmlns:a16="http://schemas.microsoft.com/office/drawing/2014/main" id="{B5AD6BE3-625A-470C-9EAE-5513BC6607D2}"/>
                      </a:ext>
                    </a:extLst>
                  </p:cNvPr>
                  <p:cNvPicPr/>
                  <p:nvPr/>
                </p:nvPicPr>
                <p:blipFill>
                  <a:blip r:embed="rId151"/>
                  <a:stretch>
                    <a:fillRect/>
                  </a:stretch>
                </p:blipFill>
                <p:spPr>
                  <a:xfrm>
                    <a:off x="6771996" y="2606804"/>
                    <a:ext cx="205560" cy="216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2">
                <p14:nvContentPartPr>
                  <p14:cNvPr id="81" name="잉크 80">
                    <a:extLst>
                      <a:ext uri="{FF2B5EF4-FFF2-40B4-BE49-F238E27FC236}">
                        <a16:creationId xmlns:a16="http://schemas.microsoft.com/office/drawing/2014/main" id="{E2337010-0A68-4D24-B61B-39ED2599CE7A}"/>
                      </a:ext>
                    </a:extLst>
                  </p14:cNvPr>
                  <p14:cNvContentPartPr/>
                  <p14:nvPr/>
                </p14:nvContentPartPr>
                <p14:xfrm>
                  <a:off x="6949836" y="2550644"/>
                  <a:ext cx="265680" cy="236880"/>
                </p14:xfrm>
              </p:contentPart>
            </mc:Choice>
            <mc:Fallback xmlns="">
              <p:pic>
                <p:nvPicPr>
                  <p:cNvPr id="81" name="잉크 80">
                    <a:extLst>
                      <a:ext uri="{FF2B5EF4-FFF2-40B4-BE49-F238E27FC236}">
                        <a16:creationId xmlns:a16="http://schemas.microsoft.com/office/drawing/2014/main" id="{E2337010-0A68-4D24-B61B-39ED2599CE7A}"/>
                      </a:ext>
                    </a:extLst>
                  </p:cNvPr>
                  <p:cNvPicPr/>
                  <p:nvPr/>
                </p:nvPicPr>
                <p:blipFill>
                  <a:blip r:embed="rId153"/>
                  <a:stretch>
                    <a:fillRect/>
                  </a:stretch>
                </p:blipFill>
                <p:spPr>
                  <a:xfrm>
                    <a:off x="6941196" y="2542004"/>
                    <a:ext cx="283320" cy="254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4">
                <p14:nvContentPartPr>
                  <p14:cNvPr id="82" name="잉크 81">
                    <a:extLst>
                      <a:ext uri="{FF2B5EF4-FFF2-40B4-BE49-F238E27FC236}">
                        <a16:creationId xmlns:a16="http://schemas.microsoft.com/office/drawing/2014/main" id="{142D0D2A-ED44-4364-9035-CC740E19DBCB}"/>
                      </a:ext>
                    </a:extLst>
                  </p14:cNvPr>
                  <p14:cNvContentPartPr/>
                  <p14:nvPr/>
                </p14:nvContentPartPr>
                <p14:xfrm>
                  <a:off x="7146396" y="2541284"/>
                  <a:ext cx="133200" cy="168120"/>
                </p14:xfrm>
              </p:contentPart>
            </mc:Choice>
            <mc:Fallback xmlns="">
              <p:pic>
                <p:nvPicPr>
                  <p:cNvPr id="82" name="잉크 81">
                    <a:extLst>
                      <a:ext uri="{FF2B5EF4-FFF2-40B4-BE49-F238E27FC236}">
                        <a16:creationId xmlns:a16="http://schemas.microsoft.com/office/drawing/2014/main" id="{142D0D2A-ED44-4364-9035-CC740E19DBCB}"/>
                      </a:ext>
                    </a:extLst>
                  </p:cNvPr>
                  <p:cNvPicPr/>
                  <p:nvPr/>
                </p:nvPicPr>
                <p:blipFill>
                  <a:blip r:embed="rId155"/>
                  <a:stretch>
                    <a:fillRect/>
                  </a:stretch>
                </p:blipFill>
                <p:spPr>
                  <a:xfrm>
                    <a:off x="7137396" y="2532644"/>
                    <a:ext cx="150840" cy="185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6">
                <p14:nvContentPartPr>
                  <p14:cNvPr id="84" name="잉크 83">
                    <a:extLst>
                      <a:ext uri="{FF2B5EF4-FFF2-40B4-BE49-F238E27FC236}">
                        <a16:creationId xmlns:a16="http://schemas.microsoft.com/office/drawing/2014/main" id="{FB3A6F1A-11EE-4290-8FE8-8C365AEFFAB8}"/>
                      </a:ext>
                    </a:extLst>
                  </p14:cNvPr>
                  <p14:cNvContentPartPr/>
                  <p14:nvPr/>
                </p14:nvContentPartPr>
                <p14:xfrm>
                  <a:off x="7261956" y="2587364"/>
                  <a:ext cx="194040" cy="111240"/>
                </p14:xfrm>
              </p:contentPart>
            </mc:Choice>
            <mc:Fallback xmlns="">
              <p:pic>
                <p:nvPicPr>
                  <p:cNvPr id="84" name="잉크 83">
                    <a:extLst>
                      <a:ext uri="{FF2B5EF4-FFF2-40B4-BE49-F238E27FC236}">
                        <a16:creationId xmlns:a16="http://schemas.microsoft.com/office/drawing/2014/main" id="{FB3A6F1A-11EE-4290-8FE8-8C365AEFFAB8}"/>
                      </a:ext>
                    </a:extLst>
                  </p:cNvPr>
                  <p:cNvPicPr/>
                  <p:nvPr/>
                </p:nvPicPr>
                <p:blipFill>
                  <a:blip r:embed="rId157"/>
                  <a:stretch>
                    <a:fillRect/>
                  </a:stretch>
                </p:blipFill>
                <p:spPr>
                  <a:xfrm>
                    <a:off x="7252956" y="2578364"/>
                    <a:ext cx="211680" cy="128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8">
                <p14:nvContentPartPr>
                  <p14:cNvPr id="85" name="잉크 84">
                    <a:extLst>
                      <a:ext uri="{FF2B5EF4-FFF2-40B4-BE49-F238E27FC236}">
                        <a16:creationId xmlns:a16="http://schemas.microsoft.com/office/drawing/2014/main" id="{DCCDD898-0B93-4144-B038-1934DDB0917F}"/>
                      </a:ext>
                    </a:extLst>
                  </p14:cNvPr>
                  <p14:cNvContentPartPr/>
                  <p14:nvPr/>
                </p14:nvContentPartPr>
                <p14:xfrm>
                  <a:off x="7513956" y="2464604"/>
                  <a:ext cx="183600" cy="158040"/>
                </p14:xfrm>
              </p:contentPart>
            </mc:Choice>
            <mc:Fallback xmlns="">
              <p:pic>
                <p:nvPicPr>
                  <p:cNvPr id="85" name="잉크 84">
                    <a:extLst>
                      <a:ext uri="{FF2B5EF4-FFF2-40B4-BE49-F238E27FC236}">
                        <a16:creationId xmlns:a16="http://schemas.microsoft.com/office/drawing/2014/main" id="{DCCDD898-0B93-4144-B038-1934DDB0917F}"/>
                      </a:ext>
                    </a:extLst>
                  </p:cNvPr>
                  <p:cNvPicPr/>
                  <p:nvPr/>
                </p:nvPicPr>
                <p:blipFill>
                  <a:blip r:embed="rId159"/>
                  <a:stretch>
                    <a:fillRect/>
                  </a:stretch>
                </p:blipFill>
                <p:spPr>
                  <a:xfrm>
                    <a:off x="7504956" y="2455604"/>
                    <a:ext cx="201240" cy="175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0">
                <p14:nvContentPartPr>
                  <p14:cNvPr id="86" name="잉크 85">
                    <a:extLst>
                      <a:ext uri="{FF2B5EF4-FFF2-40B4-BE49-F238E27FC236}">
                        <a16:creationId xmlns:a16="http://schemas.microsoft.com/office/drawing/2014/main" id="{3BC5BC9D-86D8-4915-9D4C-27F1FBA93CF3}"/>
                      </a:ext>
                    </a:extLst>
                  </p14:cNvPr>
                  <p14:cNvContentPartPr/>
                  <p14:nvPr/>
                </p14:nvContentPartPr>
                <p14:xfrm>
                  <a:off x="7677396" y="2406284"/>
                  <a:ext cx="250920" cy="168840"/>
                </p14:xfrm>
              </p:contentPart>
            </mc:Choice>
            <mc:Fallback xmlns="">
              <p:pic>
                <p:nvPicPr>
                  <p:cNvPr id="86" name="잉크 85">
                    <a:extLst>
                      <a:ext uri="{FF2B5EF4-FFF2-40B4-BE49-F238E27FC236}">
                        <a16:creationId xmlns:a16="http://schemas.microsoft.com/office/drawing/2014/main" id="{3BC5BC9D-86D8-4915-9D4C-27F1FBA93CF3}"/>
                      </a:ext>
                    </a:extLst>
                  </p:cNvPr>
                  <p:cNvPicPr/>
                  <p:nvPr/>
                </p:nvPicPr>
                <p:blipFill>
                  <a:blip r:embed="rId161"/>
                  <a:stretch>
                    <a:fillRect/>
                  </a:stretch>
                </p:blipFill>
                <p:spPr>
                  <a:xfrm>
                    <a:off x="7668396" y="2397284"/>
                    <a:ext cx="268560" cy="18648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95" name="그룹 94">
              <a:extLst>
                <a:ext uri="{FF2B5EF4-FFF2-40B4-BE49-F238E27FC236}">
                  <a16:creationId xmlns:a16="http://schemas.microsoft.com/office/drawing/2014/main" id="{8E886AC0-ABD9-4108-AF05-47A57840B60F}"/>
                </a:ext>
              </a:extLst>
            </p:cNvPr>
            <p:cNvGrpSpPr/>
            <p:nvPr/>
          </p:nvGrpSpPr>
          <p:grpSpPr>
            <a:xfrm>
              <a:off x="5447556" y="3586724"/>
              <a:ext cx="874800" cy="384480"/>
              <a:chOff x="5447556" y="3586724"/>
              <a:chExt cx="874800" cy="3844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62">
                <p14:nvContentPartPr>
                  <p14:cNvPr id="87" name="잉크 86">
                    <a:extLst>
                      <a:ext uri="{FF2B5EF4-FFF2-40B4-BE49-F238E27FC236}">
                        <a16:creationId xmlns:a16="http://schemas.microsoft.com/office/drawing/2014/main" id="{C0B5A8AC-ECAD-4DE0-A129-B3021CB5E052}"/>
                      </a:ext>
                    </a:extLst>
                  </p14:cNvPr>
                  <p14:cNvContentPartPr/>
                  <p14:nvPr/>
                </p14:nvContentPartPr>
                <p14:xfrm>
                  <a:off x="5455116" y="3618044"/>
                  <a:ext cx="96120" cy="33120"/>
                </p14:xfrm>
              </p:contentPart>
            </mc:Choice>
            <mc:Fallback xmlns="">
              <p:pic>
                <p:nvPicPr>
                  <p:cNvPr id="87" name="잉크 86">
                    <a:extLst>
                      <a:ext uri="{FF2B5EF4-FFF2-40B4-BE49-F238E27FC236}">
                        <a16:creationId xmlns:a16="http://schemas.microsoft.com/office/drawing/2014/main" id="{C0B5A8AC-ECAD-4DE0-A129-B3021CB5E052}"/>
                      </a:ext>
                    </a:extLst>
                  </p:cNvPr>
                  <p:cNvPicPr/>
                  <p:nvPr/>
                </p:nvPicPr>
                <p:blipFill>
                  <a:blip r:embed="rId163"/>
                  <a:stretch>
                    <a:fillRect/>
                  </a:stretch>
                </p:blipFill>
                <p:spPr>
                  <a:xfrm>
                    <a:off x="5446116" y="3609404"/>
                    <a:ext cx="113760" cy="50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4">
                <p14:nvContentPartPr>
                  <p14:cNvPr id="88" name="잉크 87">
                    <a:extLst>
                      <a:ext uri="{FF2B5EF4-FFF2-40B4-BE49-F238E27FC236}">
                        <a16:creationId xmlns:a16="http://schemas.microsoft.com/office/drawing/2014/main" id="{71CAFD64-32AD-4194-9E00-8B1F03E2AE36}"/>
                      </a:ext>
                    </a:extLst>
                  </p14:cNvPr>
                  <p14:cNvContentPartPr/>
                  <p14:nvPr/>
                </p14:nvContentPartPr>
                <p14:xfrm>
                  <a:off x="5447556" y="3668804"/>
                  <a:ext cx="244080" cy="182160"/>
                </p14:xfrm>
              </p:contentPart>
            </mc:Choice>
            <mc:Fallback xmlns="">
              <p:pic>
                <p:nvPicPr>
                  <p:cNvPr id="88" name="잉크 87">
                    <a:extLst>
                      <a:ext uri="{FF2B5EF4-FFF2-40B4-BE49-F238E27FC236}">
                        <a16:creationId xmlns:a16="http://schemas.microsoft.com/office/drawing/2014/main" id="{71CAFD64-32AD-4194-9E00-8B1F03E2AE36}"/>
                      </a:ext>
                    </a:extLst>
                  </p:cNvPr>
                  <p:cNvPicPr/>
                  <p:nvPr/>
                </p:nvPicPr>
                <p:blipFill>
                  <a:blip r:embed="rId165"/>
                  <a:stretch>
                    <a:fillRect/>
                  </a:stretch>
                </p:blipFill>
                <p:spPr>
                  <a:xfrm>
                    <a:off x="5438556" y="3660164"/>
                    <a:ext cx="261720" cy="199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6">
                <p14:nvContentPartPr>
                  <p14:cNvPr id="89" name="잉크 88">
                    <a:extLst>
                      <a:ext uri="{FF2B5EF4-FFF2-40B4-BE49-F238E27FC236}">
                        <a16:creationId xmlns:a16="http://schemas.microsoft.com/office/drawing/2014/main" id="{ED20F742-9685-43DA-B5BD-D52AF9ECACFF}"/>
                      </a:ext>
                    </a:extLst>
                  </p14:cNvPr>
                  <p14:cNvContentPartPr/>
                  <p14:nvPr/>
                </p14:nvContentPartPr>
                <p14:xfrm>
                  <a:off x="5561676" y="3866444"/>
                  <a:ext cx="169920" cy="104760"/>
                </p14:xfrm>
              </p:contentPart>
            </mc:Choice>
            <mc:Fallback xmlns="">
              <p:pic>
                <p:nvPicPr>
                  <p:cNvPr id="89" name="잉크 88">
                    <a:extLst>
                      <a:ext uri="{FF2B5EF4-FFF2-40B4-BE49-F238E27FC236}">
                        <a16:creationId xmlns:a16="http://schemas.microsoft.com/office/drawing/2014/main" id="{ED20F742-9685-43DA-B5BD-D52AF9ECACFF}"/>
                      </a:ext>
                    </a:extLst>
                  </p:cNvPr>
                  <p:cNvPicPr/>
                  <p:nvPr/>
                </p:nvPicPr>
                <p:blipFill>
                  <a:blip r:embed="rId167"/>
                  <a:stretch>
                    <a:fillRect/>
                  </a:stretch>
                </p:blipFill>
                <p:spPr>
                  <a:xfrm>
                    <a:off x="5553036" y="3857804"/>
                    <a:ext cx="187560" cy="122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8">
                <p14:nvContentPartPr>
                  <p14:cNvPr id="90" name="잉크 89">
                    <a:extLst>
                      <a:ext uri="{FF2B5EF4-FFF2-40B4-BE49-F238E27FC236}">
                        <a16:creationId xmlns:a16="http://schemas.microsoft.com/office/drawing/2014/main" id="{8F0062C8-8DF3-4F46-AF8A-A7B3B8167D90}"/>
                      </a:ext>
                    </a:extLst>
                  </p14:cNvPr>
                  <p14:cNvContentPartPr/>
                  <p14:nvPr/>
                </p14:nvContentPartPr>
                <p14:xfrm>
                  <a:off x="5716116" y="3749444"/>
                  <a:ext cx="105480" cy="77040"/>
                </p14:xfrm>
              </p:contentPart>
            </mc:Choice>
            <mc:Fallback xmlns="">
              <p:pic>
                <p:nvPicPr>
                  <p:cNvPr id="90" name="잉크 89">
                    <a:extLst>
                      <a:ext uri="{FF2B5EF4-FFF2-40B4-BE49-F238E27FC236}">
                        <a16:creationId xmlns:a16="http://schemas.microsoft.com/office/drawing/2014/main" id="{8F0062C8-8DF3-4F46-AF8A-A7B3B8167D90}"/>
                      </a:ext>
                    </a:extLst>
                  </p:cNvPr>
                  <p:cNvPicPr/>
                  <p:nvPr/>
                </p:nvPicPr>
                <p:blipFill>
                  <a:blip r:embed="rId169"/>
                  <a:stretch>
                    <a:fillRect/>
                  </a:stretch>
                </p:blipFill>
                <p:spPr>
                  <a:xfrm>
                    <a:off x="5707116" y="3740804"/>
                    <a:ext cx="123120" cy="94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0">
                <p14:nvContentPartPr>
                  <p14:cNvPr id="91" name="잉크 90">
                    <a:extLst>
                      <a:ext uri="{FF2B5EF4-FFF2-40B4-BE49-F238E27FC236}">
                        <a16:creationId xmlns:a16="http://schemas.microsoft.com/office/drawing/2014/main" id="{A507CB22-8FF4-4C58-98CE-3BC55882F821}"/>
                      </a:ext>
                    </a:extLst>
                  </p14:cNvPr>
                  <p14:cNvContentPartPr/>
                  <p14:nvPr/>
                </p14:nvContentPartPr>
                <p14:xfrm>
                  <a:off x="5820876" y="3659084"/>
                  <a:ext cx="135000" cy="215640"/>
                </p14:xfrm>
              </p:contentPart>
            </mc:Choice>
            <mc:Fallback xmlns="">
              <p:pic>
                <p:nvPicPr>
                  <p:cNvPr id="91" name="잉크 90">
                    <a:extLst>
                      <a:ext uri="{FF2B5EF4-FFF2-40B4-BE49-F238E27FC236}">
                        <a16:creationId xmlns:a16="http://schemas.microsoft.com/office/drawing/2014/main" id="{A507CB22-8FF4-4C58-98CE-3BC55882F821}"/>
                      </a:ext>
                    </a:extLst>
                  </p:cNvPr>
                  <p:cNvPicPr/>
                  <p:nvPr/>
                </p:nvPicPr>
                <p:blipFill>
                  <a:blip r:embed="rId171"/>
                  <a:stretch>
                    <a:fillRect/>
                  </a:stretch>
                </p:blipFill>
                <p:spPr>
                  <a:xfrm>
                    <a:off x="5812236" y="3650444"/>
                    <a:ext cx="152640" cy="233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2">
                <p14:nvContentPartPr>
                  <p14:cNvPr id="92" name="잉크 91">
                    <a:extLst>
                      <a:ext uri="{FF2B5EF4-FFF2-40B4-BE49-F238E27FC236}">
                        <a16:creationId xmlns:a16="http://schemas.microsoft.com/office/drawing/2014/main" id="{ACD52E57-8314-401F-90FE-F97BD73C93BE}"/>
                      </a:ext>
                    </a:extLst>
                  </p14:cNvPr>
                  <p14:cNvContentPartPr/>
                  <p14:nvPr/>
                </p14:nvContentPartPr>
                <p14:xfrm>
                  <a:off x="5958756" y="3660524"/>
                  <a:ext cx="82080" cy="83880"/>
                </p14:xfrm>
              </p:contentPart>
            </mc:Choice>
            <mc:Fallback xmlns="">
              <p:pic>
                <p:nvPicPr>
                  <p:cNvPr id="92" name="잉크 91">
                    <a:extLst>
                      <a:ext uri="{FF2B5EF4-FFF2-40B4-BE49-F238E27FC236}">
                        <a16:creationId xmlns:a16="http://schemas.microsoft.com/office/drawing/2014/main" id="{ACD52E57-8314-401F-90FE-F97BD73C93BE}"/>
                      </a:ext>
                    </a:extLst>
                  </p:cNvPr>
                  <p:cNvPicPr/>
                  <p:nvPr/>
                </p:nvPicPr>
                <p:blipFill>
                  <a:blip r:embed="rId173"/>
                  <a:stretch>
                    <a:fillRect/>
                  </a:stretch>
                </p:blipFill>
                <p:spPr>
                  <a:xfrm>
                    <a:off x="5950116" y="3651524"/>
                    <a:ext cx="99720" cy="101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4">
                <p14:nvContentPartPr>
                  <p14:cNvPr id="93" name="잉크 92">
                    <a:extLst>
                      <a:ext uri="{FF2B5EF4-FFF2-40B4-BE49-F238E27FC236}">
                        <a16:creationId xmlns:a16="http://schemas.microsoft.com/office/drawing/2014/main" id="{DD709BF9-BC0E-413A-8771-2FEB3CF3E4E6}"/>
                      </a:ext>
                    </a:extLst>
                  </p14:cNvPr>
                  <p14:cNvContentPartPr/>
                  <p14:nvPr/>
                </p14:nvContentPartPr>
                <p14:xfrm>
                  <a:off x="6073236" y="3586724"/>
                  <a:ext cx="168120" cy="230400"/>
                </p14:xfrm>
              </p:contentPart>
            </mc:Choice>
            <mc:Fallback xmlns="">
              <p:pic>
                <p:nvPicPr>
                  <p:cNvPr id="93" name="잉크 92">
                    <a:extLst>
                      <a:ext uri="{FF2B5EF4-FFF2-40B4-BE49-F238E27FC236}">
                        <a16:creationId xmlns:a16="http://schemas.microsoft.com/office/drawing/2014/main" id="{DD709BF9-BC0E-413A-8771-2FEB3CF3E4E6}"/>
                      </a:ext>
                    </a:extLst>
                  </p:cNvPr>
                  <p:cNvPicPr/>
                  <p:nvPr/>
                </p:nvPicPr>
                <p:blipFill>
                  <a:blip r:embed="rId175"/>
                  <a:stretch>
                    <a:fillRect/>
                  </a:stretch>
                </p:blipFill>
                <p:spPr>
                  <a:xfrm>
                    <a:off x="6064236" y="3577724"/>
                    <a:ext cx="185760" cy="248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6">
                <p14:nvContentPartPr>
                  <p14:cNvPr id="94" name="잉크 93">
                    <a:extLst>
                      <a:ext uri="{FF2B5EF4-FFF2-40B4-BE49-F238E27FC236}">
                        <a16:creationId xmlns:a16="http://schemas.microsoft.com/office/drawing/2014/main" id="{A6DB8AEA-5753-4950-839D-0F34965637AB}"/>
                      </a:ext>
                    </a:extLst>
                  </p14:cNvPr>
                  <p14:cNvContentPartPr/>
                  <p14:nvPr/>
                </p14:nvContentPartPr>
                <p14:xfrm>
                  <a:off x="6310476" y="3704444"/>
                  <a:ext cx="11880" cy="8280"/>
                </p14:xfrm>
              </p:contentPart>
            </mc:Choice>
            <mc:Fallback xmlns="">
              <p:pic>
                <p:nvPicPr>
                  <p:cNvPr id="94" name="잉크 93">
                    <a:extLst>
                      <a:ext uri="{FF2B5EF4-FFF2-40B4-BE49-F238E27FC236}">
                        <a16:creationId xmlns:a16="http://schemas.microsoft.com/office/drawing/2014/main" id="{A6DB8AEA-5753-4950-839D-0F34965637AB}"/>
                      </a:ext>
                    </a:extLst>
                  </p:cNvPr>
                  <p:cNvPicPr/>
                  <p:nvPr/>
                </p:nvPicPr>
                <p:blipFill>
                  <a:blip r:embed="rId177"/>
                  <a:stretch>
                    <a:fillRect/>
                  </a:stretch>
                </p:blipFill>
                <p:spPr>
                  <a:xfrm>
                    <a:off x="6301476" y="3695804"/>
                    <a:ext cx="29520" cy="2592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2193899731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AF02944-CB52-42B6-97FD-E21030375D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29" y="147204"/>
            <a:ext cx="7258050" cy="628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869150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4F39F1CF-697A-4A6F-9AB0-514FBEB01E0E}"/>
              </a:ext>
            </a:extLst>
          </p:cNvPr>
          <p:cNvGrpSpPr/>
          <p:nvPr/>
        </p:nvGrpSpPr>
        <p:grpSpPr>
          <a:xfrm>
            <a:off x="466292" y="147204"/>
            <a:ext cx="5495925" cy="6153150"/>
            <a:chOff x="4133128" y="147204"/>
            <a:chExt cx="5495925" cy="6153150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CCFD30A2-70D3-4A8D-ACB4-DA603BA81F4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33128" y="147204"/>
              <a:ext cx="5495925" cy="6153150"/>
            </a:xfrm>
            <a:prstGeom prst="rect">
              <a:avLst/>
            </a:prstGeom>
          </p:spPr>
        </p:pic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4" name="잉크 3">
                  <a:extLst>
                    <a:ext uri="{FF2B5EF4-FFF2-40B4-BE49-F238E27FC236}">
                      <a16:creationId xmlns:a16="http://schemas.microsoft.com/office/drawing/2014/main" id="{2401102C-BADE-48A2-8FDD-B9FF4CA2DF90}"/>
                    </a:ext>
                  </a:extLst>
                </p14:cNvPr>
                <p14:cNvContentPartPr/>
                <p14:nvPr/>
              </p14:nvContentPartPr>
              <p14:xfrm>
                <a:off x="6888276" y="4793804"/>
                <a:ext cx="1477800" cy="1126080"/>
              </p14:xfrm>
            </p:contentPart>
          </mc:Choice>
          <mc:Fallback>
            <p:pic>
              <p:nvPicPr>
                <p:cNvPr id="4" name="잉크 3">
                  <a:extLst>
                    <a:ext uri="{FF2B5EF4-FFF2-40B4-BE49-F238E27FC236}">
                      <a16:creationId xmlns:a16="http://schemas.microsoft.com/office/drawing/2014/main" id="{2401102C-BADE-48A2-8FDD-B9FF4CA2DF90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879276" y="4784804"/>
                  <a:ext cx="1495440" cy="114372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F5B38CC5-772F-4857-B8B6-E5F88D50CCD2}"/>
                </a:ext>
              </a:extLst>
            </p:cNvPr>
            <p:cNvGrpSpPr/>
            <p:nvPr/>
          </p:nvGrpSpPr>
          <p:grpSpPr>
            <a:xfrm>
              <a:off x="8220636" y="4650164"/>
              <a:ext cx="910440" cy="358560"/>
              <a:chOff x="8220636" y="4650164"/>
              <a:chExt cx="910440" cy="3585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">
                <p14:nvContentPartPr>
                  <p14:cNvPr id="16" name="잉크 15">
                    <a:extLst>
                      <a:ext uri="{FF2B5EF4-FFF2-40B4-BE49-F238E27FC236}">
                        <a16:creationId xmlns:a16="http://schemas.microsoft.com/office/drawing/2014/main" id="{212A6B3D-C89B-4321-B553-9363597261CB}"/>
                      </a:ext>
                    </a:extLst>
                  </p14:cNvPr>
                  <p14:cNvContentPartPr/>
                  <p14:nvPr/>
                </p14:nvContentPartPr>
                <p14:xfrm>
                  <a:off x="8245836" y="4650164"/>
                  <a:ext cx="87120" cy="32760"/>
                </p14:xfrm>
              </p:contentPart>
            </mc:Choice>
            <mc:Fallback xmlns="">
              <p:pic>
                <p:nvPicPr>
                  <p:cNvPr id="5" name="잉크 4">
                    <a:extLst>
                      <a:ext uri="{FF2B5EF4-FFF2-40B4-BE49-F238E27FC236}">
                        <a16:creationId xmlns:a16="http://schemas.microsoft.com/office/drawing/2014/main" id="{C666130A-0B2E-46EA-BFAF-30820848E4AC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8237196" y="4641524"/>
                    <a:ext cx="104760" cy="50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">
                <p14:nvContentPartPr>
                  <p14:cNvPr id="17" name="잉크 16">
                    <a:extLst>
                      <a:ext uri="{FF2B5EF4-FFF2-40B4-BE49-F238E27FC236}">
                        <a16:creationId xmlns:a16="http://schemas.microsoft.com/office/drawing/2014/main" id="{052FE904-F31C-4127-AA97-0EF6A6589634}"/>
                      </a:ext>
                    </a:extLst>
                  </p14:cNvPr>
                  <p14:cNvContentPartPr/>
                  <p14:nvPr/>
                </p14:nvContentPartPr>
                <p14:xfrm>
                  <a:off x="8220636" y="4747004"/>
                  <a:ext cx="120240" cy="134640"/>
                </p14:xfrm>
              </p:contentPart>
            </mc:Choice>
            <mc:Fallback xmlns="">
              <p:pic>
                <p:nvPicPr>
                  <p:cNvPr id="6" name="잉크 5">
                    <a:extLst>
                      <a:ext uri="{FF2B5EF4-FFF2-40B4-BE49-F238E27FC236}">
                        <a16:creationId xmlns:a16="http://schemas.microsoft.com/office/drawing/2014/main" id="{54B888B5-F4A1-4C50-AF9B-EA942842DA7B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8211636" y="4738004"/>
                    <a:ext cx="137880" cy="152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">
                <p14:nvContentPartPr>
                  <p14:cNvPr id="18" name="잉크 17">
                    <a:extLst>
                      <a:ext uri="{FF2B5EF4-FFF2-40B4-BE49-F238E27FC236}">
                        <a16:creationId xmlns:a16="http://schemas.microsoft.com/office/drawing/2014/main" id="{A4E2E2F9-AFF5-41B4-A1AF-B43464C7C7B7}"/>
                      </a:ext>
                    </a:extLst>
                  </p14:cNvPr>
                  <p14:cNvContentPartPr/>
                  <p14:nvPr/>
                </p14:nvContentPartPr>
                <p14:xfrm>
                  <a:off x="8299476" y="4810724"/>
                  <a:ext cx="122760" cy="41760"/>
                </p14:xfrm>
              </p:contentPart>
            </mc:Choice>
            <mc:Fallback xmlns="">
              <p:pic>
                <p:nvPicPr>
                  <p:cNvPr id="7" name="잉크 6">
                    <a:extLst>
                      <a:ext uri="{FF2B5EF4-FFF2-40B4-BE49-F238E27FC236}">
                        <a16:creationId xmlns:a16="http://schemas.microsoft.com/office/drawing/2014/main" id="{31D09D63-D79D-4EE2-AAE2-5EFEE15877A2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8290836" y="4801724"/>
                    <a:ext cx="140400" cy="59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">
                <p14:nvContentPartPr>
                  <p14:cNvPr id="19" name="잉크 18">
                    <a:extLst>
                      <a:ext uri="{FF2B5EF4-FFF2-40B4-BE49-F238E27FC236}">
                        <a16:creationId xmlns:a16="http://schemas.microsoft.com/office/drawing/2014/main" id="{B58F9CCB-089A-43CA-8F06-8E8B8EC1BB64}"/>
                      </a:ext>
                    </a:extLst>
                  </p14:cNvPr>
                  <p14:cNvContentPartPr/>
                  <p14:nvPr/>
                </p14:nvContentPartPr>
                <p14:xfrm>
                  <a:off x="8238996" y="4877324"/>
                  <a:ext cx="202320" cy="131400"/>
                </p14:xfrm>
              </p:contentPart>
            </mc:Choice>
            <mc:Fallback xmlns="">
              <p:pic>
                <p:nvPicPr>
                  <p:cNvPr id="8" name="잉크 7">
                    <a:extLst>
                      <a:ext uri="{FF2B5EF4-FFF2-40B4-BE49-F238E27FC236}">
                        <a16:creationId xmlns:a16="http://schemas.microsoft.com/office/drawing/2014/main" id="{DD198D29-C627-48BC-BE6F-7635DD5FD4ED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8229996" y="4868324"/>
                    <a:ext cx="219960" cy="149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">
                <p14:nvContentPartPr>
                  <p14:cNvPr id="20" name="잉크 19">
                    <a:extLst>
                      <a:ext uri="{FF2B5EF4-FFF2-40B4-BE49-F238E27FC236}">
                        <a16:creationId xmlns:a16="http://schemas.microsoft.com/office/drawing/2014/main" id="{AE23C0D9-4B1A-4007-A604-B255C5050C5B}"/>
                      </a:ext>
                    </a:extLst>
                  </p14:cNvPr>
                  <p14:cNvContentPartPr/>
                  <p14:nvPr/>
                </p14:nvContentPartPr>
                <p14:xfrm>
                  <a:off x="8407116" y="4756364"/>
                  <a:ext cx="50040" cy="177120"/>
                </p14:xfrm>
              </p:contentPart>
            </mc:Choice>
            <mc:Fallback xmlns="">
              <p:pic>
                <p:nvPicPr>
                  <p:cNvPr id="9" name="잉크 8">
                    <a:extLst>
                      <a:ext uri="{FF2B5EF4-FFF2-40B4-BE49-F238E27FC236}">
                        <a16:creationId xmlns:a16="http://schemas.microsoft.com/office/drawing/2014/main" id="{A0106F94-7FEB-440A-8D59-2BAE36F26B7E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8398116" y="4747364"/>
                    <a:ext cx="67680" cy="194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">
                <p14:nvContentPartPr>
                  <p14:cNvPr id="21" name="잉크 20">
                    <a:extLst>
                      <a:ext uri="{FF2B5EF4-FFF2-40B4-BE49-F238E27FC236}">
                        <a16:creationId xmlns:a16="http://schemas.microsoft.com/office/drawing/2014/main" id="{F4BB0309-413B-4F85-BE74-A7EA32AAC729}"/>
                      </a:ext>
                    </a:extLst>
                  </p14:cNvPr>
                  <p14:cNvContentPartPr/>
                  <p14:nvPr/>
                </p14:nvContentPartPr>
                <p14:xfrm>
                  <a:off x="8446716" y="4726124"/>
                  <a:ext cx="162000" cy="196920"/>
                </p14:xfrm>
              </p:contentPart>
            </mc:Choice>
            <mc:Fallback xmlns="">
              <p:pic>
                <p:nvPicPr>
                  <p:cNvPr id="10" name="잉크 9">
                    <a:extLst>
                      <a:ext uri="{FF2B5EF4-FFF2-40B4-BE49-F238E27FC236}">
                        <a16:creationId xmlns:a16="http://schemas.microsoft.com/office/drawing/2014/main" id="{354B7A3F-47E0-483E-B3AB-15A8F28FD5E0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8437716" y="4717124"/>
                    <a:ext cx="179640" cy="21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">
                <p14:nvContentPartPr>
                  <p14:cNvPr id="22" name="잉크 21">
                    <a:extLst>
                      <a:ext uri="{FF2B5EF4-FFF2-40B4-BE49-F238E27FC236}">
                        <a16:creationId xmlns:a16="http://schemas.microsoft.com/office/drawing/2014/main" id="{8AF11EB8-B4A9-4876-804A-D0ADAA688032}"/>
                      </a:ext>
                    </a:extLst>
                  </p14:cNvPr>
                  <p14:cNvContentPartPr/>
                  <p14:nvPr/>
                </p14:nvContentPartPr>
                <p14:xfrm>
                  <a:off x="8664156" y="4702364"/>
                  <a:ext cx="113760" cy="208440"/>
                </p14:xfrm>
              </p:contentPart>
            </mc:Choice>
            <mc:Fallback xmlns="">
              <p:pic>
                <p:nvPicPr>
                  <p:cNvPr id="11" name="잉크 10">
                    <a:extLst>
                      <a:ext uri="{FF2B5EF4-FFF2-40B4-BE49-F238E27FC236}">
                        <a16:creationId xmlns:a16="http://schemas.microsoft.com/office/drawing/2014/main" id="{FAA1D1BF-285B-4560-83EC-A5D2E62ECBF1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8655156" y="4693724"/>
                    <a:ext cx="131400" cy="226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">
                <p14:nvContentPartPr>
                  <p14:cNvPr id="23" name="잉크 22">
                    <a:extLst>
                      <a:ext uri="{FF2B5EF4-FFF2-40B4-BE49-F238E27FC236}">
                        <a16:creationId xmlns:a16="http://schemas.microsoft.com/office/drawing/2014/main" id="{DEAF15AD-6F6E-493A-A82F-ECF004ECA030}"/>
                      </a:ext>
                    </a:extLst>
                  </p14:cNvPr>
                  <p14:cNvContentPartPr/>
                  <p14:nvPr/>
                </p14:nvContentPartPr>
                <p14:xfrm>
                  <a:off x="8782596" y="4682204"/>
                  <a:ext cx="150120" cy="170640"/>
                </p14:xfrm>
              </p:contentPart>
            </mc:Choice>
            <mc:Fallback xmlns="">
              <p:pic>
                <p:nvPicPr>
                  <p:cNvPr id="12" name="잉크 11">
                    <a:extLst>
                      <a:ext uri="{FF2B5EF4-FFF2-40B4-BE49-F238E27FC236}">
                        <a16:creationId xmlns:a16="http://schemas.microsoft.com/office/drawing/2014/main" id="{88C9FCC1-9D94-43BE-959C-A8C2DCB5C901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8773596" y="4673204"/>
                    <a:ext cx="167760" cy="188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">
                <p14:nvContentPartPr>
                  <p14:cNvPr id="24" name="잉크 23">
                    <a:extLst>
                      <a:ext uri="{FF2B5EF4-FFF2-40B4-BE49-F238E27FC236}">
                        <a16:creationId xmlns:a16="http://schemas.microsoft.com/office/drawing/2014/main" id="{1ED7BE1A-0DF1-4398-AF19-3AD2C83813C3}"/>
                      </a:ext>
                    </a:extLst>
                  </p14:cNvPr>
                  <p14:cNvContentPartPr/>
                  <p14:nvPr/>
                </p14:nvContentPartPr>
                <p14:xfrm>
                  <a:off x="8956836" y="4662764"/>
                  <a:ext cx="174240" cy="169920"/>
                </p14:xfrm>
              </p:contentPart>
            </mc:Choice>
            <mc:Fallback xmlns="">
              <p:pic>
                <p:nvPicPr>
                  <p:cNvPr id="13" name="잉크 12">
                    <a:extLst>
                      <a:ext uri="{FF2B5EF4-FFF2-40B4-BE49-F238E27FC236}">
                        <a16:creationId xmlns:a16="http://schemas.microsoft.com/office/drawing/2014/main" id="{BF2A14AB-E359-4CC5-9B6F-6D31181EE4F7}"/>
                      </a:ext>
                    </a:extLst>
                  </p:cNvPr>
                  <p:cNvPicPr/>
                  <p:nvPr/>
                </p:nvPicPr>
                <p:blipFill>
                  <a:blip r:embed="rId23"/>
                  <a:stretch>
                    <a:fillRect/>
                  </a:stretch>
                </p:blipFill>
                <p:spPr>
                  <a:xfrm>
                    <a:off x="8948196" y="4653764"/>
                    <a:ext cx="191880" cy="1875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178A684C-2D8D-4217-A15A-567DEBC71EB5}"/>
                </a:ext>
              </a:extLst>
            </p:cNvPr>
            <p:cNvGrpSpPr/>
            <p:nvPr/>
          </p:nvGrpSpPr>
          <p:grpSpPr>
            <a:xfrm>
              <a:off x="8376516" y="5106284"/>
              <a:ext cx="902880" cy="263160"/>
              <a:chOff x="8376516" y="5106284"/>
              <a:chExt cx="902880" cy="2631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4">
                <p14:nvContentPartPr>
                  <p14:cNvPr id="7" name="잉크 6">
                    <a:extLst>
                      <a:ext uri="{FF2B5EF4-FFF2-40B4-BE49-F238E27FC236}">
                        <a16:creationId xmlns:a16="http://schemas.microsoft.com/office/drawing/2014/main" id="{CE853C3F-103B-48B5-B1FA-226504139161}"/>
                      </a:ext>
                    </a:extLst>
                  </p14:cNvPr>
                  <p14:cNvContentPartPr/>
                  <p14:nvPr/>
                </p14:nvContentPartPr>
                <p14:xfrm>
                  <a:off x="8376516" y="5193044"/>
                  <a:ext cx="173160" cy="176400"/>
                </p14:xfrm>
              </p:contentPart>
            </mc:Choice>
            <mc:Fallback xmlns="">
              <p:pic>
                <p:nvPicPr>
                  <p:cNvPr id="15" name="잉크 14">
                    <a:extLst>
                      <a:ext uri="{FF2B5EF4-FFF2-40B4-BE49-F238E27FC236}">
                        <a16:creationId xmlns:a16="http://schemas.microsoft.com/office/drawing/2014/main" id="{58439F1B-9937-464E-89AD-69EFB69CBA35}"/>
                      </a:ext>
                    </a:extLst>
                  </p:cNvPr>
                  <p:cNvPicPr/>
                  <p:nvPr/>
                </p:nvPicPr>
                <p:blipFill>
                  <a:blip r:embed="rId25"/>
                  <a:stretch>
                    <a:fillRect/>
                  </a:stretch>
                </p:blipFill>
                <p:spPr>
                  <a:xfrm>
                    <a:off x="8367876" y="5184044"/>
                    <a:ext cx="190800" cy="194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">
                <p14:nvContentPartPr>
                  <p14:cNvPr id="8" name="잉크 7">
                    <a:extLst>
                      <a:ext uri="{FF2B5EF4-FFF2-40B4-BE49-F238E27FC236}">
                        <a16:creationId xmlns:a16="http://schemas.microsoft.com/office/drawing/2014/main" id="{312DE6AB-F655-4F4E-8913-0017CB831BC6}"/>
                      </a:ext>
                    </a:extLst>
                  </p14:cNvPr>
                  <p14:cNvContentPartPr/>
                  <p14:nvPr/>
                </p14:nvContentPartPr>
                <p14:xfrm>
                  <a:off x="8473356" y="5168204"/>
                  <a:ext cx="173520" cy="180720"/>
                </p14:xfrm>
              </p:contentPart>
            </mc:Choice>
            <mc:Fallback xmlns="">
              <p:pic>
                <p:nvPicPr>
                  <p:cNvPr id="16" name="잉크 15">
                    <a:extLst>
                      <a:ext uri="{FF2B5EF4-FFF2-40B4-BE49-F238E27FC236}">
                        <a16:creationId xmlns:a16="http://schemas.microsoft.com/office/drawing/2014/main" id="{A3EA856A-32CC-4B36-88CE-4EDA6E559D1E}"/>
                      </a:ext>
                    </a:extLst>
                  </p:cNvPr>
                  <p:cNvPicPr/>
                  <p:nvPr/>
                </p:nvPicPr>
                <p:blipFill>
                  <a:blip r:embed="rId27"/>
                  <a:stretch>
                    <a:fillRect/>
                  </a:stretch>
                </p:blipFill>
                <p:spPr>
                  <a:xfrm>
                    <a:off x="8464356" y="5159204"/>
                    <a:ext cx="191160" cy="198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">
                <p14:nvContentPartPr>
                  <p14:cNvPr id="9" name="잉크 8">
                    <a:extLst>
                      <a:ext uri="{FF2B5EF4-FFF2-40B4-BE49-F238E27FC236}">
                        <a16:creationId xmlns:a16="http://schemas.microsoft.com/office/drawing/2014/main" id="{C12A858C-4A90-485D-A3F1-6185AAA19137}"/>
                      </a:ext>
                    </a:extLst>
                  </p14:cNvPr>
                  <p14:cNvContentPartPr/>
                  <p14:nvPr/>
                </p14:nvContentPartPr>
                <p14:xfrm>
                  <a:off x="8660556" y="5177924"/>
                  <a:ext cx="75600" cy="87840"/>
                </p14:xfrm>
              </p:contentPart>
            </mc:Choice>
            <mc:Fallback xmlns="">
              <p:pic>
                <p:nvPicPr>
                  <p:cNvPr id="17" name="잉크 16">
                    <a:extLst>
                      <a:ext uri="{FF2B5EF4-FFF2-40B4-BE49-F238E27FC236}">
                        <a16:creationId xmlns:a16="http://schemas.microsoft.com/office/drawing/2014/main" id="{68E6CD9E-DB6D-47E0-B4B4-05B978303509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8651556" y="5169284"/>
                    <a:ext cx="93240" cy="105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">
                <p14:nvContentPartPr>
                  <p14:cNvPr id="10" name="잉크 9">
                    <a:extLst>
                      <a:ext uri="{FF2B5EF4-FFF2-40B4-BE49-F238E27FC236}">
                        <a16:creationId xmlns:a16="http://schemas.microsoft.com/office/drawing/2014/main" id="{F293A1D0-0708-4796-86AB-B864A71D2179}"/>
                      </a:ext>
                    </a:extLst>
                  </p14:cNvPr>
                  <p14:cNvContentPartPr/>
                  <p14:nvPr/>
                </p14:nvContentPartPr>
                <p14:xfrm>
                  <a:off x="8738316" y="5131484"/>
                  <a:ext cx="51120" cy="212040"/>
                </p14:xfrm>
              </p:contentPart>
            </mc:Choice>
            <mc:Fallback xmlns="">
              <p:pic>
                <p:nvPicPr>
                  <p:cNvPr id="18" name="잉크 17">
                    <a:extLst>
                      <a:ext uri="{FF2B5EF4-FFF2-40B4-BE49-F238E27FC236}">
                        <a16:creationId xmlns:a16="http://schemas.microsoft.com/office/drawing/2014/main" id="{76BF6CE4-6B59-4B30-B611-073996B39528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8729676" y="5122844"/>
                    <a:ext cx="68760" cy="229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">
                <p14:nvContentPartPr>
                  <p14:cNvPr id="11" name="잉크 10">
                    <a:extLst>
                      <a:ext uri="{FF2B5EF4-FFF2-40B4-BE49-F238E27FC236}">
                        <a16:creationId xmlns:a16="http://schemas.microsoft.com/office/drawing/2014/main" id="{4102C14D-F4B9-4F54-A4BD-CADD4F276BB1}"/>
                      </a:ext>
                    </a:extLst>
                  </p14:cNvPr>
                  <p14:cNvContentPartPr/>
                  <p14:nvPr/>
                </p14:nvContentPartPr>
                <p14:xfrm>
                  <a:off x="8789436" y="5130044"/>
                  <a:ext cx="122040" cy="130320"/>
                </p14:xfrm>
              </p:contentPart>
            </mc:Choice>
            <mc:Fallback xmlns="">
              <p:pic>
                <p:nvPicPr>
                  <p:cNvPr id="19" name="잉크 18">
                    <a:extLst>
                      <a:ext uri="{FF2B5EF4-FFF2-40B4-BE49-F238E27FC236}">
                        <a16:creationId xmlns:a16="http://schemas.microsoft.com/office/drawing/2014/main" id="{1AC99101-4DD9-4739-9F7D-27D9045D618F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8780436" y="5121044"/>
                    <a:ext cx="139680" cy="147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">
                <p14:nvContentPartPr>
                  <p14:cNvPr id="12" name="잉크 11">
                    <a:extLst>
                      <a:ext uri="{FF2B5EF4-FFF2-40B4-BE49-F238E27FC236}">
                        <a16:creationId xmlns:a16="http://schemas.microsoft.com/office/drawing/2014/main" id="{D8233269-8D1E-4994-8737-A60BAFE9A69B}"/>
                      </a:ext>
                    </a:extLst>
                  </p14:cNvPr>
                  <p14:cNvContentPartPr/>
                  <p14:nvPr/>
                </p14:nvContentPartPr>
                <p14:xfrm>
                  <a:off x="8831196" y="5132564"/>
                  <a:ext cx="169560" cy="114120"/>
                </p14:xfrm>
              </p:contentPart>
            </mc:Choice>
            <mc:Fallback xmlns="">
              <p:pic>
                <p:nvPicPr>
                  <p:cNvPr id="20" name="잉크 19">
                    <a:extLst>
                      <a:ext uri="{FF2B5EF4-FFF2-40B4-BE49-F238E27FC236}">
                        <a16:creationId xmlns:a16="http://schemas.microsoft.com/office/drawing/2014/main" id="{E88E15F5-54E4-4D48-B173-050EDCFCA708}"/>
                      </a:ext>
                    </a:extLst>
                  </p:cNvPr>
                  <p:cNvPicPr/>
                  <p:nvPr/>
                </p:nvPicPr>
                <p:blipFill>
                  <a:blip r:embed="rId35"/>
                  <a:stretch>
                    <a:fillRect/>
                  </a:stretch>
                </p:blipFill>
                <p:spPr>
                  <a:xfrm>
                    <a:off x="8822556" y="5123564"/>
                    <a:ext cx="187200" cy="131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">
                <p14:nvContentPartPr>
                  <p14:cNvPr id="13" name="잉크 12">
                    <a:extLst>
                      <a:ext uri="{FF2B5EF4-FFF2-40B4-BE49-F238E27FC236}">
                        <a16:creationId xmlns:a16="http://schemas.microsoft.com/office/drawing/2014/main" id="{F1328DD9-BC70-440D-AA5C-535F2594B1E8}"/>
                      </a:ext>
                    </a:extLst>
                  </p14:cNvPr>
                  <p14:cNvContentPartPr/>
                  <p14:nvPr/>
                </p14:nvContentPartPr>
                <p14:xfrm>
                  <a:off x="8919756" y="5182244"/>
                  <a:ext cx="70920" cy="171720"/>
                </p14:xfrm>
              </p:contentPart>
            </mc:Choice>
            <mc:Fallback xmlns="">
              <p:pic>
                <p:nvPicPr>
                  <p:cNvPr id="21" name="잉크 20">
                    <a:extLst>
                      <a:ext uri="{FF2B5EF4-FFF2-40B4-BE49-F238E27FC236}">
                        <a16:creationId xmlns:a16="http://schemas.microsoft.com/office/drawing/2014/main" id="{96C7C4DF-E95C-4E7B-ACC3-5D3EA79726A2}"/>
                      </a:ext>
                    </a:extLst>
                  </p:cNvPr>
                  <p:cNvPicPr/>
                  <p:nvPr/>
                </p:nvPicPr>
                <p:blipFill>
                  <a:blip r:embed="rId37"/>
                  <a:stretch>
                    <a:fillRect/>
                  </a:stretch>
                </p:blipFill>
                <p:spPr>
                  <a:xfrm>
                    <a:off x="8910756" y="5173604"/>
                    <a:ext cx="88560" cy="189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8">
                <p14:nvContentPartPr>
                  <p14:cNvPr id="14" name="잉크 13">
                    <a:extLst>
                      <a:ext uri="{FF2B5EF4-FFF2-40B4-BE49-F238E27FC236}">
                        <a16:creationId xmlns:a16="http://schemas.microsoft.com/office/drawing/2014/main" id="{E4C80C39-7802-4786-97DD-013C01057481}"/>
                      </a:ext>
                    </a:extLst>
                  </p14:cNvPr>
                  <p14:cNvContentPartPr/>
                  <p14:nvPr/>
                </p14:nvContentPartPr>
                <p14:xfrm>
                  <a:off x="9019116" y="5106284"/>
                  <a:ext cx="194400" cy="148680"/>
                </p14:xfrm>
              </p:contentPart>
            </mc:Choice>
            <mc:Fallback xmlns="">
              <p:pic>
                <p:nvPicPr>
                  <p:cNvPr id="22" name="잉크 21">
                    <a:extLst>
                      <a:ext uri="{FF2B5EF4-FFF2-40B4-BE49-F238E27FC236}">
                        <a16:creationId xmlns:a16="http://schemas.microsoft.com/office/drawing/2014/main" id="{1031186B-E816-4226-92F9-19600BB183D9}"/>
                      </a:ext>
                    </a:extLst>
                  </p:cNvPr>
                  <p:cNvPicPr/>
                  <p:nvPr/>
                </p:nvPicPr>
                <p:blipFill>
                  <a:blip r:embed="rId39"/>
                  <a:stretch>
                    <a:fillRect/>
                  </a:stretch>
                </p:blipFill>
                <p:spPr>
                  <a:xfrm>
                    <a:off x="9010116" y="5097284"/>
                    <a:ext cx="212040" cy="166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0">
                <p14:nvContentPartPr>
                  <p14:cNvPr id="15" name="잉크 14">
                    <a:extLst>
                      <a:ext uri="{FF2B5EF4-FFF2-40B4-BE49-F238E27FC236}">
                        <a16:creationId xmlns:a16="http://schemas.microsoft.com/office/drawing/2014/main" id="{12D4FD28-141C-4299-A49C-A0264AA54C6F}"/>
                      </a:ext>
                    </a:extLst>
                  </p14:cNvPr>
                  <p14:cNvContentPartPr/>
                  <p14:nvPr/>
                </p14:nvContentPartPr>
                <p14:xfrm>
                  <a:off x="9247716" y="5206004"/>
                  <a:ext cx="31680" cy="11160"/>
                </p14:xfrm>
              </p:contentPart>
            </mc:Choice>
            <mc:Fallback xmlns="">
              <p:pic>
                <p:nvPicPr>
                  <p:cNvPr id="23" name="잉크 22">
                    <a:extLst>
                      <a:ext uri="{FF2B5EF4-FFF2-40B4-BE49-F238E27FC236}">
                        <a16:creationId xmlns:a16="http://schemas.microsoft.com/office/drawing/2014/main" id="{BC68A07A-A910-443A-9BDA-D359B5F6DFDC}"/>
                      </a:ext>
                    </a:extLst>
                  </p:cNvPr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9239076" y="5197364"/>
                    <a:ext cx="49320" cy="288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40130151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사과 기준 찾기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5" name="Shape 140"/>
          <p:cNvCxnSpPr/>
          <p:nvPr/>
        </p:nvCxnSpPr>
        <p:spPr>
          <a:xfrm rot="10800000" flipH="1">
            <a:off x="1707403" y="5582868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141"/>
          <p:cNvSpPr txBox="1"/>
          <p:nvPr/>
        </p:nvSpPr>
        <p:spPr>
          <a:xfrm>
            <a:off x="6844503" y="555184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크다</a:t>
            </a:r>
          </a:p>
        </p:txBody>
      </p:sp>
      <p:sp>
        <p:nvSpPr>
          <p:cNvPr id="7" name="Shape 142"/>
          <p:cNvSpPr txBox="1"/>
          <p:nvPr/>
        </p:nvSpPr>
        <p:spPr>
          <a:xfrm>
            <a:off x="1588178" y="5591718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작다</a:t>
            </a:r>
          </a:p>
        </p:txBody>
      </p:sp>
      <p:sp>
        <p:nvSpPr>
          <p:cNvPr id="8" name="Shape 143"/>
          <p:cNvSpPr/>
          <p:nvPr/>
        </p:nvSpPr>
        <p:spPr>
          <a:xfrm>
            <a:off x="6137278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9" name="Shape 144"/>
          <p:cNvGrpSpPr/>
          <p:nvPr/>
        </p:nvGrpSpPr>
        <p:grpSpPr>
          <a:xfrm>
            <a:off x="3939517" y="3939882"/>
            <a:ext cx="747300" cy="1662475"/>
            <a:chOff x="3194512" y="2813675"/>
            <a:chExt cx="747300" cy="1662475"/>
          </a:xfrm>
        </p:grpSpPr>
        <p:cxnSp>
          <p:nvCxnSpPr>
            <p:cNvPr id="10" name="Shape 145"/>
            <p:cNvCxnSpPr/>
            <p:nvPr/>
          </p:nvCxnSpPr>
          <p:spPr>
            <a:xfrm flipH="1">
              <a:off x="3565612" y="3253350"/>
              <a:ext cx="5100" cy="1222800"/>
            </a:xfrm>
            <a:prstGeom prst="straightConnector1">
              <a:avLst/>
            </a:pr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11" name="Shape 146"/>
            <p:cNvSpPr txBox="1"/>
            <p:nvPr/>
          </p:nvSpPr>
          <p:spPr>
            <a:xfrm>
              <a:off x="3194512" y="2813675"/>
              <a:ext cx="747300" cy="353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/>
                <a:t>기준</a:t>
              </a:r>
            </a:p>
          </p:txBody>
        </p:sp>
      </p:grpSp>
      <p:sp>
        <p:nvSpPr>
          <p:cNvPr id="13" name="Shape 143"/>
          <p:cNvSpPr/>
          <p:nvPr/>
        </p:nvSpPr>
        <p:spPr>
          <a:xfrm>
            <a:off x="2622832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" name="Shape 143"/>
          <p:cNvSpPr/>
          <p:nvPr/>
        </p:nvSpPr>
        <p:spPr>
          <a:xfrm>
            <a:off x="3604164" y="5004071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" name="Shape 143"/>
          <p:cNvSpPr/>
          <p:nvPr/>
        </p:nvSpPr>
        <p:spPr>
          <a:xfrm>
            <a:off x="4539112" y="50033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" name="Shape 143"/>
          <p:cNvSpPr/>
          <p:nvPr/>
        </p:nvSpPr>
        <p:spPr>
          <a:xfrm>
            <a:off x="4946869" y="50086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" name="Shape 143"/>
          <p:cNvSpPr/>
          <p:nvPr/>
        </p:nvSpPr>
        <p:spPr>
          <a:xfrm>
            <a:off x="4030150" y="50033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" name="Shape 143"/>
          <p:cNvSpPr/>
          <p:nvPr/>
        </p:nvSpPr>
        <p:spPr>
          <a:xfrm>
            <a:off x="5571244" y="50072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" name="Shape 143"/>
          <p:cNvSpPr/>
          <p:nvPr/>
        </p:nvSpPr>
        <p:spPr>
          <a:xfrm>
            <a:off x="2139689" y="5045156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" name="Shape 143"/>
          <p:cNvSpPr/>
          <p:nvPr/>
        </p:nvSpPr>
        <p:spPr>
          <a:xfrm>
            <a:off x="4313167" y="50033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" name="Shape 143"/>
          <p:cNvSpPr/>
          <p:nvPr/>
        </p:nvSpPr>
        <p:spPr>
          <a:xfrm>
            <a:off x="3086467" y="5037007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3" name="Shape 147"/>
          <p:cNvSpPr txBox="1"/>
          <p:nvPr/>
        </p:nvSpPr>
        <p:spPr>
          <a:xfrm>
            <a:off x="5091469" y="4202256"/>
            <a:ext cx="1299513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익은거</a:t>
            </a:r>
          </a:p>
        </p:txBody>
      </p:sp>
      <p:sp>
        <p:nvSpPr>
          <p:cNvPr id="24" name="Shape 147"/>
          <p:cNvSpPr txBox="1"/>
          <p:nvPr/>
        </p:nvSpPr>
        <p:spPr>
          <a:xfrm>
            <a:off x="2215411" y="4217969"/>
            <a:ext cx="1299513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ko-KR" altLang="en-US"/>
              <a:t>안 </a:t>
            </a:r>
            <a:r>
              <a:rPr lang="en" err="1"/>
              <a:t>익은거</a:t>
            </a:r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260338849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7C8737D3-7853-4B49-8D5B-36F9FA316F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1112" y="700087"/>
            <a:ext cx="6581775" cy="5457825"/>
          </a:xfrm>
          <a:prstGeom prst="rect">
            <a:avLst/>
          </a:prstGeom>
        </p:spPr>
      </p:pic>
      <p:grpSp>
        <p:nvGrpSpPr>
          <p:cNvPr id="37" name="그룹 36">
            <a:extLst>
              <a:ext uri="{FF2B5EF4-FFF2-40B4-BE49-F238E27FC236}">
                <a16:creationId xmlns:a16="http://schemas.microsoft.com/office/drawing/2014/main" id="{1DF690CC-9F37-4B47-B22E-BDE7B28828D7}"/>
              </a:ext>
            </a:extLst>
          </p:cNvPr>
          <p:cNvGrpSpPr/>
          <p:nvPr/>
        </p:nvGrpSpPr>
        <p:grpSpPr>
          <a:xfrm>
            <a:off x="5607756" y="4801724"/>
            <a:ext cx="3007080" cy="1540800"/>
            <a:chOff x="5607756" y="4801724"/>
            <a:chExt cx="3007080" cy="1540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3" name="잉크 2">
                  <a:extLst>
                    <a:ext uri="{FF2B5EF4-FFF2-40B4-BE49-F238E27FC236}">
                      <a16:creationId xmlns:a16="http://schemas.microsoft.com/office/drawing/2014/main" id="{CF82E6A5-9905-4792-85B4-E4F9FF700B74}"/>
                    </a:ext>
                  </a:extLst>
                </p14:cNvPr>
                <p14:cNvContentPartPr/>
                <p14:nvPr/>
              </p14:nvContentPartPr>
              <p14:xfrm>
                <a:off x="5607756" y="4801724"/>
                <a:ext cx="501120" cy="355320"/>
              </p14:xfrm>
            </p:contentPart>
          </mc:Choice>
          <mc:Fallback xmlns="">
            <p:pic>
              <p:nvPicPr>
                <p:cNvPr id="3" name="잉크 2">
                  <a:extLst>
                    <a:ext uri="{FF2B5EF4-FFF2-40B4-BE49-F238E27FC236}">
                      <a16:creationId xmlns:a16="http://schemas.microsoft.com/office/drawing/2014/main" id="{CF82E6A5-9905-4792-85B4-E4F9FF700B74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598756" y="4793084"/>
                  <a:ext cx="518760" cy="37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4" name="잉크 3">
                  <a:extLst>
                    <a:ext uri="{FF2B5EF4-FFF2-40B4-BE49-F238E27FC236}">
                      <a16:creationId xmlns:a16="http://schemas.microsoft.com/office/drawing/2014/main" id="{081A56E2-0E48-40D2-A92D-559ED0E47B37}"/>
                    </a:ext>
                  </a:extLst>
                </p14:cNvPr>
                <p14:cNvContentPartPr/>
                <p14:nvPr/>
              </p14:nvContentPartPr>
              <p14:xfrm>
                <a:off x="6143436" y="5116364"/>
                <a:ext cx="676800" cy="83520"/>
              </p14:xfrm>
            </p:contentPart>
          </mc:Choice>
          <mc:Fallback xmlns="">
            <p:pic>
              <p:nvPicPr>
                <p:cNvPr id="4" name="잉크 3">
                  <a:extLst>
                    <a:ext uri="{FF2B5EF4-FFF2-40B4-BE49-F238E27FC236}">
                      <a16:creationId xmlns:a16="http://schemas.microsoft.com/office/drawing/2014/main" id="{081A56E2-0E48-40D2-A92D-559ED0E47B37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134436" y="5107724"/>
                  <a:ext cx="69444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5" name="잉크 4">
                  <a:extLst>
                    <a:ext uri="{FF2B5EF4-FFF2-40B4-BE49-F238E27FC236}">
                      <a16:creationId xmlns:a16="http://schemas.microsoft.com/office/drawing/2014/main" id="{589CDCA2-9141-40BB-B94F-DCB1A83D88B4}"/>
                    </a:ext>
                  </a:extLst>
                </p14:cNvPr>
                <p14:cNvContentPartPr/>
                <p14:nvPr/>
              </p14:nvContentPartPr>
              <p14:xfrm>
                <a:off x="6622236" y="5000084"/>
                <a:ext cx="353880" cy="478440"/>
              </p14:xfrm>
            </p:contentPart>
          </mc:Choice>
          <mc:Fallback xmlns="">
            <p:pic>
              <p:nvPicPr>
                <p:cNvPr id="5" name="잉크 4">
                  <a:extLst>
                    <a:ext uri="{FF2B5EF4-FFF2-40B4-BE49-F238E27FC236}">
                      <a16:creationId xmlns:a16="http://schemas.microsoft.com/office/drawing/2014/main" id="{589CDCA2-9141-40BB-B94F-DCB1A83D88B4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613596" y="4991084"/>
                  <a:ext cx="371520" cy="49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12C9B479-D810-4ABF-94BE-E2B12591526C}"/>
                    </a:ext>
                  </a:extLst>
                </p14:cNvPr>
                <p14:cNvContentPartPr/>
                <p14:nvPr/>
              </p14:nvContentPartPr>
              <p14:xfrm>
                <a:off x="7030836" y="5206004"/>
                <a:ext cx="234360" cy="87120"/>
              </p14:xfrm>
            </p:contentPart>
          </mc:Choice>
          <mc:Fallback xmlns="">
            <p:pic>
              <p:nvPicPr>
                <p:cNvPr id="7" name="잉크 6">
                  <a:extLst>
                    <a:ext uri="{FF2B5EF4-FFF2-40B4-BE49-F238E27FC236}">
                      <a16:creationId xmlns:a16="http://schemas.microsoft.com/office/drawing/2014/main" id="{12C9B479-D810-4ABF-94BE-E2B12591526C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021836" y="5197004"/>
                  <a:ext cx="25200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AE0391A4-4ADD-47F7-8BEB-9A4107DB346E}"/>
                    </a:ext>
                  </a:extLst>
                </p14:cNvPr>
                <p14:cNvContentPartPr/>
                <p14:nvPr/>
              </p14:nvContentPartPr>
              <p14:xfrm>
                <a:off x="7097436" y="5122124"/>
                <a:ext cx="323640" cy="208080"/>
              </p14:xfrm>
            </p:contentPart>
          </mc:Choice>
          <mc:Fallback xmlns=""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AE0391A4-4ADD-47F7-8BEB-9A4107DB346E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088796" y="5113124"/>
                  <a:ext cx="34128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93204EE0-61E3-428A-A8BA-050FBE8C3F84}"/>
                    </a:ext>
                  </a:extLst>
                </p14:cNvPr>
                <p14:cNvContentPartPr/>
                <p14:nvPr/>
              </p14:nvContentPartPr>
              <p14:xfrm>
                <a:off x="7363836" y="5133284"/>
                <a:ext cx="82800" cy="154440"/>
              </p14:xfrm>
            </p:contentPart>
          </mc:Choice>
          <mc:Fallback xmlns=""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93204EE0-61E3-428A-A8BA-050FBE8C3F84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7355196" y="5124644"/>
                  <a:ext cx="10044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628F298D-3EFA-476F-88E9-6870F15F99BD}"/>
                    </a:ext>
                  </a:extLst>
                </p14:cNvPr>
                <p14:cNvContentPartPr/>
                <p14:nvPr/>
              </p14:nvContentPartPr>
              <p14:xfrm>
                <a:off x="7333596" y="5136884"/>
                <a:ext cx="8640" cy="10080"/>
              </p14:xfrm>
            </p:contentPart>
          </mc:Choice>
          <mc:Fallback xmlns=""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628F298D-3EFA-476F-88E9-6870F15F99BD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7324956" y="5128244"/>
                  <a:ext cx="2628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42D57BE6-B0A2-4714-B501-C26CABF05DAA}"/>
                    </a:ext>
                  </a:extLst>
                </p14:cNvPr>
                <p14:cNvContentPartPr/>
                <p14:nvPr/>
              </p14:nvContentPartPr>
              <p14:xfrm>
                <a:off x="7307316" y="5068124"/>
                <a:ext cx="192600" cy="275400"/>
              </p14:xfrm>
            </p:contentPart>
          </mc:Choice>
          <mc:Fallback xmlns=""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42D57BE6-B0A2-4714-B501-C26CABF05DAA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298676" y="5059484"/>
                  <a:ext cx="210240" cy="29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87604CB3-9102-441D-845D-76BCDD486CD2}"/>
                    </a:ext>
                  </a:extLst>
                </p14:cNvPr>
                <p14:cNvContentPartPr/>
                <p14:nvPr/>
              </p14:nvContentPartPr>
              <p14:xfrm>
                <a:off x="7485876" y="5036084"/>
                <a:ext cx="159480" cy="51840"/>
              </p14:xfrm>
            </p:contentPart>
          </mc:Choice>
          <mc:Fallback xmlns=""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87604CB3-9102-441D-845D-76BCDD486CD2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7477236" y="5027444"/>
                  <a:ext cx="17712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5188AF5E-3D9B-4269-BBFA-79E404F51A89}"/>
                    </a:ext>
                  </a:extLst>
                </p14:cNvPr>
                <p14:cNvContentPartPr/>
                <p14:nvPr/>
              </p14:nvContentPartPr>
              <p14:xfrm>
                <a:off x="7518996" y="4986764"/>
                <a:ext cx="118080" cy="258120"/>
              </p14:xfrm>
            </p:contentPart>
          </mc:Choice>
          <mc:Fallback xmlns=""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5188AF5E-3D9B-4269-BBFA-79E404F51A89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7510356" y="4977764"/>
                  <a:ext cx="135720" cy="27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92D1D2E3-4754-4981-ACBC-4D769AD9CA89}"/>
                    </a:ext>
                  </a:extLst>
                </p14:cNvPr>
                <p14:cNvContentPartPr/>
                <p14:nvPr/>
              </p14:nvContentPartPr>
              <p14:xfrm>
                <a:off x="7724916" y="4936004"/>
                <a:ext cx="591480" cy="243000"/>
              </p14:xfrm>
            </p:contentPart>
          </mc:Choice>
          <mc:Fallback xmlns=""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92D1D2E3-4754-4981-ACBC-4D769AD9CA89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7715916" y="4927364"/>
                  <a:ext cx="609120" cy="26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DB4E2BFE-2E56-4F84-B64F-F088A76FBAA1}"/>
                    </a:ext>
                  </a:extLst>
                </p14:cNvPr>
                <p14:cNvContentPartPr/>
                <p14:nvPr/>
              </p14:nvContentPartPr>
              <p14:xfrm>
                <a:off x="8318196" y="4839524"/>
                <a:ext cx="226080" cy="178200"/>
              </p14:xfrm>
            </p:contentPart>
          </mc:Choice>
          <mc:Fallback xmlns=""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DB4E2BFE-2E56-4F84-B64F-F088A76FBAA1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8309556" y="4830884"/>
                  <a:ext cx="24372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D2511437-92A3-467C-86C5-E95C52BFBA81}"/>
                    </a:ext>
                  </a:extLst>
                </p14:cNvPr>
                <p14:cNvContentPartPr/>
                <p14:nvPr/>
              </p14:nvContentPartPr>
              <p14:xfrm>
                <a:off x="6967476" y="5737004"/>
                <a:ext cx="312480" cy="169560"/>
              </p14:xfrm>
            </p:contentPart>
          </mc:Choice>
          <mc:Fallback xmlns=""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D2511437-92A3-467C-86C5-E95C52BFBA81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6958476" y="5728364"/>
                  <a:ext cx="33012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F1E9773A-6BAE-46FC-A7E1-EF3C75BFCC3C}"/>
                    </a:ext>
                  </a:extLst>
                </p14:cNvPr>
                <p14:cNvContentPartPr/>
                <p14:nvPr/>
              </p14:nvContentPartPr>
              <p14:xfrm>
                <a:off x="7084116" y="5702084"/>
                <a:ext cx="69480" cy="256680"/>
              </p14:xfrm>
            </p:contentPart>
          </mc:Choice>
          <mc:Fallback xmlns=""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F1E9773A-6BAE-46FC-A7E1-EF3C75BFCC3C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7075116" y="5693084"/>
                  <a:ext cx="8712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D80CE5FF-7129-4200-A431-ECC19356B140}"/>
                    </a:ext>
                  </a:extLst>
                </p14:cNvPr>
                <p14:cNvContentPartPr/>
                <p14:nvPr/>
              </p14:nvContentPartPr>
              <p14:xfrm>
                <a:off x="7196076" y="5662844"/>
                <a:ext cx="78840" cy="248400"/>
              </p14:xfrm>
            </p:contentPart>
          </mc:Choice>
          <mc:Fallback xmlns=""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D80CE5FF-7129-4200-A431-ECC19356B140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7187436" y="5654204"/>
                  <a:ext cx="96480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395D0DB3-55A1-4117-BFEF-019798B90AF7}"/>
                    </a:ext>
                  </a:extLst>
                </p14:cNvPr>
                <p14:cNvContentPartPr/>
                <p14:nvPr/>
              </p14:nvContentPartPr>
              <p14:xfrm>
                <a:off x="7305156" y="5686604"/>
                <a:ext cx="281160" cy="171000"/>
              </p14:xfrm>
            </p:contentPart>
          </mc:Choice>
          <mc:Fallback xmlns=""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395D0DB3-55A1-4117-BFEF-019798B90AF7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7296516" y="5677964"/>
                  <a:ext cx="29880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9D0E37D4-7E54-441D-B89F-AEB479AB144A}"/>
                    </a:ext>
                  </a:extLst>
                </p14:cNvPr>
                <p14:cNvContentPartPr/>
                <p14:nvPr/>
              </p14:nvContentPartPr>
              <p14:xfrm>
                <a:off x="7704396" y="5472044"/>
                <a:ext cx="115920" cy="291240"/>
              </p14:xfrm>
            </p:contentPart>
          </mc:Choice>
          <mc:Fallback xmlns=""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9D0E37D4-7E54-441D-B89F-AEB479AB144A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7695756" y="5463404"/>
                  <a:ext cx="133560" cy="30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C19DE867-FA56-4001-881C-EFB7492711C5}"/>
                    </a:ext>
                  </a:extLst>
                </p14:cNvPr>
                <p14:cNvContentPartPr/>
                <p14:nvPr/>
              </p14:nvContentPartPr>
              <p14:xfrm>
                <a:off x="7868916" y="5446844"/>
                <a:ext cx="269640" cy="361800"/>
              </p14:xfrm>
            </p:contentPart>
          </mc:Choice>
          <mc:Fallback xmlns=""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C19DE867-FA56-4001-881C-EFB7492711C5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7859916" y="5437844"/>
                  <a:ext cx="287280" cy="37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9DED4E00-4996-43E9-8F11-FB0D8A07C273}"/>
                    </a:ext>
                  </a:extLst>
                </p14:cNvPr>
                <p14:cNvContentPartPr/>
                <p14:nvPr/>
              </p14:nvContentPartPr>
              <p14:xfrm>
                <a:off x="8124156" y="5395004"/>
                <a:ext cx="82080" cy="162000"/>
              </p14:xfrm>
            </p:contentPart>
          </mc:Choice>
          <mc:Fallback xmlns=""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9DED4E00-4996-43E9-8F11-FB0D8A07C273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8115516" y="5386004"/>
                  <a:ext cx="9972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AD6F9F43-CDEA-43E2-AD06-3C484C507D20}"/>
                    </a:ext>
                  </a:extLst>
                </p14:cNvPr>
                <p14:cNvContentPartPr/>
                <p14:nvPr/>
              </p14:nvContentPartPr>
              <p14:xfrm>
                <a:off x="8205876" y="5343884"/>
                <a:ext cx="172440" cy="114120"/>
              </p14:xfrm>
            </p:contentPart>
          </mc:Choice>
          <mc:Fallback xmlns=""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AD6F9F43-CDEA-43E2-AD06-3C484C507D20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8197236" y="5334884"/>
                  <a:ext cx="19008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4" name="잉크 23">
                  <a:extLst>
                    <a:ext uri="{FF2B5EF4-FFF2-40B4-BE49-F238E27FC236}">
                      <a16:creationId xmlns:a16="http://schemas.microsoft.com/office/drawing/2014/main" id="{5BA6007B-5BEE-49E0-B59C-28082472F957}"/>
                    </a:ext>
                  </a:extLst>
                </p14:cNvPr>
                <p14:cNvContentPartPr/>
                <p14:nvPr/>
              </p14:nvContentPartPr>
              <p14:xfrm>
                <a:off x="8373276" y="5209244"/>
                <a:ext cx="194760" cy="88560"/>
              </p14:xfrm>
            </p:contentPart>
          </mc:Choice>
          <mc:Fallback xmlns="">
            <p:pic>
              <p:nvPicPr>
                <p:cNvPr id="24" name="잉크 23">
                  <a:extLst>
                    <a:ext uri="{FF2B5EF4-FFF2-40B4-BE49-F238E27FC236}">
                      <a16:creationId xmlns:a16="http://schemas.microsoft.com/office/drawing/2014/main" id="{5BA6007B-5BEE-49E0-B59C-28082472F957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8364636" y="5200604"/>
                  <a:ext cx="21240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5C339B3D-3FAB-4C9E-B90F-AE6C24A6D4DE}"/>
                    </a:ext>
                  </a:extLst>
                </p14:cNvPr>
                <p14:cNvContentPartPr/>
                <p14:nvPr/>
              </p14:nvContentPartPr>
              <p14:xfrm>
                <a:off x="8422236" y="5333804"/>
                <a:ext cx="93240" cy="27720"/>
              </p14:xfrm>
            </p:contentPart>
          </mc:Choice>
          <mc:Fallback xmlns=""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5C339B3D-3FAB-4C9E-B90F-AE6C24A6D4DE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8413236" y="5324804"/>
                  <a:ext cx="11088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26" name="잉크 25">
                  <a:extLst>
                    <a:ext uri="{FF2B5EF4-FFF2-40B4-BE49-F238E27FC236}">
                      <a16:creationId xmlns:a16="http://schemas.microsoft.com/office/drawing/2014/main" id="{82341670-33B1-4A6D-B0A7-459B6B1EBF5E}"/>
                    </a:ext>
                  </a:extLst>
                </p14:cNvPr>
                <p14:cNvContentPartPr/>
                <p14:nvPr/>
              </p14:nvContentPartPr>
              <p14:xfrm>
                <a:off x="8461836" y="5414084"/>
                <a:ext cx="104760" cy="66960"/>
              </p14:xfrm>
            </p:contentPart>
          </mc:Choice>
          <mc:Fallback xmlns="">
            <p:pic>
              <p:nvPicPr>
                <p:cNvPr id="26" name="잉크 25">
                  <a:extLst>
                    <a:ext uri="{FF2B5EF4-FFF2-40B4-BE49-F238E27FC236}">
                      <a16:creationId xmlns:a16="http://schemas.microsoft.com/office/drawing/2014/main" id="{82341670-33B1-4A6D-B0A7-459B6B1EBF5E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8453196" y="5405444"/>
                  <a:ext cx="12240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27" name="잉크 26">
                  <a:extLst>
                    <a:ext uri="{FF2B5EF4-FFF2-40B4-BE49-F238E27FC236}">
                      <a16:creationId xmlns:a16="http://schemas.microsoft.com/office/drawing/2014/main" id="{85338B00-BCCC-4917-B60A-101641C93454}"/>
                    </a:ext>
                  </a:extLst>
                </p14:cNvPr>
                <p14:cNvContentPartPr/>
                <p14:nvPr/>
              </p14:nvContentPartPr>
              <p14:xfrm>
                <a:off x="7725276" y="5963084"/>
                <a:ext cx="140760" cy="211320"/>
              </p14:xfrm>
            </p:contentPart>
          </mc:Choice>
          <mc:Fallback xmlns=""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85338B00-BCCC-4917-B60A-101641C93454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7716636" y="5954444"/>
                  <a:ext cx="15840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28" name="잉크 27">
                  <a:extLst>
                    <a:ext uri="{FF2B5EF4-FFF2-40B4-BE49-F238E27FC236}">
                      <a16:creationId xmlns:a16="http://schemas.microsoft.com/office/drawing/2014/main" id="{B2251C51-1EB4-455E-96DC-2B4657051ED5}"/>
                    </a:ext>
                  </a:extLst>
                </p14:cNvPr>
                <p14:cNvContentPartPr/>
                <p14:nvPr/>
              </p14:nvContentPartPr>
              <p14:xfrm>
                <a:off x="7750836" y="6246404"/>
                <a:ext cx="165600" cy="96120"/>
              </p14:xfrm>
            </p:contentPart>
          </mc:Choice>
          <mc:Fallback xmlns=""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B2251C51-1EB4-455E-96DC-2B4657051ED5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7742196" y="6237764"/>
                  <a:ext cx="18324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29" name="잉크 28">
                  <a:extLst>
                    <a:ext uri="{FF2B5EF4-FFF2-40B4-BE49-F238E27FC236}">
                      <a16:creationId xmlns:a16="http://schemas.microsoft.com/office/drawing/2014/main" id="{6FA40092-D0FC-484D-932E-A78ECFCCC367}"/>
                    </a:ext>
                  </a:extLst>
                </p14:cNvPr>
                <p14:cNvContentPartPr/>
                <p14:nvPr/>
              </p14:nvContentPartPr>
              <p14:xfrm>
                <a:off x="7947756" y="6011684"/>
                <a:ext cx="37080" cy="124200"/>
              </p14:xfrm>
            </p:contentPart>
          </mc:Choice>
          <mc:Fallback xmlns="">
            <p:pic>
              <p:nvPicPr>
                <p:cNvPr id="29" name="잉크 28">
                  <a:extLst>
                    <a:ext uri="{FF2B5EF4-FFF2-40B4-BE49-F238E27FC236}">
                      <a16:creationId xmlns:a16="http://schemas.microsoft.com/office/drawing/2014/main" id="{6FA40092-D0FC-484D-932E-A78ECFCCC367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7938756" y="6002684"/>
                  <a:ext cx="5472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0" name="잉크 29">
                  <a:extLst>
                    <a:ext uri="{FF2B5EF4-FFF2-40B4-BE49-F238E27FC236}">
                      <a16:creationId xmlns:a16="http://schemas.microsoft.com/office/drawing/2014/main" id="{6FD93A5C-2A2E-4B99-8E04-CF96D5A7C0B1}"/>
                    </a:ext>
                  </a:extLst>
                </p14:cNvPr>
                <p14:cNvContentPartPr/>
                <p14:nvPr/>
              </p14:nvContentPartPr>
              <p14:xfrm>
                <a:off x="7976916" y="6002684"/>
                <a:ext cx="84600" cy="72360"/>
              </p14:xfrm>
            </p:contentPart>
          </mc:Choice>
          <mc:Fallback xmlns="">
            <p:pic>
              <p:nvPicPr>
                <p:cNvPr id="30" name="잉크 29">
                  <a:extLst>
                    <a:ext uri="{FF2B5EF4-FFF2-40B4-BE49-F238E27FC236}">
                      <a16:creationId xmlns:a16="http://schemas.microsoft.com/office/drawing/2014/main" id="{6FD93A5C-2A2E-4B99-8E04-CF96D5A7C0B1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7968276" y="5993684"/>
                  <a:ext cx="10224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31" name="잉크 30">
                  <a:extLst>
                    <a:ext uri="{FF2B5EF4-FFF2-40B4-BE49-F238E27FC236}">
                      <a16:creationId xmlns:a16="http://schemas.microsoft.com/office/drawing/2014/main" id="{D15C3481-7B01-445A-856D-64784BEC51BD}"/>
                    </a:ext>
                  </a:extLst>
                </p14:cNvPr>
                <p14:cNvContentPartPr/>
                <p14:nvPr/>
              </p14:nvContentPartPr>
              <p14:xfrm>
                <a:off x="7863516" y="6095924"/>
                <a:ext cx="221400" cy="115200"/>
              </p14:xfrm>
            </p:contentPart>
          </mc:Choice>
          <mc:Fallback xmlns="">
            <p:pic>
              <p:nvPicPr>
                <p:cNvPr id="31" name="잉크 30">
                  <a:extLst>
                    <a:ext uri="{FF2B5EF4-FFF2-40B4-BE49-F238E27FC236}">
                      <a16:creationId xmlns:a16="http://schemas.microsoft.com/office/drawing/2014/main" id="{D15C3481-7B01-445A-856D-64784BEC51BD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7854876" y="6086924"/>
                  <a:ext cx="23904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32" name="잉크 31">
                  <a:extLst>
                    <a:ext uri="{FF2B5EF4-FFF2-40B4-BE49-F238E27FC236}">
                      <a16:creationId xmlns:a16="http://schemas.microsoft.com/office/drawing/2014/main" id="{AFB4747F-0BAA-4DE2-876B-EFEAAE41D006}"/>
                    </a:ext>
                  </a:extLst>
                </p14:cNvPr>
                <p14:cNvContentPartPr/>
                <p14:nvPr/>
              </p14:nvContentPartPr>
              <p14:xfrm>
                <a:off x="8157636" y="5988284"/>
                <a:ext cx="92160" cy="61200"/>
              </p14:xfrm>
            </p:contentPart>
          </mc:Choice>
          <mc:Fallback xmlns="">
            <p:pic>
              <p:nvPicPr>
                <p:cNvPr id="32" name="잉크 31">
                  <a:extLst>
                    <a:ext uri="{FF2B5EF4-FFF2-40B4-BE49-F238E27FC236}">
                      <a16:creationId xmlns:a16="http://schemas.microsoft.com/office/drawing/2014/main" id="{AFB4747F-0BAA-4DE2-876B-EFEAAE41D006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8148996" y="5979284"/>
                  <a:ext cx="10980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33" name="잉크 32">
                  <a:extLst>
                    <a:ext uri="{FF2B5EF4-FFF2-40B4-BE49-F238E27FC236}">
                      <a16:creationId xmlns:a16="http://schemas.microsoft.com/office/drawing/2014/main" id="{BAE49FB0-D40E-4AF9-B6D0-662176B40EBE}"/>
                    </a:ext>
                  </a:extLst>
                </p14:cNvPr>
                <p14:cNvContentPartPr/>
                <p14:nvPr/>
              </p14:nvContentPartPr>
              <p14:xfrm>
                <a:off x="8240076" y="5891804"/>
                <a:ext cx="189720" cy="237960"/>
              </p14:xfrm>
            </p:contentPart>
          </mc:Choice>
          <mc:Fallback xmlns="">
            <p:pic>
              <p:nvPicPr>
                <p:cNvPr id="33" name="잉크 32">
                  <a:extLst>
                    <a:ext uri="{FF2B5EF4-FFF2-40B4-BE49-F238E27FC236}">
                      <a16:creationId xmlns:a16="http://schemas.microsoft.com/office/drawing/2014/main" id="{BAE49FB0-D40E-4AF9-B6D0-662176B40EBE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8231076" y="5883164"/>
                  <a:ext cx="20736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34" name="잉크 33">
                  <a:extLst>
                    <a:ext uri="{FF2B5EF4-FFF2-40B4-BE49-F238E27FC236}">
                      <a16:creationId xmlns:a16="http://schemas.microsoft.com/office/drawing/2014/main" id="{7E7F94C1-ECB1-4117-B044-A9A311A7324E}"/>
                    </a:ext>
                  </a:extLst>
                </p14:cNvPr>
                <p14:cNvContentPartPr/>
                <p14:nvPr/>
              </p14:nvContentPartPr>
              <p14:xfrm>
                <a:off x="8408556" y="5815484"/>
                <a:ext cx="180720" cy="125640"/>
              </p14:xfrm>
            </p:contentPart>
          </mc:Choice>
          <mc:Fallback xmlns="">
            <p:pic>
              <p:nvPicPr>
                <p:cNvPr id="34" name="잉크 33">
                  <a:extLst>
                    <a:ext uri="{FF2B5EF4-FFF2-40B4-BE49-F238E27FC236}">
                      <a16:creationId xmlns:a16="http://schemas.microsoft.com/office/drawing/2014/main" id="{7E7F94C1-ECB1-4117-B044-A9A311A7324E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8399916" y="5806484"/>
                  <a:ext cx="19836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35" name="잉크 34">
                  <a:extLst>
                    <a:ext uri="{FF2B5EF4-FFF2-40B4-BE49-F238E27FC236}">
                      <a16:creationId xmlns:a16="http://schemas.microsoft.com/office/drawing/2014/main" id="{9AE54CAC-6D01-45C7-B3A6-935337DD1E18}"/>
                    </a:ext>
                  </a:extLst>
                </p14:cNvPr>
                <p14:cNvContentPartPr/>
                <p14:nvPr/>
              </p14:nvContentPartPr>
              <p14:xfrm>
                <a:off x="8483796" y="5963444"/>
                <a:ext cx="131040" cy="94680"/>
              </p14:xfrm>
            </p:contentPart>
          </mc:Choice>
          <mc:Fallback xmlns="">
            <p:pic>
              <p:nvPicPr>
                <p:cNvPr id="35" name="잉크 34">
                  <a:extLst>
                    <a:ext uri="{FF2B5EF4-FFF2-40B4-BE49-F238E27FC236}">
                      <a16:creationId xmlns:a16="http://schemas.microsoft.com/office/drawing/2014/main" id="{9AE54CAC-6D01-45C7-B3A6-935337DD1E18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8474796" y="5954444"/>
                  <a:ext cx="14868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36" name="잉크 35">
                  <a:extLst>
                    <a:ext uri="{FF2B5EF4-FFF2-40B4-BE49-F238E27FC236}">
                      <a16:creationId xmlns:a16="http://schemas.microsoft.com/office/drawing/2014/main" id="{37A1C4C7-5DDD-4184-9F1A-DEA9AF694062}"/>
                    </a:ext>
                  </a:extLst>
                </p14:cNvPr>
                <p14:cNvContentPartPr/>
                <p14:nvPr/>
              </p14:nvContentPartPr>
              <p14:xfrm>
                <a:off x="8540316" y="5985044"/>
                <a:ext cx="17640" cy="22680"/>
              </p14:xfrm>
            </p:contentPart>
          </mc:Choice>
          <mc:Fallback xmlns="">
            <p:pic>
              <p:nvPicPr>
                <p:cNvPr id="36" name="잉크 35">
                  <a:extLst>
                    <a:ext uri="{FF2B5EF4-FFF2-40B4-BE49-F238E27FC236}">
                      <a16:creationId xmlns:a16="http://schemas.microsoft.com/office/drawing/2014/main" id="{37A1C4C7-5DDD-4184-9F1A-DEA9AF694062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8531676" y="5976404"/>
                  <a:ext cx="35280" cy="403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949797030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66041441-4100-4970-BA11-3BBD55C1E7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96" y="-23116"/>
            <a:ext cx="8201025" cy="35814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잉크 2">
                <a:extLst>
                  <a:ext uri="{FF2B5EF4-FFF2-40B4-BE49-F238E27FC236}">
                    <a16:creationId xmlns:a16="http://schemas.microsoft.com/office/drawing/2014/main" id="{57C2845F-22C2-4107-A0C1-546A0892D48E}"/>
                  </a:ext>
                </a:extLst>
              </p14:cNvPr>
              <p14:cNvContentPartPr/>
              <p14:nvPr/>
            </p14:nvContentPartPr>
            <p14:xfrm>
              <a:off x="5755716" y="3054284"/>
              <a:ext cx="2476440" cy="317520"/>
            </p14:xfrm>
          </p:contentPart>
        </mc:Choice>
        <mc:Fallback>
          <p:pic>
            <p:nvPicPr>
              <p:cNvPr id="3" name="잉크 2">
                <a:extLst>
                  <a:ext uri="{FF2B5EF4-FFF2-40B4-BE49-F238E27FC236}">
                    <a16:creationId xmlns:a16="http://schemas.microsoft.com/office/drawing/2014/main" id="{57C2845F-22C2-4107-A0C1-546A0892D48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46717" y="3045284"/>
                <a:ext cx="2494077" cy="335160"/>
              </a:xfrm>
              <a:prstGeom prst="rect">
                <a:avLst/>
              </a:prstGeom>
            </p:spPr>
          </p:pic>
        </mc:Fallback>
      </mc:AlternateContent>
      <p:grpSp>
        <p:nvGrpSpPr>
          <p:cNvPr id="21" name="그룹 20">
            <a:extLst>
              <a:ext uri="{FF2B5EF4-FFF2-40B4-BE49-F238E27FC236}">
                <a16:creationId xmlns:a16="http://schemas.microsoft.com/office/drawing/2014/main" id="{7012A751-C8F2-4068-99CB-E84D384BC66C}"/>
              </a:ext>
            </a:extLst>
          </p:cNvPr>
          <p:cNvGrpSpPr/>
          <p:nvPr/>
        </p:nvGrpSpPr>
        <p:grpSpPr>
          <a:xfrm>
            <a:off x="6262236" y="2634145"/>
            <a:ext cx="1463400" cy="366480"/>
            <a:chOff x="5925636" y="3565484"/>
            <a:chExt cx="1463400" cy="366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4" name="잉크 3">
                  <a:extLst>
                    <a:ext uri="{FF2B5EF4-FFF2-40B4-BE49-F238E27FC236}">
                      <a16:creationId xmlns:a16="http://schemas.microsoft.com/office/drawing/2014/main" id="{C3B7B793-58FF-4024-9855-D8128C5A437A}"/>
                    </a:ext>
                  </a:extLst>
                </p14:cNvPr>
                <p14:cNvContentPartPr/>
                <p14:nvPr/>
              </p14:nvContentPartPr>
              <p14:xfrm>
                <a:off x="5925636" y="3699764"/>
                <a:ext cx="277200" cy="137520"/>
              </p14:xfrm>
            </p:contentPart>
          </mc:Choice>
          <mc:Fallback xmlns="">
            <p:pic>
              <p:nvPicPr>
                <p:cNvPr id="4" name="잉크 3">
                  <a:extLst>
                    <a:ext uri="{FF2B5EF4-FFF2-40B4-BE49-F238E27FC236}">
                      <a16:creationId xmlns:a16="http://schemas.microsoft.com/office/drawing/2014/main" id="{C3B7B793-58FF-4024-9855-D8128C5A437A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916996" y="3690764"/>
                  <a:ext cx="29484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5" name="잉크 4">
                  <a:extLst>
                    <a:ext uri="{FF2B5EF4-FFF2-40B4-BE49-F238E27FC236}">
                      <a16:creationId xmlns:a16="http://schemas.microsoft.com/office/drawing/2014/main" id="{174D64BD-598A-468C-B38F-F7456BFC98DA}"/>
                    </a:ext>
                  </a:extLst>
                </p14:cNvPr>
                <p14:cNvContentPartPr/>
                <p14:nvPr/>
              </p14:nvContentPartPr>
              <p14:xfrm>
                <a:off x="5998356" y="3713444"/>
                <a:ext cx="83160" cy="218520"/>
              </p14:xfrm>
            </p:contentPart>
          </mc:Choice>
          <mc:Fallback xmlns="">
            <p:pic>
              <p:nvPicPr>
                <p:cNvPr id="5" name="잉크 4">
                  <a:extLst>
                    <a:ext uri="{FF2B5EF4-FFF2-40B4-BE49-F238E27FC236}">
                      <a16:creationId xmlns:a16="http://schemas.microsoft.com/office/drawing/2014/main" id="{174D64BD-598A-468C-B38F-F7456BFC98DA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989356" y="3704804"/>
                  <a:ext cx="10080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6" name="잉크 5">
                  <a:extLst>
                    <a:ext uri="{FF2B5EF4-FFF2-40B4-BE49-F238E27FC236}">
                      <a16:creationId xmlns:a16="http://schemas.microsoft.com/office/drawing/2014/main" id="{46DE14A7-FE21-4A2D-86C5-7D327F208D0E}"/>
                    </a:ext>
                  </a:extLst>
                </p14:cNvPr>
                <p14:cNvContentPartPr/>
                <p14:nvPr/>
              </p14:nvContentPartPr>
              <p14:xfrm>
                <a:off x="6084756" y="3696524"/>
                <a:ext cx="158400" cy="143280"/>
              </p14:xfrm>
            </p:contentPart>
          </mc:Choice>
          <mc:Fallback xmlns="">
            <p:pic>
              <p:nvPicPr>
                <p:cNvPr id="6" name="잉크 5">
                  <a:extLst>
                    <a:ext uri="{FF2B5EF4-FFF2-40B4-BE49-F238E27FC236}">
                      <a16:creationId xmlns:a16="http://schemas.microsoft.com/office/drawing/2014/main" id="{46DE14A7-FE21-4A2D-86C5-7D327F208D0E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075756" y="3687884"/>
                  <a:ext cx="17604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C48C2677-9951-45E2-95DE-9D7FF1ED3F1F}"/>
                    </a:ext>
                  </a:extLst>
                </p14:cNvPr>
                <p14:cNvContentPartPr/>
                <p14:nvPr/>
              </p14:nvContentPartPr>
              <p14:xfrm>
                <a:off x="6253236" y="3661964"/>
                <a:ext cx="103680" cy="178200"/>
              </p14:xfrm>
            </p:contentPart>
          </mc:Choice>
          <mc:Fallback xmlns="">
            <p:pic>
              <p:nvPicPr>
                <p:cNvPr id="7" name="잉크 6">
                  <a:extLst>
                    <a:ext uri="{FF2B5EF4-FFF2-40B4-BE49-F238E27FC236}">
                      <a16:creationId xmlns:a16="http://schemas.microsoft.com/office/drawing/2014/main" id="{C48C2677-9951-45E2-95DE-9D7FF1ED3F1F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244596" y="3653324"/>
                  <a:ext cx="12132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A8F821A6-ED24-44A2-93BB-24720FB6BD83}"/>
                    </a:ext>
                  </a:extLst>
                </p14:cNvPr>
                <p14:cNvContentPartPr/>
                <p14:nvPr/>
              </p14:nvContentPartPr>
              <p14:xfrm>
                <a:off x="6346476" y="3669524"/>
                <a:ext cx="173880" cy="56160"/>
              </p14:xfrm>
            </p:contentPart>
          </mc:Choice>
          <mc:Fallback xmlns=""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A8F821A6-ED24-44A2-93BB-24720FB6BD83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337836" y="3660884"/>
                  <a:ext cx="19152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AD8105E5-A32E-4910-B948-40E111BECAB8}"/>
                    </a:ext>
                  </a:extLst>
                </p14:cNvPr>
                <p14:cNvContentPartPr/>
                <p14:nvPr/>
              </p14:nvContentPartPr>
              <p14:xfrm>
                <a:off x="6432516" y="3631724"/>
                <a:ext cx="69840" cy="167400"/>
              </p14:xfrm>
            </p:contentPart>
          </mc:Choice>
          <mc:Fallback xmlns=""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AD8105E5-A32E-4910-B948-40E111BECAB8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423516" y="3623084"/>
                  <a:ext cx="8748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01A01F37-0079-4C87-BCA8-96102B6D84C8}"/>
                    </a:ext>
                  </a:extLst>
                </p14:cNvPr>
                <p14:cNvContentPartPr/>
                <p14:nvPr/>
              </p14:nvContentPartPr>
              <p14:xfrm>
                <a:off x="6518556" y="3611564"/>
                <a:ext cx="105840" cy="116280"/>
              </p14:xfrm>
            </p:contentPart>
          </mc:Choice>
          <mc:Fallback xmlns=""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01A01F37-0079-4C87-BCA8-96102B6D84C8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6509556" y="3602924"/>
                  <a:ext cx="12348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5D6C0A96-33A2-48EF-8C53-849001D6A905}"/>
                    </a:ext>
                  </a:extLst>
                </p14:cNvPr>
                <p14:cNvContentPartPr/>
                <p14:nvPr/>
              </p14:nvContentPartPr>
              <p14:xfrm>
                <a:off x="6678036" y="3588524"/>
                <a:ext cx="62280" cy="192600"/>
              </p14:xfrm>
            </p:contentPart>
          </mc:Choice>
          <mc:Fallback xmlns=""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5D6C0A96-33A2-48EF-8C53-849001D6A905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6669396" y="3579884"/>
                  <a:ext cx="7992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F4A20C8B-E4BA-4BA6-85CA-835171AC7198}"/>
                    </a:ext>
                  </a:extLst>
                </p14:cNvPr>
                <p14:cNvContentPartPr/>
                <p14:nvPr/>
              </p14:nvContentPartPr>
              <p14:xfrm>
                <a:off x="6740316" y="3607604"/>
                <a:ext cx="138600" cy="145080"/>
              </p14:xfrm>
            </p:contentPart>
          </mc:Choice>
          <mc:Fallback xmlns=""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F4A20C8B-E4BA-4BA6-85CA-835171AC7198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6731316" y="3598604"/>
                  <a:ext cx="15624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E2BBAAA9-0A88-4449-AC3D-E64B131ED046}"/>
                    </a:ext>
                  </a:extLst>
                </p14:cNvPr>
                <p14:cNvContentPartPr/>
                <p14:nvPr/>
              </p14:nvContentPartPr>
              <p14:xfrm>
                <a:off x="6922836" y="3592844"/>
                <a:ext cx="33480" cy="162720"/>
              </p14:xfrm>
            </p:contentPart>
          </mc:Choice>
          <mc:Fallback xmlns=""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E2BBAAA9-0A88-4449-AC3D-E64B131ED046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6913836" y="3584204"/>
                  <a:ext cx="5112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AEB5FDA9-B35A-4BD1-8823-E96635B56998}"/>
                    </a:ext>
                  </a:extLst>
                </p14:cNvPr>
                <p14:cNvContentPartPr/>
                <p14:nvPr/>
              </p14:nvContentPartPr>
              <p14:xfrm>
                <a:off x="6991236" y="3593924"/>
                <a:ext cx="116280" cy="116280"/>
              </p14:xfrm>
            </p:contentPart>
          </mc:Choice>
          <mc:Fallback xmlns=""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AEB5FDA9-B35A-4BD1-8823-E96635B56998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6982236" y="3585284"/>
                  <a:ext cx="13392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B43425C4-FFF5-4364-B142-0141C58DDFD3}"/>
                    </a:ext>
                  </a:extLst>
                </p14:cNvPr>
                <p14:cNvContentPartPr/>
                <p14:nvPr/>
              </p14:nvContentPartPr>
              <p14:xfrm>
                <a:off x="7135236" y="3587084"/>
                <a:ext cx="115560" cy="136440"/>
              </p14:xfrm>
            </p:contentPart>
          </mc:Choice>
          <mc:Fallback xmlns=""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B43425C4-FFF5-4364-B142-0141C58DDFD3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7126236" y="3578084"/>
                  <a:ext cx="13320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97ADD008-F267-4E61-891D-8266D89DB7E9}"/>
                    </a:ext>
                  </a:extLst>
                </p14:cNvPr>
                <p14:cNvContentPartPr/>
                <p14:nvPr/>
              </p14:nvContentPartPr>
              <p14:xfrm>
                <a:off x="7124076" y="3676724"/>
                <a:ext cx="96840" cy="33480"/>
              </p14:xfrm>
            </p:contentPart>
          </mc:Choice>
          <mc:Fallback xmlns=""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97ADD008-F267-4E61-891D-8266D89DB7E9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7115436" y="3667724"/>
                  <a:ext cx="11448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7C6D09E7-3689-4308-8DBF-379D6E0FBDA4}"/>
                    </a:ext>
                  </a:extLst>
                </p14:cNvPr>
                <p14:cNvContentPartPr/>
                <p14:nvPr/>
              </p14:nvContentPartPr>
              <p14:xfrm>
                <a:off x="7132356" y="3719564"/>
                <a:ext cx="101880" cy="70920"/>
              </p14:xfrm>
            </p:contentPart>
          </mc:Choice>
          <mc:Fallback xmlns=""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7C6D09E7-3689-4308-8DBF-379D6E0FBDA4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7123716" y="3710564"/>
                  <a:ext cx="11952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76D5FB5B-1B1A-46C7-AEA6-985BD94BB2AD}"/>
                    </a:ext>
                  </a:extLst>
                </p14:cNvPr>
                <p14:cNvContentPartPr/>
                <p14:nvPr/>
              </p14:nvContentPartPr>
              <p14:xfrm>
                <a:off x="7124076" y="3705884"/>
                <a:ext cx="132120" cy="41400"/>
              </p14:xfrm>
            </p:contentPart>
          </mc:Choice>
          <mc:Fallback xmlns=""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76D5FB5B-1B1A-46C7-AEA6-985BD94BB2AD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7115436" y="3696884"/>
                  <a:ext cx="14976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1A9AE935-FC7B-4E7A-B030-9474FC1D386E}"/>
                    </a:ext>
                  </a:extLst>
                </p14:cNvPr>
                <p14:cNvContentPartPr/>
                <p14:nvPr/>
              </p14:nvContentPartPr>
              <p14:xfrm>
                <a:off x="7232076" y="3565484"/>
                <a:ext cx="156960" cy="250560"/>
              </p14:xfrm>
            </p:contentPart>
          </mc:Choice>
          <mc:Fallback xmlns=""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1A9AE935-FC7B-4E7A-B030-9474FC1D386E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7223436" y="3556484"/>
                  <a:ext cx="174600" cy="26820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22" name="그림 21">
            <a:extLst>
              <a:ext uri="{FF2B5EF4-FFF2-40B4-BE49-F238E27FC236}">
                <a16:creationId xmlns:a16="http://schemas.microsoft.com/office/drawing/2014/main" id="{9D51B4E7-4A86-45C5-B357-4403B7147B9C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-19802" y="3611943"/>
            <a:ext cx="5230984" cy="3128514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3C3314A7-11B3-4B60-A478-820DC7D78D41}"/>
              </a:ext>
            </a:extLst>
          </p:cNvPr>
          <p:cNvGrpSpPr/>
          <p:nvPr/>
        </p:nvGrpSpPr>
        <p:grpSpPr>
          <a:xfrm>
            <a:off x="5224442" y="3756911"/>
            <a:ext cx="3882188" cy="2766701"/>
            <a:chOff x="6039936" y="3579884"/>
            <a:chExt cx="5038725" cy="3590925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087A3F51-C132-4CB2-96BD-9D791E49E2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8"/>
            <a:stretch>
              <a:fillRect/>
            </a:stretch>
          </p:blipFill>
          <p:spPr>
            <a:xfrm>
              <a:off x="6039936" y="3579884"/>
              <a:ext cx="5038725" cy="3590925"/>
            </a:xfrm>
            <a:prstGeom prst="rect">
              <a:avLst/>
            </a:prstGeom>
          </p:spPr>
        </p:pic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D447E24F-30FA-4BB9-AD13-012FB056BFFD}"/>
                </a:ext>
              </a:extLst>
            </p:cNvPr>
            <p:cNvGrpSpPr/>
            <p:nvPr/>
          </p:nvGrpSpPr>
          <p:grpSpPr>
            <a:xfrm>
              <a:off x="8034516" y="5244276"/>
              <a:ext cx="2952360" cy="1738080"/>
              <a:chOff x="8034516" y="5244276"/>
              <a:chExt cx="2952360" cy="17380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9">
                <p14:nvContentPartPr>
                  <p14:cNvPr id="24" name="잉크 23">
                    <a:extLst>
                      <a:ext uri="{FF2B5EF4-FFF2-40B4-BE49-F238E27FC236}">
                        <a16:creationId xmlns:a16="http://schemas.microsoft.com/office/drawing/2014/main" id="{CB66E040-468F-4BE0-A5E4-150FC069D558}"/>
                      </a:ext>
                    </a:extLst>
                  </p14:cNvPr>
                  <p14:cNvContentPartPr/>
                  <p14:nvPr/>
                </p14:nvContentPartPr>
                <p14:xfrm>
                  <a:off x="8034516" y="5462796"/>
                  <a:ext cx="1683720" cy="1519560"/>
                </p14:xfrm>
              </p:contentPart>
            </mc:Choice>
            <mc:Fallback xmlns="">
              <p:pic>
                <p:nvPicPr>
                  <p:cNvPr id="24" name="잉크 23">
                    <a:extLst>
                      <a:ext uri="{FF2B5EF4-FFF2-40B4-BE49-F238E27FC236}">
                        <a16:creationId xmlns:a16="http://schemas.microsoft.com/office/drawing/2014/main" id="{CB66E040-468F-4BE0-A5E4-150FC069D558}"/>
                      </a:ext>
                    </a:extLst>
                  </p:cNvPr>
                  <p:cNvPicPr/>
                  <p:nvPr/>
                </p:nvPicPr>
                <p:blipFill>
                  <a:blip r:embed="rId40"/>
                  <a:stretch>
                    <a:fillRect/>
                  </a:stretch>
                </p:blipFill>
                <p:spPr>
                  <a:xfrm>
                    <a:off x="8025876" y="5453796"/>
                    <a:ext cx="1701360" cy="1537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1">
                <p14:nvContentPartPr>
                  <p14:cNvPr id="25" name="잉크 24">
                    <a:extLst>
                      <a:ext uri="{FF2B5EF4-FFF2-40B4-BE49-F238E27FC236}">
                        <a16:creationId xmlns:a16="http://schemas.microsoft.com/office/drawing/2014/main" id="{9BC10146-3DBD-4F78-BF26-7D6D33BED8E4}"/>
                      </a:ext>
                    </a:extLst>
                  </p14:cNvPr>
                  <p14:cNvContentPartPr/>
                  <p14:nvPr/>
                </p14:nvContentPartPr>
                <p14:xfrm>
                  <a:off x="9428796" y="5338236"/>
                  <a:ext cx="250560" cy="316080"/>
                </p14:xfrm>
              </p:contentPart>
            </mc:Choice>
            <mc:Fallback xmlns="">
              <p:pic>
                <p:nvPicPr>
                  <p:cNvPr id="25" name="잉크 24">
                    <a:extLst>
                      <a:ext uri="{FF2B5EF4-FFF2-40B4-BE49-F238E27FC236}">
                        <a16:creationId xmlns:a16="http://schemas.microsoft.com/office/drawing/2014/main" id="{9BC10146-3DBD-4F78-BF26-7D6D33BED8E4}"/>
                      </a:ext>
                    </a:extLst>
                  </p:cNvPr>
                  <p:cNvPicPr/>
                  <p:nvPr/>
                </p:nvPicPr>
                <p:blipFill>
                  <a:blip r:embed="rId42"/>
                  <a:stretch>
                    <a:fillRect/>
                  </a:stretch>
                </p:blipFill>
                <p:spPr>
                  <a:xfrm>
                    <a:off x="9420156" y="5329236"/>
                    <a:ext cx="268200" cy="333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3">
                <p14:nvContentPartPr>
                  <p14:cNvPr id="26" name="잉크 25">
                    <a:extLst>
                      <a:ext uri="{FF2B5EF4-FFF2-40B4-BE49-F238E27FC236}">
                        <a16:creationId xmlns:a16="http://schemas.microsoft.com/office/drawing/2014/main" id="{98FA88BA-32CC-4E34-9B40-74A7AC96E923}"/>
                      </a:ext>
                    </a:extLst>
                  </p14:cNvPr>
                  <p14:cNvContentPartPr/>
                  <p14:nvPr/>
                </p14:nvContentPartPr>
                <p14:xfrm>
                  <a:off x="9585396" y="5612916"/>
                  <a:ext cx="88200" cy="79200"/>
                </p14:xfrm>
              </p:contentPart>
            </mc:Choice>
            <mc:Fallback xmlns="">
              <p:pic>
                <p:nvPicPr>
                  <p:cNvPr id="26" name="잉크 25">
                    <a:extLst>
                      <a:ext uri="{FF2B5EF4-FFF2-40B4-BE49-F238E27FC236}">
                        <a16:creationId xmlns:a16="http://schemas.microsoft.com/office/drawing/2014/main" id="{98FA88BA-32CC-4E34-9B40-74A7AC96E923}"/>
                      </a:ext>
                    </a:extLst>
                  </p:cNvPr>
                  <p:cNvPicPr/>
                  <p:nvPr/>
                </p:nvPicPr>
                <p:blipFill>
                  <a:blip r:embed="rId44"/>
                  <a:stretch>
                    <a:fillRect/>
                  </a:stretch>
                </p:blipFill>
                <p:spPr>
                  <a:xfrm>
                    <a:off x="9576756" y="5604276"/>
                    <a:ext cx="105840" cy="96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5">
                <p14:nvContentPartPr>
                  <p14:cNvPr id="27" name="잉크 26">
                    <a:extLst>
                      <a:ext uri="{FF2B5EF4-FFF2-40B4-BE49-F238E27FC236}">
                        <a16:creationId xmlns:a16="http://schemas.microsoft.com/office/drawing/2014/main" id="{18444BF7-7B03-4DC4-A396-797A99A327D1}"/>
                      </a:ext>
                    </a:extLst>
                  </p14:cNvPr>
                  <p14:cNvContentPartPr/>
                  <p14:nvPr/>
                </p14:nvContentPartPr>
                <p14:xfrm>
                  <a:off x="9668196" y="5387196"/>
                  <a:ext cx="117720" cy="129600"/>
                </p14:xfrm>
              </p:contentPart>
            </mc:Choice>
            <mc:Fallback xmlns="">
              <p:pic>
                <p:nvPicPr>
                  <p:cNvPr id="27" name="잉크 26">
                    <a:extLst>
                      <a:ext uri="{FF2B5EF4-FFF2-40B4-BE49-F238E27FC236}">
                        <a16:creationId xmlns:a16="http://schemas.microsoft.com/office/drawing/2014/main" id="{18444BF7-7B03-4DC4-A396-797A99A327D1}"/>
                      </a:ext>
                    </a:extLst>
                  </p:cNvPr>
                  <p:cNvPicPr/>
                  <p:nvPr/>
                </p:nvPicPr>
                <p:blipFill>
                  <a:blip r:embed="rId46"/>
                  <a:stretch>
                    <a:fillRect/>
                  </a:stretch>
                </p:blipFill>
                <p:spPr>
                  <a:xfrm>
                    <a:off x="9659196" y="5378196"/>
                    <a:ext cx="135360" cy="147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">
                <p14:nvContentPartPr>
                  <p14:cNvPr id="28" name="잉크 27">
                    <a:extLst>
                      <a:ext uri="{FF2B5EF4-FFF2-40B4-BE49-F238E27FC236}">
                        <a16:creationId xmlns:a16="http://schemas.microsoft.com/office/drawing/2014/main" id="{1B8D0B14-65EA-4934-9321-3820AA658296}"/>
                      </a:ext>
                    </a:extLst>
                  </p14:cNvPr>
                  <p14:cNvContentPartPr/>
                  <p14:nvPr/>
                </p14:nvContentPartPr>
                <p14:xfrm>
                  <a:off x="9665676" y="5502756"/>
                  <a:ext cx="145080" cy="14760"/>
                </p14:xfrm>
              </p:contentPart>
            </mc:Choice>
            <mc:Fallback xmlns="">
              <p:pic>
                <p:nvPicPr>
                  <p:cNvPr id="28" name="잉크 27">
                    <a:extLst>
                      <a:ext uri="{FF2B5EF4-FFF2-40B4-BE49-F238E27FC236}">
                        <a16:creationId xmlns:a16="http://schemas.microsoft.com/office/drawing/2014/main" id="{1B8D0B14-65EA-4934-9321-3820AA658296}"/>
                      </a:ext>
                    </a:extLst>
                  </p:cNvPr>
                  <p:cNvPicPr/>
                  <p:nvPr/>
                </p:nvPicPr>
                <p:blipFill>
                  <a:blip r:embed="rId48"/>
                  <a:stretch>
                    <a:fillRect/>
                  </a:stretch>
                </p:blipFill>
                <p:spPr>
                  <a:xfrm>
                    <a:off x="9656676" y="5494116"/>
                    <a:ext cx="162720" cy="32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">
                <p14:nvContentPartPr>
                  <p14:cNvPr id="29" name="잉크 28">
                    <a:extLst>
                      <a:ext uri="{FF2B5EF4-FFF2-40B4-BE49-F238E27FC236}">
                        <a16:creationId xmlns:a16="http://schemas.microsoft.com/office/drawing/2014/main" id="{7644760C-A1FA-4E08-8438-30F52898026F}"/>
                      </a:ext>
                    </a:extLst>
                  </p14:cNvPr>
                  <p14:cNvContentPartPr/>
                  <p14:nvPr/>
                </p14:nvContentPartPr>
                <p14:xfrm>
                  <a:off x="9692316" y="5594916"/>
                  <a:ext cx="123120" cy="61560"/>
                </p14:xfrm>
              </p:contentPart>
            </mc:Choice>
            <mc:Fallback xmlns="">
              <p:pic>
                <p:nvPicPr>
                  <p:cNvPr id="29" name="잉크 28">
                    <a:extLst>
                      <a:ext uri="{FF2B5EF4-FFF2-40B4-BE49-F238E27FC236}">
                        <a16:creationId xmlns:a16="http://schemas.microsoft.com/office/drawing/2014/main" id="{7644760C-A1FA-4E08-8438-30F52898026F}"/>
                      </a:ext>
                    </a:extLst>
                  </p:cNvPr>
                  <p:cNvPicPr/>
                  <p:nvPr/>
                </p:nvPicPr>
                <p:blipFill>
                  <a:blip r:embed="rId50"/>
                  <a:stretch>
                    <a:fillRect/>
                  </a:stretch>
                </p:blipFill>
                <p:spPr>
                  <a:xfrm>
                    <a:off x="9683316" y="5586276"/>
                    <a:ext cx="140760" cy="79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">
                <p14:nvContentPartPr>
                  <p14:cNvPr id="30" name="잉크 29">
                    <a:extLst>
                      <a:ext uri="{FF2B5EF4-FFF2-40B4-BE49-F238E27FC236}">
                        <a16:creationId xmlns:a16="http://schemas.microsoft.com/office/drawing/2014/main" id="{A7AE00D6-312C-4ABE-8A05-D1C1BCE83E70}"/>
                      </a:ext>
                    </a:extLst>
                  </p14:cNvPr>
                  <p14:cNvContentPartPr/>
                  <p14:nvPr/>
                </p14:nvContentPartPr>
                <p14:xfrm>
                  <a:off x="9834876" y="5392236"/>
                  <a:ext cx="143640" cy="120960"/>
                </p14:xfrm>
              </p:contentPart>
            </mc:Choice>
            <mc:Fallback xmlns="">
              <p:pic>
                <p:nvPicPr>
                  <p:cNvPr id="30" name="잉크 29">
                    <a:extLst>
                      <a:ext uri="{FF2B5EF4-FFF2-40B4-BE49-F238E27FC236}">
                        <a16:creationId xmlns:a16="http://schemas.microsoft.com/office/drawing/2014/main" id="{A7AE00D6-312C-4ABE-8A05-D1C1BCE83E70}"/>
                      </a:ext>
                    </a:extLst>
                  </p:cNvPr>
                  <p:cNvPicPr/>
                  <p:nvPr/>
                </p:nvPicPr>
                <p:blipFill>
                  <a:blip r:embed="rId52"/>
                  <a:stretch>
                    <a:fillRect/>
                  </a:stretch>
                </p:blipFill>
                <p:spPr>
                  <a:xfrm>
                    <a:off x="9825876" y="5383236"/>
                    <a:ext cx="161280" cy="13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3">
                <p14:nvContentPartPr>
                  <p14:cNvPr id="31" name="잉크 30">
                    <a:extLst>
                      <a:ext uri="{FF2B5EF4-FFF2-40B4-BE49-F238E27FC236}">
                        <a16:creationId xmlns:a16="http://schemas.microsoft.com/office/drawing/2014/main" id="{C1CF252A-CCFB-4089-BA93-D947D958B05B}"/>
                      </a:ext>
                    </a:extLst>
                  </p14:cNvPr>
                  <p14:cNvContentPartPr/>
                  <p14:nvPr/>
                </p14:nvContentPartPr>
                <p14:xfrm>
                  <a:off x="9830556" y="5495916"/>
                  <a:ext cx="156960" cy="117720"/>
                </p14:xfrm>
              </p:contentPart>
            </mc:Choice>
            <mc:Fallback xmlns="">
              <p:pic>
                <p:nvPicPr>
                  <p:cNvPr id="31" name="잉크 30">
                    <a:extLst>
                      <a:ext uri="{FF2B5EF4-FFF2-40B4-BE49-F238E27FC236}">
                        <a16:creationId xmlns:a16="http://schemas.microsoft.com/office/drawing/2014/main" id="{C1CF252A-CCFB-4089-BA93-D947D958B05B}"/>
                      </a:ext>
                    </a:extLst>
                  </p:cNvPr>
                  <p:cNvPicPr/>
                  <p:nvPr/>
                </p:nvPicPr>
                <p:blipFill>
                  <a:blip r:embed="rId54"/>
                  <a:stretch>
                    <a:fillRect/>
                  </a:stretch>
                </p:blipFill>
                <p:spPr>
                  <a:xfrm>
                    <a:off x="9821556" y="5486916"/>
                    <a:ext cx="174600" cy="135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5">
                <p14:nvContentPartPr>
                  <p14:cNvPr id="32" name="잉크 31">
                    <a:extLst>
                      <a:ext uri="{FF2B5EF4-FFF2-40B4-BE49-F238E27FC236}">
                        <a16:creationId xmlns:a16="http://schemas.microsoft.com/office/drawing/2014/main" id="{27392234-D397-4E10-A49A-38B0D951086A}"/>
                      </a:ext>
                    </a:extLst>
                  </p14:cNvPr>
                  <p14:cNvContentPartPr/>
                  <p14:nvPr/>
                </p14:nvContentPartPr>
                <p14:xfrm>
                  <a:off x="9961956" y="5371716"/>
                  <a:ext cx="221400" cy="179280"/>
                </p14:xfrm>
              </p:contentPart>
            </mc:Choice>
            <mc:Fallback xmlns="">
              <p:pic>
                <p:nvPicPr>
                  <p:cNvPr id="32" name="잉크 31">
                    <a:extLst>
                      <a:ext uri="{FF2B5EF4-FFF2-40B4-BE49-F238E27FC236}">
                        <a16:creationId xmlns:a16="http://schemas.microsoft.com/office/drawing/2014/main" id="{27392234-D397-4E10-A49A-38B0D951086A}"/>
                      </a:ext>
                    </a:extLst>
                  </p:cNvPr>
                  <p:cNvPicPr/>
                  <p:nvPr/>
                </p:nvPicPr>
                <p:blipFill>
                  <a:blip r:embed="rId56"/>
                  <a:stretch>
                    <a:fillRect/>
                  </a:stretch>
                </p:blipFill>
                <p:spPr>
                  <a:xfrm>
                    <a:off x="9952956" y="5363076"/>
                    <a:ext cx="239040" cy="196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7">
                <p14:nvContentPartPr>
                  <p14:cNvPr id="33" name="잉크 32">
                    <a:extLst>
                      <a:ext uri="{FF2B5EF4-FFF2-40B4-BE49-F238E27FC236}">
                        <a16:creationId xmlns:a16="http://schemas.microsoft.com/office/drawing/2014/main" id="{FCAA9476-39FC-405C-868E-979F1470E70D}"/>
                      </a:ext>
                    </a:extLst>
                  </p14:cNvPr>
                  <p14:cNvContentPartPr/>
                  <p14:nvPr/>
                </p14:nvContentPartPr>
                <p14:xfrm>
                  <a:off x="10217556" y="5308716"/>
                  <a:ext cx="114480" cy="182880"/>
                </p14:xfrm>
              </p:contentPart>
            </mc:Choice>
            <mc:Fallback xmlns="">
              <p:pic>
                <p:nvPicPr>
                  <p:cNvPr id="33" name="잉크 32">
                    <a:extLst>
                      <a:ext uri="{FF2B5EF4-FFF2-40B4-BE49-F238E27FC236}">
                        <a16:creationId xmlns:a16="http://schemas.microsoft.com/office/drawing/2014/main" id="{FCAA9476-39FC-405C-868E-979F1470E70D}"/>
                      </a:ext>
                    </a:extLst>
                  </p:cNvPr>
                  <p:cNvPicPr/>
                  <p:nvPr/>
                </p:nvPicPr>
                <p:blipFill>
                  <a:blip r:embed="rId58"/>
                  <a:stretch>
                    <a:fillRect/>
                  </a:stretch>
                </p:blipFill>
                <p:spPr>
                  <a:xfrm>
                    <a:off x="10208556" y="5299716"/>
                    <a:ext cx="132120" cy="200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">
                <p14:nvContentPartPr>
                  <p14:cNvPr id="34" name="잉크 33">
                    <a:extLst>
                      <a:ext uri="{FF2B5EF4-FFF2-40B4-BE49-F238E27FC236}">
                        <a16:creationId xmlns:a16="http://schemas.microsoft.com/office/drawing/2014/main" id="{8992D868-8F4F-48AB-BA0B-2F36DF30AEEE}"/>
                      </a:ext>
                    </a:extLst>
                  </p14:cNvPr>
                  <p14:cNvContentPartPr/>
                  <p14:nvPr/>
                </p14:nvContentPartPr>
                <p14:xfrm>
                  <a:off x="10305396" y="5340756"/>
                  <a:ext cx="117000" cy="68040"/>
                </p14:xfrm>
              </p:contentPart>
            </mc:Choice>
            <mc:Fallback xmlns="">
              <p:pic>
                <p:nvPicPr>
                  <p:cNvPr id="34" name="잉크 33">
                    <a:extLst>
                      <a:ext uri="{FF2B5EF4-FFF2-40B4-BE49-F238E27FC236}">
                        <a16:creationId xmlns:a16="http://schemas.microsoft.com/office/drawing/2014/main" id="{8992D868-8F4F-48AB-BA0B-2F36DF30AEEE}"/>
                      </a:ext>
                    </a:extLst>
                  </p:cNvPr>
                  <p:cNvPicPr/>
                  <p:nvPr/>
                </p:nvPicPr>
                <p:blipFill>
                  <a:blip r:embed="rId60"/>
                  <a:stretch>
                    <a:fillRect/>
                  </a:stretch>
                </p:blipFill>
                <p:spPr>
                  <a:xfrm>
                    <a:off x="10296756" y="5331756"/>
                    <a:ext cx="134640" cy="85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1">
                <p14:nvContentPartPr>
                  <p14:cNvPr id="35" name="잉크 34">
                    <a:extLst>
                      <a:ext uri="{FF2B5EF4-FFF2-40B4-BE49-F238E27FC236}">
                        <a16:creationId xmlns:a16="http://schemas.microsoft.com/office/drawing/2014/main" id="{07378948-9D71-49C8-8D55-098F56DCEBB6}"/>
                      </a:ext>
                    </a:extLst>
                  </p14:cNvPr>
                  <p14:cNvContentPartPr/>
                  <p14:nvPr/>
                </p14:nvContentPartPr>
                <p14:xfrm>
                  <a:off x="10328796" y="5292516"/>
                  <a:ext cx="169560" cy="137160"/>
                </p14:xfrm>
              </p:contentPart>
            </mc:Choice>
            <mc:Fallback xmlns="">
              <p:pic>
                <p:nvPicPr>
                  <p:cNvPr id="35" name="잉크 34">
                    <a:extLst>
                      <a:ext uri="{FF2B5EF4-FFF2-40B4-BE49-F238E27FC236}">
                        <a16:creationId xmlns:a16="http://schemas.microsoft.com/office/drawing/2014/main" id="{07378948-9D71-49C8-8D55-098F56DCEBB6}"/>
                      </a:ext>
                    </a:extLst>
                  </p:cNvPr>
                  <p:cNvPicPr/>
                  <p:nvPr/>
                </p:nvPicPr>
                <p:blipFill>
                  <a:blip r:embed="rId62"/>
                  <a:stretch>
                    <a:fillRect/>
                  </a:stretch>
                </p:blipFill>
                <p:spPr>
                  <a:xfrm>
                    <a:off x="10319796" y="5283516"/>
                    <a:ext cx="187200" cy="154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3">
                <p14:nvContentPartPr>
                  <p14:cNvPr id="36" name="잉크 35">
                    <a:extLst>
                      <a:ext uri="{FF2B5EF4-FFF2-40B4-BE49-F238E27FC236}">
                        <a16:creationId xmlns:a16="http://schemas.microsoft.com/office/drawing/2014/main" id="{AD41ECB0-2CA0-460F-AFFF-9A046708B09B}"/>
                      </a:ext>
                    </a:extLst>
                  </p14:cNvPr>
                  <p14:cNvContentPartPr/>
                  <p14:nvPr/>
                </p14:nvContentPartPr>
                <p14:xfrm>
                  <a:off x="10494036" y="5244636"/>
                  <a:ext cx="64800" cy="106200"/>
                </p14:xfrm>
              </p:contentPart>
            </mc:Choice>
            <mc:Fallback xmlns="">
              <p:pic>
                <p:nvPicPr>
                  <p:cNvPr id="36" name="잉크 35">
                    <a:extLst>
                      <a:ext uri="{FF2B5EF4-FFF2-40B4-BE49-F238E27FC236}">
                        <a16:creationId xmlns:a16="http://schemas.microsoft.com/office/drawing/2014/main" id="{AD41ECB0-2CA0-460F-AFFF-9A046708B09B}"/>
                      </a:ext>
                    </a:extLst>
                  </p:cNvPr>
                  <p:cNvPicPr/>
                  <p:nvPr/>
                </p:nvPicPr>
                <p:blipFill>
                  <a:blip r:embed="rId64"/>
                  <a:stretch>
                    <a:fillRect/>
                  </a:stretch>
                </p:blipFill>
                <p:spPr>
                  <a:xfrm>
                    <a:off x="10485396" y="5235636"/>
                    <a:ext cx="82440" cy="123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5">
                <p14:nvContentPartPr>
                  <p14:cNvPr id="37" name="잉크 36">
                    <a:extLst>
                      <a:ext uri="{FF2B5EF4-FFF2-40B4-BE49-F238E27FC236}">
                        <a16:creationId xmlns:a16="http://schemas.microsoft.com/office/drawing/2014/main" id="{7FA245DD-CAD9-4B1A-8E28-9FFAF6247B35}"/>
                      </a:ext>
                    </a:extLst>
                  </p14:cNvPr>
                  <p14:cNvContentPartPr/>
                  <p14:nvPr/>
                </p14:nvContentPartPr>
                <p14:xfrm>
                  <a:off x="10518156" y="5244276"/>
                  <a:ext cx="83880" cy="95760"/>
                </p14:xfrm>
              </p:contentPart>
            </mc:Choice>
            <mc:Fallback xmlns="">
              <p:pic>
                <p:nvPicPr>
                  <p:cNvPr id="37" name="잉크 36">
                    <a:extLst>
                      <a:ext uri="{FF2B5EF4-FFF2-40B4-BE49-F238E27FC236}">
                        <a16:creationId xmlns:a16="http://schemas.microsoft.com/office/drawing/2014/main" id="{7FA245DD-CAD9-4B1A-8E28-9FFAF6247B35}"/>
                      </a:ext>
                    </a:extLst>
                  </p:cNvPr>
                  <p:cNvPicPr/>
                  <p:nvPr/>
                </p:nvPicPr>
                <p:blipFill>
                  <a:blip r:embed="rId66"/>
                  <a:stretch>
                    <a:fillRect/>
                  </a:stretch>
                </p:blipFill>
                <p:spPr>
                  <a:xfrm>
                    <a:off x="10509156" y="5235636"/>
                    <a:ext cx="101520" cy="11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7">
                <p14:nvContentPartPr>
                  <p14:cNvPr id="38" name="잉크 37">
                    <a:extLst>
                      <a:ext uri="{FF2B5EF4-FFF2-40B4-BE49-F238E27FC236}">
                        <a16:creationId xmlns:a16="http://schemas.microsoft.com/office/drawing/2014/main" id="{097C2A9D-6A1C-4B3C-936E-1111D4918467}"/>
                      </a:ext>
                    </a:extLst>
                  </p14:cNvPr>
                  <p14:cNvContentPartPr/>
                  <p14:nvPr/>
                </p14:nvContentPartPr>
                <p14:xfrm>
                  <a:off x="10507356" y="5388996"/>
                  <a:ext cx="105840" cy="37440"/>
                </p14:xfrm>
              </p:contentPart>
            </mc:Choice>
            <mc:Fallback xmlns="">
              <p:pic>
                <p:nvPicPr>
                  <p:cNvPr id="38" name="잉크 37">
                    <a:extLst>
                      <a:ext uri="{FF2B5EF4-FFF2-40B4-BE49-F238E27FC236}">
                        <a16:creationId xmlns:a16="http://schemas.microsoft.com/office/drawing/2014/main" id="{097C2A9D-6A1C-4B3C-936E-1111D4918467}"/>
                      </a:ext>
                    </a:extLst>
                  </p:cNvPr>
                  <p:cNvPicPr/>
                  <p:nvPr/>
                </p:nvPicPr>
                <p:blipFill>
                  <a:blip r:embed="rId68"/>
                  <a:stretch>
                    <a:fillRect/>
                  </a:stretch>
                </p:blipFill>
                <p:spPr>
                  <a:xfrm>
                    <a:off x="10498716" y="5379996"/>
                    <a:ext cx="123480" cy="55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9">
                <p14:nvContentPartPr>
                  <p14:cNvPr id="39" name="잉크 38">
                    <a:extLst>
                      <a:ext uri="{FF2B5EF4-FFF2-40B4-BE49-F238E27FC236}">
                        <a16:creationId xmlns:a16="http://schemas.microsoft.com/office/drawing/2014/main" id="{C04CE7FE-624D-44EE-A150-6F8EC71C7A24}"/>
                      </a:ext>
                    </a:extLst>
                  </p14:cNvPr>
                  <p14:cNvContentPartPr/>
                  <p14:nvPr/>
                </p14:nvContentPartPr>
                <p14:xfrm>
                  <a:off x="9766836" y="5747916"/>
                  <a:ext cx="223560" cy="289440"/>
                </p14:xfrm>
              </p:contentPart>
            </mc:Choice>
            <mc:Fallback xmlns="">
              <p:pic>
                <p:nvPicPr>
                  <p:cNvPr id="39" name="잉크 38">
                    <a:extLst>
                      <a:ext uri="{FF2B5EF4-FFF2-40B4-BE49-F238E27FC236}">
                        <a16:creationId xmlns:a16="http://schemas.microsoft.com/office/drawing/2014/main" id="{C04CE7FE-624D-44EE-A150-6F8EC71C7A24}"/>
                      </a:ext>
                    </a:extLst>
                  </p:cNvPr>
                  <p:cNvPicPr/>
                  <p:nvPr/>
                </p:nvPicPr>
                <p:blipFill>
                  <a:blip r:embed="rId70"/>
                  <a:stretch>
                    <a:fillRect/>
                  </a:stretch>
                </p:blipFill>
                <p:spPr>
                  <a:xfrm>
                    <a:off x="9758196" y="5738916"/>
                    <a:ext cx="241200" cy="307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1">
                <p14:nvContentPartPr>
                  <p14:cNvPr id="40" name="잉크 39">
                    <a:extLst>
                      <a:ext uri="{FF2B5EF4-FFF2-40B4-BE49-F238E27FC236}">
                        <a16:creationId xmlns:a16="http://schemas.microsoft.com/office/drawing/2014/main" id="{5DBDA704-41D6-4E16-8629-555FA397732F}"/>
                      </a:ext>
                    </a:extLst>
                  </p14:cNvPr>
                  <p14:cNvContentPartPr/>
                  <p14:nvPr/>
                </p14:nvContentPartPr>
                <p14:xfrm>
                  <a:off x="10014156" y="5640996"/>
                  <a:ext cx="104400" cy="212040"/>
                </p14:xfrm>
              </p:contentPart>
            </mc:Choice>
            <mc:Fallback xmlns="">
              <p:pic>
                <p:nvPicPr>
                  <p:cNvPr id="40" name="잉크 39">
                    <a:extLst>
                      <a:ext uri="{FF2B5EF4-FFF2-40B4-BE49-F238E27FC236}">
                        <a16:creationId xmlns:a16="http://schemas.microsoft.com/office/drawing/2014/main" id="{5DBDA704-41D6-4E16-8629-555FA397732F}"/>
                      </a:ext>
                    </a:extLst>
                  </p:cNvPr>
                  <p:cNvPicPr/>
                  <p:nvPr/>
                </p:nvPicPr>
                <p:blipFill>
                  <a:blip r:embed="rId72"/>
                  <a:stretch>
                    <a:fillRect/>
                  </a:stretch>
                </p:blipFill>
                <p:spPr>
                  <a:xfrm>
                    <a:off x="10005516" y="5631996"/>
                    <a:ext cx="122040" cy="229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3">
                <p14:nvContentPartPr>
                  <p14:cNvPr id="41" name="잉크 40">
                    <a:extLst>
                      <a:ext uri="{FF2B5EF4-FFF2-40B4-BE49-F238E27FC236}">
                        <a16:creationId xmlns:a16="http://schemas.microsoft.com/office/drawing/2014/main" id="{71532EC5-B95C-4880-9A3A-EB1D99B522B3}"/>
                      </a:ext>
                    </a:extLst>
                  </p14:cNvPr>
                  <p14:cNvContentPartPr/>
                  <p14:nvPr/>
                </p14:nvContentPartPr>
                <p14:xfrm>
                  <a:off x="10108836" y="5724876"/>
                  <a:ext cx="76320" cy="104760"/>
                </p14:xfrm>
              </p:contentPart>
            </mc:Choice>
            <mc:Fallback xmlns="">
              <p:pic>
                <p:nvPicPr>
                  <p:cNvPr id="41" name="잉크 40">
                    <a:extLst>
                      <a:ext uri="{FF2B5EF4-FFF2-40B4-BE49-F238E27FC236}">
                        <a16:creationId xmlns:a16="http://schemas.microsoft.com/office/drawing/2014/main" id="{71532EC5-B95C-4880-9A3A-EB1D99B522B3}"/>
                      </a:ext>
                    </a:extLst>
                  </p:cNvPr>
                  <p:cNvPicPr/>
                  <p:nvPr/>
                </p:nvPicPr>
                <p:blipFill>
                  <a:blip r:embed="rId74"/>
                  <a:stretch>
                    <a:fillRect/>
                  </a:stretch>
                </p:blipFill>
                <p:spPr>
                  <a:xfrm>
                    <a:off x="10099836" y="5716236"/>
                    <a:ext cx="93960" cy="122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5">
                <p14:nvContentPartPr>
                  <p14:cNvPr id="42" name="잉크 41">
                    <a:extLst>
                      <a:ext uri="{FF2B5EF4-FFF2-40B4-BE49-F238E27FC236}">
                        <a16:creationId xmlns:a16="http://schemas.microsoft.com/office/drawing/2014/main" id="{82E8075F-E0AA-4AC2-A309-D783656AC799}"/>
                      </a:ext>
                    </a:extLst>
                  </p14:cNvPr>
                  <p14:cNvContentPartPr/>
                  <p14:nvPr/>
                </p14:nvContentPartPr>
                <p14:xfrm>
                  <a:off x="10170396" y="5724156"/>
                  <a:ext cx="107640" cy="31680"/>
                </p14:xfrm>
              </p:contentPart>
            </mc:Choice>
            <mc:Fallback xmlns="">
              <p:pic>
                <p:nvPicPr>
                  <p:cNvPr id="42" name="잉크 41">
                    <a:extLst>
                      <a:ext uri="{FF2B5EF4-FFF2-40B4-BE49-F238E27FC236}">
                        <a16:creationId xmlns:a16="http://schemas.microsoft.com/office/drawing/2014/main" id="{82E8075F-E0AA-4AC2-A309-D783656AC799}"/>
                      </a:ext>
                    </a:extLst>
                  </p:cNvPr>
                  <p:cNvPicPr/>
                  <p:nvPr/>
                </p:nvPicPr>
                <p:blipFill>
                  <a:blip r:embed="rId76"/>
                  <a:stretch>
                    <a:fillRect/>
                  </a:stretch>
                </p:blipFill>
                <p:spPr>
                  <a:xfrm>
                    <a:off x="10161396" y="5715156"/>
                    <a:ext cx="125280" cy="49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7">
                <p14:nvContentPartPr>
                  <p14:cNvPr id="43" name="잉크 42">
                    <a:extLst>
                      <a:ext uri="{FF2B5EF4-FFF2-40B4-BE49-F238E27FC236}">
                        <a16:creationId xmlns:a16="http://schemas.microsoft.com/office/drawing/2014/main" id="{7FC9CBB6-3BA4-4847-8DF4-35DBE283E865}"/>
                      </a:ext>
                    </a:extLst>
                  </p14:cNvPr>
                  <p14:cNvContentPartPr/>
                  <p14:nvPr/>
                </p14:nvContentPartPr>
                <p14:xfrm>
                  <a:off x="10190196" y="5657196"/>
                  <a:ext cx="187560" cy="173160"/>
                </p14:xfrm>
              </p:contentPart>
            </mc:Choice>
            <mc:Fallback xmlns="">
              <p:pic>
                <p:nvPicPr>
                  <p:cNvPr id="43" name="잉크 42">
                    <a:extLst>
                      <a:ext uri="{FF2B5EF4-FFF2-40B4-BE49-F238E27FC236}">
                        <a16:creationId xmlns:a16="http://schemas.microsoft.com/office/drawing/2014/main" id="{7FC9CBB6-3BA4-4847-8DF4-35DBE283E865}"/>
                      </a:ext>
                    </a:extLst>
                  </p:cNvPr>
                  <p:cNvPicPr/>
                  <p:nvPr/>
                </p:nvPicPr>
                <p:blipFill>
                  <a:blip r:embed="rId78"/>
                  <a:stretch>
                    <a:fillRect/>
                  </a:stretch>
                </p:blipFill>
                <p:spPr>
                  <a:xfrm>
                    <a:off x="10181196" y="5648196"/>
                    <a:ext cx="205200" cy="190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9">
                <p14:nvContentPartPr>
                  <p14:cNvPr id="44" name="잉크 43">
                    <a:extLst>
                      <a:ext uri="{FF2B5EF4-FFF2-40B4-BE49-F238E27FC236}">
                        <a16:creationId xmlns:a16="http://schemas.microsoft.com/office/drawing/2014/main" id="{31673886-1662-4675-8249-9548B9B9F022}"/>
                      </a:ext>
                    </a:extLst>
                  </p14:cNvPr>
                  <p14:cNvContentPartPr/>
                  <p14:nvPr/>
                </p14:nvContentPartPr>
                <p14:xfrm>
                  <a:off x="10371996" y="5657196"/>
                  <a:ext cx="64080" cy="110160"/>
                </p14:xfrm>
              </p:contentPart>
            </mc:Choice>
            <mc:Fallback xmlns="">
              <p:pic>
                <p:nvPicPr>
                  <p:cNvPr id="44" name="잉크 43">
                    <a:extLst>
                      <a:ext uri="{FF2B5EF4-FFF2-40B4-BE49-F238E27FC236}">
                        <a16:creationId xmlns:a16="http://schemas.microsoft.com/office/drawing/2014/main" id="{31673886-1662-4675-8249-9548B9B9F022}"/>
                      </a:ext>
                    </a:extLst>
                  </p:cNvPr>
                  <p:cNvPicPr/>
                  <p:nvPr/>
                </p:nvPicPr>
                <p:blipFill>
                  <a:blip r:embed="rId80"/>
                  <a:stretch>
                    <a:fillRect/>
                  </a:stretch>
                </p:blipFill>
                <p:spPr>
                  <a:xfrm>
                    <a:off x="10363356" y="5648196"/>
                    <a:ext cx="81720" cy="127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1">
                <p14:nvContentPartPr>
                  <p14:cNvPr id="45" name="잉크 44">
                    <a:extLst>
                      <a:ext uri="{FF2B5EF4-FFF2-40B4-BE49-F238E27FC236}">
                        <a16:creationId xmlns:a16="http://schemas.microsoft.com/office/drawing/2014/main" id="{A6C9A5DB-5398-4F04-AFCF-7354832DA430}"/>
                      </a:ext>
                    </a:extLst>
                  </p14:cNvPr>
                  <p14:cNvContentPartPr/>
                  <p14:nvPr/>
                </p14:nvContentPartPr>
                <p14:xfrm>
                  <a:off x="10404396" y="5600316"/>
                  <a:ext cx="158040" cy="213480"/>
                </p14:xfrm>
              </p:contentPart>
            </mc:Choice>
            <mc:Fallback xmlns="">
              <p:pic>
                <p:nvPicPr>
                  <p:cNvPr id="45" name="잉크 44">
                    <a:extLst>
                      <a:ext uri="{FF2B5EF4-FFF2-40B4-BE49-F238E27FC236}">
                        <a16:creationId xmlns:a16="http://schemas.microsoft.com/office/drawing/2014/main" id="{A6C9A5DB-5398-4F04-AFCF-7354832DA430}"/>
                      </a:ext>
                    </a:extLst>
                  </p:cNvPr>
                  <p:cNvPicPr/>
                  <p:nvPr/>
                </p:nvPicPr>
                <p:blipFill>
                  <a:blip r:embed="rId82"/>
                  <a:stretch>
                    <a:fillRect/>
                  </a:stretch>
                </p:blipFill>
                <p:spPr>
                  <a:xfrm>
                    <a:off x="10395756" y="5591676"/>
                    <a:ext cx="175680" cy="231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3">
                <p14:nvContentPartPr>
                  <p14:cNvPr id="46" name="잉크 45">
                    <a:extLst>
                      <a:ext uri="{FF2B5EF4-FFF2-40B4-BE49-F238E27FC236}">
                        <a16:creationId xmlns:a16="http://schemas.microsoft.com/office/drawing/2014/main" id="{74E3FAD5-8F15-4327-9773-8A4D89CB453D}"/>
                      </a:ext>
                    </a:extLst>
                  </p14:cNvPr>
                  <p14:cNvContentPartPr/>
                  <p14:nvPr/>
                </p14:nvContentPartPr>
                <p14:xfrm>
                  <a:off x="10580076" y="5597076"/>
                  <a:ext cx="65520" cy="189720"/>
                </p14:xfrm>
              </p:contentPart>
            </mc:Choice>
            <mc:Fallback xmlns="">
              <p:pic>
                <p:nvPicPr>
                  <p:cNvPr id="46" name="잉크 45">
                    <a:extLst>
                      <a:ext uri="{FF2B5EF4-FFF2-40B4-BE49-F238E27FC236}">
                        <a16:creationId xmlns:a16="http://schemas.microsoft.com/office/drawing/2014/main" id="{74E3FAD5-8F15-4327-9773-8A4D89CB453D}"/>
                      </a:ext>
                    </a:extLst>
                  </p:cNvPr>
                  <p:cNvPicPr/>
                  <p:nvPr/>
                </p:nvPicPr>
                <p:blipFill>
                  <a:blip r:embed="rId84"/>
                  <a:stretch>
                    <a:fillRect/>
                  </a:stretch>
                </p:blipFill>
                <p:spPr>
                  <a:xfrm>
                    <a:off x="10571076" y="5588436"/>
                    <a:ext cx="83160" cy="207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5">
                <p14:nvContentPartPr>
                  <p14:cNvPr id="47" name="잉크 46">
                    <a:extLst>
                      <a:ext uri="{FF2B5EF4-FFF2-40B4-BE49-F238E27FC236}">
                        <a16:creationId xmlns:a16="http://schemas.microsoft.com/office/drawing/2014/main" id="{B341119F-D47A-4098-A91A-42F1AD9C7C0A}"/>
                      </a:ext>
                    </a:extLst>
                  </p14:cNvPr>
                  <p14:cNvContentPartPr/>
                  <p14:nvPr/>
                </p14:nvContentPartPr>
                <p14:xfrm>
                  <a:off x="10541556" y="5705076"/>
                  <a:ext cx="117000" cy="27360"/>
                </p14:xfrm>
              </p:contentPart>
            </mc:Choice>
            <mc:Fallback xmlns="">
              <p:pic>
                <p:nvPicPr>
                  <p:cNvPr id="47" name="잉크 46">
                    <a:extLst>
                      <a:ext uri="{FF2B5EF4-FFF2-40B4-BE49-F238E27FC236}">
                        <a16:creationId xmlns:a16="http://schemas.microsoft.com/office/drawing/2014/main" id="{B341119F-D47A-4098-A91A-42F1AD9C7C0A}"/>
                      </a:ext>
                    </a:extLst>
                  </p:cNvPr>
                  <p:cNvPicPr/>
                  <p:nvPr/>
                </p:nvPicPr>
                <p:blipFill>
                  <a:blip r:embed="rId86"/>
                  <a:stretch>
                    <a:fillRect/>
                  </a:stretch>
                </p:blipFill>
                <p:spPr>
                  <a:xfrm>
                    <a:off x="10532556" y="5696436"/>
                    <a:ext cx="134640" cy="45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7">
                <p14:nvContentPartPr>
                  <p14:cNvPr id="48" name="잉크 47">
                    <a:extLst>
                      <a:ext uri="{FF2B5EF4-FFF2-40B4-BE49-F238E27FC236}">
                        <a16:creationId xmlns:a16="http://schemas.microsoft.com/office/drawing/2014/main" id="{59ACD632-589F-4D72-8F08-08A65A04F796}"/>
                      </a:ext>
                    </a:extLst>
                  </p14:cNvPr>
                  <p14:cNvContentPartPr/>
                  <p14:nvPr/>
                </p14:nvContentPartPr>
                <p14:xfrm>
                  <a:off x="10662156" y="5609316"/>
                  <a:ext cx="28800" cy="155880"/>
                </p14:xfrm>
              </p:contentPart>
            </mc:Choice>
            <mc:Fallback xmlns="">
              <p:pic>
                <p:nvPicPr>
                  <p:cNvPr id="48" name="잉크 47">
                    <a:extLst>
                      <a:ext uri="{FF2B5EF4-FFF2-40B4-BE49-F238E27FC236}">
                        <a16:creationId xmlns:a16="http://schemas.microsoft.com/office/drawing/2014/main" id="{59ACD632-589F-4D72-8F08-08A65A04F796}"/>
                      </a:ext>
                    </a:extLst>
                  </p:cNvPr>
                  <p:cNvPicPr/>
                  <p:nvPr/>
                </p:nvPicPr>
                <p:blipFill>
                  <a:blip r:embed="rId88"/>
                  <a:stretch>
                    <a:fillRect/>
                  </a:stretch>
                </p:blipFill>
                <p:spPr>
                  <a:xfrm>
                    <a:off x="10653516" y="5600676"/>
                    <a:ext cx="46440" cy="17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9">
                <p14:nvContentPartPr>
                  <p14:cNvPr id="49" name="잉크 48">
                    <a:extLst>
                      <a:ext uri="{FF2B5EF4-FFF2-40B4-BE49-F238E27FC236}">
                        <a16:creationId xmlns:a16="http://schemas.microsoft.com/office/drawing/2014/main" id="{E36EDBC6-7C0C-4072-9C69-573FAE1E1A34}"/>
                      </a:ext>
                    </a:extLst>
                  </p14:cNvPr>
                  <p14:cNvContentPartPr/>
                  <p14:nvPr/>
                </p14:nvContentPartPr>
                <p14:xfrm>
                  <a:off x="10726956" y="5562516"/>
                  <a:ext cx="113760" cy="159840"/>
                </p14:xfrm>
              </p:contentPart>
            </mc:Choice>
            <mc:Fallback xmlns="">
              <p:pic>
                <p:nvPicPr>
                  <p:cNvPr id="49" name="잉크 48">
                    <a:extLst>
                      <a:ext uri="{FF2B5EF4-FFF2-40B4-BE49-F238E27FC236}">
                        <a16:creationId xmlns:a16="http://schemas.microsoft.com/office/drawing/2014/main" id="{E36EDBC6-7C0C-4072-9C69-573FAE1E1A34}"/>
                      </a:ext>
                    </a:extLst>
                  </p:cNvPr>
                  <p:cNvPicPr/>
                  <p:nvPr/>
                </p:nvPicPr>
                <p:blipFill>
                  <a:blip r:embed="rId90"/>
                  <a:stretch>
                    <a:fillRect/>
                  </a:stretch>
                </p:blipFill>
                <p:spPr>
                  <a:xfrm>
                    <a:off x="10718316" y="5553516"/>
                    <a:ext cx="131400" cy="177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1">
                <p14:nvContentPartPr>
                  <p14:cNvPr id="50" name="잉크 49">
                    <a:extLst>
                      <a:ext uri="{FF2B5EF4-FFF2-40B4-BE49-F238E27FC236}">
                        <a16:creationId xmlns:a16="http://schemas.microsoft.com/office/drawing/2014/main" id="{7BD7E3E6-37BC-4110-B692-8D13051D22D9}"/>
                      </a:ext>
                    </a:extLst>
                  </p14:cNvPr>
                  <p14:cNvContentPartPr/>
                  <p14:nvPr/>
                </p14:nvContentPartPr>
                <p14:xfrm>
                  <a:off x="10779876" y="5607156"/>
                  <a:ext cx="117360" cy="119520"/>
                </p14:xfrm>
              </p:contentPart>
            </mc:Choice>
            <mc:Fallback xmlns="">
              <p:pic>
                <p:nvPicPr>
                  <p:cNvPr id="50" name="잉크 49">
                    <a:extLst>
                      <a:ext uri="{FF2B5EF4-FFF2-40B4-BE49-F238E27FC236}">
                        <a16:creationId xmlns:a16="http://schemas.microsoft.com/office/drawing/2014/main" id="{7BD7E3E6-37BC-4110-B692-8D13051D22D9}"/>
                      </a:ext>
                    </a:extLst>
                  </p:cNvPr>
                  <p:cNvPicPr/>
                  <p:nvPr/>
                </p:nvPicPr>
                <p:blipFill>
                  <a:blip r:embed="rId92"/>
                  <a:stretch>
                    <a:fillRect/>
                  </a:stretch>
                </p:blipFill>
                <p:spPr>
                  <a:xfrm>
                    <a:off x="10771236" y="5598156"/>
                    <a:ext cx="135000" cy="137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3">
                <p14:nvContentPartPr>
                  <p14:cNvPr id="51" name="잉크 50">
                    <a:extLst>
                      <a:ext uri="{FF2B5EF4-FFF2-40B4-BE49-F238E27FC236}">
                        <a16:creationId xmlns:a16="http://schemas.microsoft.com/office/drawing/2014/main" id="{E49A94A8-C243-46B5-841A-3F31F95F444E}"/>
                      </a:ext>
                    </a:extLst>
                  </p14:cNvPr>
                  <p14:cNvContentPartPr/>
                  <p14:nvPr/>
                </p14:nvContentPartPr>
                <p14:xfrm>
                  <a:off x="10875996" y="5530836"/>
                  <a:ext cx="110880" cy="181440"/>
                </p14:xfrm>
              </p:contentPart>
            </mc:Choice>
            <mc:Fallback xmlns="">
              <p:pic>
                <p:nvPicPr>
                  <p:cNvPr id="51" name="잉크 50">
                    <a:extLst>
                      <a:ext uri="{FF2B5EF4-FFF2-40B4-BE49-F238E27FC236}">
                        <a16:creationId xmlns:a16="http://schemas.microsoft.com/office/drawing/2014/main" id="{E49A94A8-C243-46B5-841A-3F31F95F444E}"/>
                      </a:ext>
                    </a:extLst>
                  </p:cNvPr>
                  <p:cNvPicPr/>
                  <p:nvPr/>
                </p:nvPicPr>
                <p:blipFill>
                  <a:blip r:embed="rId94"/>
                  <a:stretch>
                    <a:fillRect/>
                  </a:stretch>
                </p:blipFill>
                <p:spPr>
                  <a:xfrm>
                    <a:off x="10867356" y="5522196"/>
                    <a:ext cx="128520" cy="199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5">
                <p14:nvContentPartPr>
                  <p14:cNvPr id="52" name="잉크 51">
                    <a:extLst>
                      <a:ext uri="{FF2B5EF4-FFF2-40B4-BE49-F238E27FC236}">
                        <a16:creationId xmlns:a16="http://schemas.microsoft.com/office/drawing/2014/main" id="{DFB94D72-9AFD-4537-BA6D-CF649654DB98}"/>
                      </a:ext>
                    </a:extLst>
                  </p14:cNvPr>
                  <p14:cNvContentPartPr/>
                  <p14:nvPr/>
                </p14:nvContentPartPr>
                <p14:xfrm>
                  <a:off x="9908676" y="6097836"/>
                  <a:ext cx="35640" cy="167400"/>
                </p14:xfrm>
              </p:contentPart>
            </mc:Choice>
            <mc:Fallback xmlns="">
              <p:pic>
                <p:nvPicPr>
                  <p:cNvPr id="52" name="잉크 51">
                    <a:extLst>
                      <a:ext uri="{FF2B5EF4-FFF2-40B4-BE49-F238E27FC236}">
                        <a16:creationId xmlns:a16="http://schemas.microsoft.com/office/drawing/2014/main" id="{DFB94D72-9AFD-4537-BA6D-CF649654DB98}"/>
                      </a:ext>
                    </a:extLst>
                  </p:cNvPr>
                  <p:cNvPicPr/>
                  <p:nvPr/>
                </p:nvPicPr>
                <p:blipFill>
                  <a:blip r:embed="rId96"/>
                  <a:stretch>
                    <a:fillRect/>
                  </a:stretch>
                </p:blipFill>
                <p:spPr>
                  <a:xfrm>
                    <a:off x="9899676" y="6088836"/>
                    <a:ext cx="53280" cy="185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7">
                <p14:nvContentPartPr>
                  <p14:cNvPr id="53" name="잉크 52">
                    <a:extLst>
                      <a:ext uri="{FF2B5EF4-FFF2-40B4-BE49-F238E27FC236}">
                        <a16:creationId xmlns:a16="http://schemas.microsoft.com/office/drawing/2014/main" id="{878D12B0-8945-4BDE-BF13-AD7BD4C9B7A3}"/>
                      </a:ext>
                    </a:extLst>
                  </p14:cNvPr>
                  <p14:cNvContentPartPr/>
                  <p14:nvPr/>
                </p14:nvContentPartPr>
                <p14:xfrm>
                  <a:off x="9954036" y="6114036"/>
                  <a:ext cx="234000" cy="266760"/>
                </p14:xfrm>
              </p:contentPart>
            </mc:Choice>
            <mc:Fallback xmlns="">
              <p:pic>
                <p:nvPicPr>
                  <p:cNvPr id="53" name="잉크 52">
                    <a:extLst>
                      <a:ext uri="{FF2B5EF4-FFF2-40B4-BE49-F238E27FC236}">
                        <a16:creationId xmlns:a16="http://schemas.microsoft.com/office/drawing/2014/main" id="{878D12B0-8945-4BDE-BF13-AD7BD4C9B7A3}"/>
                      </a:ext>
                    </a:extLst>
                  </p:cNvPr>
                  <p:cNvPicPr/>
                  <p:nvPr/>
                </p:nvPicPr>
                <p:blipFill>
                  <a:blip r:embed="rId98"/>
                  <a:stretch>
                    <a:fillRect/>
                  </a:stretch>
                </p:blipFill>
                <p:spPr>
                  <a:xfrm>
                    <a:off x="9945396" y="6105036"/>
                    <a:ext cx="251640" cy="284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9">
                <p14:nvContentPartPr>
                  <p14:cNvPr id="54" name="잉크 53">
                    <a:extLst>
                      <a:ext uri="{FF2B5EF4-FFF2-40B4-BE49-F238E27FC236}">
                        <a16:creationId xmlns:a16="http://schemas.microsoft.com/office/drawing/2014/main" id="{C857E96D-E45A-4280-8177-1F4F14BF3C38}"/>
                      </a:ext>
                    </a:extLst>
                  </p14:cNvPr>
                  <p14:cNvContentPartPr/>
                  <p14:nvPr/>
                </p14:nvContentPartPr>
                <p14:xfrm>
                  <a:off x="10202796" y="6108636"/>
                  <a:ext cx="83880" cy="155160"/>
                </p14:xfrm>
              </p:contentPart>
            </mc:Choice>
            <mc:Fallback xmlns="">
              <p:pic>
                <p:nvPicPr>
                  <p:cNvPr id="54" name="잉크 53">
                    <a:extLst>
                      <a:ext uri="{FF2B5EF4-FFF2-40B4-BE49-F238E27FC236}">
                        <a16:creationId xmlns:a16="http://schemas.microsoft.com/office/drawing/2014/main" id="{C857E96D-E45A-4280-8177-1F4F14BF3C38}"/>
                      </a:ext>
                    </a:extLst>
                  </p:cNvPr>
                  <p:cNvPicPr/>
                  <p:nvPr/>
                </p:nvPicPr>
                <p:blipFill>
                  <a:blip r:embed="rId100"/>
                  <a:stretch>
                    <a:fillRect/>
                  </a:stretch>
                </p:blipFill>
                <p:spPr>
                  <a:xfrm>
                    <a:off x="10194156" y="6099996"/>
                    <a:ext cx="101520" cy="172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1">
                <p14:nvContentPartPr>
                  <p14:cNvPr id="55" name="잉크 54">
                    <a:extLst>
                      <a:ext uri="{FF2B5EF4-FFF2-40B4-BE49-F238E27FC236}">
                        <a16:creationId xmlns:a16="http://schemas.microsoft.com/office/drawing/2014/main" id="{19280FF3-2B10-415A-8624-05B42785B23F}"/>
                      </a:ext>
                    </a:extLst>
                  </p14:cNvPr>
                  <p14:cNvContentPartPr/>
                  <p14:nvPr/>
                </p14:nvContentPartPr>
                <p14:xfrm>
                  <a:off x="10234116" y="6166596"/>
                  <a:ext cx="77760" cy="22680"/>
                </p14:xfrm>
              </p:contentPart>
            </mc:Choice>
            <mc:Fallback xmlns="">
              <p:pic>
                <p:nvPicPr>
                  <p:cNvPr id="55" name="잉크 54">
                    <a:extLst>
                      <a:ext uri="{FF2B5EF4-FFF2-40B4-BE49-F238E27FC236}">
                        <a16:creationId xmlns:a16="http://schemas.microsoft.com/office/drawing/2014/main" id="{19280FF3-2B10-415A-8624-05B42785B23F}"/>
                      </a:ext>
                    </a:extLst>
                  </p:cNvPr>
                  <p:cNvPicPr/>
                  <p:nvPr/>
                </p:nvPicPr>
                <p:blipFill>
                  <a:blip r:embed="rId102"/>
                  <a:stretch>
                    <a:fillRect/>
                  </a:stretch>
                </p:blipFill>
                <p:spPr>
                  <a:xfrm>
                    <a:off x="10225476" y="6157956"/>
                    <a:ext cx="95400" cy="40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3">
                <p14:nvContentPartPr>
                  <p14:cNvPr id="56" name="잉크 55">
                    <a:extLst>
                      <a:ext uri="{FF2B5EF4-FFF2-40B4-BE49-F238E27FC236}">
                        <a16:creationId xmlns:a16="http://schemas.microsoft.com/office/drawing/2014/main" id="{A7EF1E9F-7225-47BF-BD89-B5D5502B71CF}"/>
                      </a:ext>
                    </a:extLst>
                  </p14:cNvPr>
                  <p14:cNvContentPartPr/>
                  <p14:nvPr/>
                </p14:nvContentPartPr>
                <p14:xfrm>
                  <a:off x="10332756" y="6063636"/>
                  <a:ext cx="144360" cy="158400"/>
                </p14:xfrm>
              </p:contentPart>
            </mc:Choice>
            <mc:Fallback xmlns="">
              <p:pic>
                <p:nvPicPr>
                  <p:cNvPr id="56" name="잉크 55">
                    <a:extLst>
                      <a:ext uri="{FF2B5EF4-FFF2-40B4-BE49-F238E27FC236}">
                        <a16:creationId xmlns:a16="http://schemas.microsoft.com/office/drawing/2014/main" id="{A7EF1E9F-7225-47BF-BD89-B5D5502B71CF}"/>
                      </a:ext>
                    </a:extLst>
                  </p:cNvPr>
                  <p:cNvPicPr/>
                  <p:nvPr/>
                </p:nvPicPr>
                <p:blipFill>
                  <a:blip r:embed="rId104"/>
                  <a:stretch>
                    <a:fillRect/>
                  </a:stretch>
                </p:blipFill>
                <p:spPr>
                  <a:xfrm>
                    <a:off x="10324116" y="6054636"/>
                    <a:ext cx="162000" cy="176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5">
                <p14:nvContentPartPr>
                  <p14:cNvPr id="57" name="잉크 56">
                    <a:extLst>
                      <a:ext uri="{FF2B5EF4-FFF2-40B4-BE49-F238E27FC236}">
                        <a16:creationId xmlns:a16="http://schemas.microsoft.com/office/drawing/2014/main" id="{F102E457-5694-4D06-8B7C-CEADE43C412C}"/>
                      </a:ext>
                    </a:extLst>
                  </p14:cNvPr>
                  <p14:cNvContentPartPr/>
                  <p14:nvPr/>
                </p14:nvContentPartPr>
                <p14:xfrm>
                  <a:off x="10489716" y="6040596"/>
                  <a:ext cx="81360" cy="116640"/>
                </p14:xfrm>
              </p:contentPart>
            </mc:Choice>
            <mc:Fallback xmlns="">
              <p:pic>
                <p:nvPicPr>
                  <p:cNvPr id="57" name="잉크 56">
                    <a:extLst>
                      <a:ext uri="{FF2B5EF4-FFF2-40B4-BE49-F238E27FC236}">
                        <a16:creationId xmlns:a16="http://schemas.microsoft.com/office/drawing/2014/main" id="{F102E457-5694-4D06-8B7C-CEADE43C412C}"/>
                      </a:ext>
                    </a:extLst>
                  </p:cNvPr>
                  <p:cNvPicPr/>
                  <p:nvPr/>
                </p:nvPicPr>
                <p:blipFill>
                  <a:blip r:embed="rId106"/>
                  <a:stretch>
                    <a:fillRect/>
                  </a:stretch>
                </p:blipFill>
                <p:spPr>
                  <a:xfrm>
                    <a:off x="10480716" y="6031596"/>
                    <a:ext cx="99000" cy="134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7">
                <p14:nvContentPartPr>
                  <p14:cNvPr id="58" name="잉크 57">
                    <a:extLst>
                      <a:ext uri="{FF2B5EF4-FFF2-40B4-BE49-F238E27FC236}">
                        <a16:creationId xmlns:a16="http://schemas.microsoft.com/office/drawing/2014/main" id="{2706819E-7C2C-4211-B45E-B542B2502A35}"/>
                      </a:ext>
                    </a:extLst>
                  </p14:cNvPr>
                  <p14:cNvContentPartPr/>
                  <p14:nvPr/>
                </p14:nvContentPartPr>
                <p14:xfrm>
                  <a:off x="10493676" y="6171996"/>
                  <a:ext cx="65520" cy="90000"/>
                </p14:xfrm>
              </p:contentPart>
            </mc:Choice>
            <mc:Fallback xmlns="">
              <p:pic>
                <p:nvPicPr>
                  <p:cNvPr id="58" name="잉크 57">
                    <a:extLst>
                      <a:ext uri="{FF2B5EF4-FFF2-40B4-BE49-F238E27FC236}">
                        <a16:creationId xmlns:a16="http://schemas.microsoft.com/office/drawing/2014/main" id="{2706819E-7C2C-4211-B45E-B542B2502A35}"/>
                      </a:ext>
                    </a:extLst>
                  </p:cNvPr>
                  <p:cNvPicPr/>
                  <p:nvPr/>
                </p:nvPicPr>
                <p:blipFill>
                  <a:blip r:embed="rId108"/>
                  <a:stretch>
                    <a:fillRect/>
                  </a:stretch>
                </p:blipFill>
                <p:spPr>
                  <a:xfrm>
                    <a:off x="10485036" y="6162996"/>
                    <a:ext cx="83160" cy="107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9">
                <p14:nvContentPartPr>
                  <p14:cNvPr id="59" name="잉크 58">
                    <a:extLst>
                      <a:ext uri="{FF2B5EF4-FFF2-40B4-BE49-F238E27FC236}">
                        <a16:creationId xmlns:a16="http://schemas.microsoft.com/office/drawing/2014/main" id="{F3EC90EE-F7CF-4E04-8948-C5764007D0B3}"/>
                      </a:ext>
                    </a:extLst>
                  </p14:cNvPr>
                  <p14:cNvContentPartPr/>
                  <p14:nvPr/>
                </p14:nvContentPartPr>
                <p14:xfrm>
                  <a:off x="10569996" y="6202236"/>
                  <a:ext cx="25560" cy="3240"/>
                </p14:xfrm>
              </p:contentPart>
            </mc:Choice>
            <mc:Fallback xmlns="">
              <p:pic>
                <p:nvPicPr>
                  <p:cNvPr id="59" name="잉크 58">
                    <a:extLst>
                      <a:ext uri="{FF2B5EF4-FFF2-40B4-BE49-F238E27FC236}">
                        <a16:creationId xmlns:a16="http://schemas.microsoft.com/office/drawing/2014/main" id="{F3EC90EE-F7CF-4E04-8948-C5764007D0B3}"/>
                      </a:ext>
                    </a:extLst>
                  </p:cNvPr>
                  <p:cNvPicPr/>
                  <p:nvPr/>
                </p:nvPicPr>
                <p:blipFill>
                  <a:blip r:embed="rId110"/>
                  <a:stretch>
                    <a:fillRect/>
                  </a:stretch>
                </p:blipFill>
                <p:spPr>
                  <a:xfrm>
                    <a:off x="10560996" y="6193596"/>
                    <a:ext cx="43200" cy="2088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578898263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119DB06F-6F0D-45BC-A5F1-52955CDE6F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418" y="0"/>
            <a:ext cx="7471164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잉크 2">
                <a:extLst>
                  <a:ext uri="{FF2B5EF4-FFF2-40B4-BE49-F238E27FC236}">
                    <a16:creationId xmlns:a16="http://schemas.microsoft.com/office/drawing/2014/main" id="{F6DAEBF3-8693-4A89-9C55-960C2C59D2F7}"/>
                  </a:ext>
                </a:extLst>
              </p14:cNvPr>
              <p14:cNvContentPartPr/>
              <p14:nvPr/>
            </p14:nvContentPartPr>
            <p14:xfrm>
              <a:off x="1000476" y="1099484"/>
              <a:ext cx="3498480" cy="120960"/>
            </p14:xfrm>
          </p:contentPart>
        </mc:Choice>
        <mc:Fallback xmlns="">
          <p:pic>
            <p:nvPicPr>
              <p:cNvPr id="3" name="잉크 2">
                <a:extLst>
                  <a:ext uri="{FF2B5EF4-FFF2-40B4-BE49-F238E27FC236}">
                    <a16:creationId xmlns:a16="http://schemas.microsoft.com/office/drawing/2014/main" id="{F6DAEBF3-8693-4A89-9C55-960C2C59D2F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91476" y="1090484"/>
                <a:ext cx="3516120" cy="13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87235B21-249A-4A6B-B8F7-8709DD2AD730}"/>
                  </a:ext>
                </a:extLst>
              </p14:cNvPr>
              <p14:cNvContentPartPr/>
              <p14:nvPr/>
            </p14:nvContentPartPr>
            <p14:xfrm>
              <a:off x="6464556" y="3698684"/>
              <a:ext cx="1659600" cy="339120"/>
            </p14:xfrm>
          </p:contentPart>
        </mc:Choice>
        <mc:Fallback xmlns=""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87235B21-249A-4A6B-B8F7-8709DD2AD73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455556" y="3689684"/>
                <a:ext cx="1677240" cy="356760"/>
              </a:xfrm>
              <a:prstGeom prst="rect">
                <a:avLst/>
              </a:prstGeom>
            </p:spPr>
          </p:pic>
        </mc:Fallback>
      </mc:AlternateContent>
      <p:grpSp>
        <p:nvGrpSpPr>
          <p:cNvPr id="37" name="그룹 36">
            <a:extLst>
              <a:ext uri="{FF2B5EF4-FFF2-40B4-BE49-F238E27FC236}">
                <a16:creationId xmlns:a16="http://schemas.microsoft.com/office/drawing/2014/main" id="{A532D75A-7B22-421E-81E8-958519ACA076}"/>
              </a:ext>
            </a:extLst>
          </p:cNvPr>
          <p:cNvGrpSpPr/>
          <p:nvPr/>
        </p:nvGrpSpPr>
        <p:grpSpPr>
          <a:xfrm>
            <a:off x="5961280" y="4077040"/>
            <a:ext cx="1037520" cy="444240"/>
            <a:chOff x="5961280" y="4077040"/>
            <a:chExt cx="1037520" cy="444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5" name="잉크 4">
                  <a:extLst>
                    <a:ext uri="{FF2B5EF4-FFF2-40B4-BE49-F238E27FC236}">
                      <a16:creationId xmlns:a16="http://schemas.microsoft.com/office/drawing/2014/main" id="{7E86B9C2-A41C-4C36-A6DB-BE60B48B792D}"/>
                    </a:ext>
                  </a:extLst>
                </p14:cNvPr>
                <p14:cNvContentPartPr/>
                <p14:nvPr/>
              </p14:nvContentPartPr>
              <p14:xfrm>
                <a:off x="5961280" y="4136080"/>
                <a:ext cx="183600" cy="27000"/>
              </p14:xfrm>
            </p:contentPart>
          </mc:Choice>
          <mc:Fallback xmlns="">
            <p:pic>
              <p:nvPicPr>
                <p:cNvPr id="5" name="잉크 4">
                  <a:extLst>
                    <a:ext uri="{FF2B5EF4-FFF2-40B4-BE49-F238E27FC236}">
                      <a16:creationId xmlns:a16="http://schemas.microsoft.com/office/drawing/2014/main" id="{7E86B9C2-A41C-4C36-A6DB-BE60B48B792D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952280" y="4127440"/>
                  <a:ext cx="20124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6" name="잉크 5">
                  <a:extLst>
                    <a:ext uri="{FF2B5EF4-FFF2-40B4-BE49-F238E27FC236}">
                      <a16:creationId xmlns:a16="http://schemas.microsoft.com/office/drawing/2014/main" id="{90B42746-60AA-4CC8-B1A4-EC350CDC41D2}"/>
                    </a:ext>
                  </a:extLst>
                </p14:cNvPr>
                <p14:cNvContentPartPr/>
                <p14:nvPr/>
              </p14:nvContentPartPr>
              <p14:xfrm>
                <a:off x="6035080" y="4113760"/>
                <a:ext cx="21600" cy="131400"/>
              </p14:xfrm>
            </p:contentPart>
          </mc:Choice>
          <mc:Fallback xmlns="">
            <p:pic>
              <p:nvPicPr>
                <p:cNvPr id="6" name="잉크 5">
                  <a:extLst>
                    <a:ext uri="{FF2B5EF4-FFF2-40B4-BE49-F238E27FC236}">
                      <a16:creationId xmlns:a16="http://schemas.microsoft.com/office/drawing/2014/main" id="{90B42746-60AA-4CC8-B1A4-EC350CDC41D2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026440" y="4105120"/>
                  <a:ext cx="3924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38CF136B-6C6B-4C89-89A4-637285FE691B}"/>
                    </a:ext>
                  </a:extLst>
                </p14:cNvPr>
                <p14:cNvContentPartPr/>
                <p14:nvPr/>
              </p14:nvContentPartPr>
              <p14:xfrm>
                <a:off x="6082600" y="4148680"/>
                <a:ext cx="139680" cy="96480"/>
              </p14:xfrm>
            </p:contentPart>
          </mc:Choice>
          <mc:Fallback xmlns="">
            <p:pic>
              <p:nvPicPr>
                <p:cNvPr id="7" name="잉크 6">
                  <a:extLst>
                    <a:ext uri="{FF2B5EF4-FFF2-40B4-BE49-F238E27FC236}">
                      <a16:creationId xmlns:a16="http://schemas.microsoft.com/office/drawing/2014/main" id="{38CF136B-6C6B-4C89-89A4-637285FE691B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073600" y="4139680"/>
                  <a:ext cx="15732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8032EB8B-2D5F-4206-85E0-A1EB7A6A96CF}"/>
                    </a:ext>
                  </a:extLst>
                </p14:cNvPr>
                <p14:cNvContentPartPr/>
                <p14:nvPr/>
              </p14:nvContentPartPr>
              <p14:xfrm>
                <a:off x="6230560" y="4124560"/>
                <a:ext cx="150840" cy="107280"/>
              </p14:xfrm>
            </p:contentPart>
          </mc:Choice>
          <mc:Fallback xmlns=""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8032EB8B-2D5F-4206-85E0-A1EB7A6A96CF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221920" y="4115920"/>
                  <a:ext cx="16848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C3666DD0-D86C-4B23-967F-3073612F0DB3}"/>
                    </a:ext>
                  </a:extLst>
                </p14:cNvPr>
                <p14:cNvContentPartPr/>
                <p14:nvPr/>
              </p14:nvContentPartPr>
              <p14:xfrm>
                <a:off x="6413080" y="4129600"/>
                <a:ext cx="129600" cy="249840"/>
              </p14:xfrm>
            </p:contentPart>
          </mc:Choice>
          <mc:Fallback xmlns=""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C3666DD0-D86C-4B23-967F-3073612F0DB3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404440" y="4120600"/>
                  <a:ext cx="14724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23BB3EEF-E9EF-4C05-9068-6FE871951CA9}"/>
                    </a:ext>
                  </a:extLst>
                </p14:cNvPr>
                <p14:cNvContentPartPr/>
                <p14:nvPr/>
              </p14:nvContentPartPr>
              <p14:xfrm>
                <a:off x="6660040" y="4077040"/>
                <a:ext cx="177840" cy="144360"/>
              </p14:xfrm>
            </p:contentPart>
          </mc:Choice>
          <mc:Fallback xmlns=""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23BB3EEF-E9EF-4C05-9068-6FE871951CA9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6651400" y="4068400"/>
                  <a:ext cx="19548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5D052AB7-B5E8-46E4-BB46-1B09A709801B}"/>
                    </a:ext>
                  </a:extLst>
                </p14:cNvPr>
                <p14:cNvContentPartPr/>
                <p14:nvPr/>
              </p14:nvContentPartPr>
              <p14:xfrm>
                <a:off x="6832120" y="4182520"/>
                <a:ext cx="78120" cy="18360"/>
              </p14:xfrm>
            </p:contentPart>
          </mc:Choice>
          <mc:Fallback xmlns=""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5D052AB7-B5E8-46E4-BB46-1B09A709801B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6823120" y="4173520"/>
                  <a:ext cx="9576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46BCDAA9-7D0D-4E95-9365-5E443C7BA41D}"/>
                    </a:ext>
                  </a:extLst>
                </p14:cNvPr>
                <p14:cNvContentPartPr/>
                <p14:nvPr/>
              </p14:nvContentPartPr>
              <p14:xfrm>
                <a:off x="6861640" y="4154440"/>
                <a:ext cx="48240" cy="78840"/>
              </p14:xfrm>
            </p:contentPart>
          </mc:Choice>
          <mc:Fallback xmlns=""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46BCDAA9-7D0D-4E95-9365-5E443C7BA41D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6853000" y="4145440"/>
                  <a:ext cx="6588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033B2108-7ADF-4D85-8574-92E90CB03E02}"/>
                    </a:ext>
                  </a:extLst>
                </p14:cNvPr>
                <p14:cNvContentPartPr/>
                <p14:nvPr/>
              </p14:nvContentPartPr>
              <p14:xfrm>
                <a:off x="6931840" y="4156600"/>
                <a:ext cx="66960" cy="56520"/>
              </p14:xfrm>
            </p:contentPart>
          </mc:Choice>
          <mc:Fallback xmlns=""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033B2108-7ADF-4D85-8574-92E90CB03E02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6922840" y="4147600"/>
                  <a:ext cx="8460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CD24F978-741E-4E8C-BF50-3372CF190A6C}"/>
                    </a:ext>
                  </a:extLst>
                </p14:cNvPr>
                <p14:cNvContentPartPr/>
                <p14:nvPr/>
              </p14:nvContentPartPr>
              <p14:xfrm>
                <a:off x="5968120" y="4424080"/>
                <a:ext cx="144720" cy="22320"/>
              </p14:xfrm>
            </p:contentPart>
          </mc:Choice>
          <mc:Fallback xmlns=""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CD24F978-741E-4E8C-BF50-3372CF190A6C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5959120" y="4415440"/>
                  <a:ext cx="16236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5CE939E6-20BB-4688-BE29-0C56DB660BD6}"/>
                    </a:ext>
                  </a:extLst>
                </p14:cNvPr>
                <p14:cNvContentPartPr/>
                <p14:nvPr/>
              </p14:nvContentPartPr>
              <p14:xfrm>
                <a:off x="6025000" y="4366840"/>
                <a:ext cx="40680" cy="154440"/>
              </p14:xfrm>
            </p:contentPart>
          </mc:Choice>
          <mc:Fallback xmlns=""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5CE939E6-20BB-4688-BE29-0C56DB660BD6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6016360" y="4357840"/>
                  <a:ext cx="5832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64A84CAB-1ABA-4955-9804-3121A3197063}"/>
                    </a:ext>
                  </a:extLst>
                </p14:cNvPr>
                <p14:cNvContentPartPr/>
                <p14:nvPr/>
              </p14:nvContentPartPr>
              <p14:xfrm>
                <a:off x="6097720" y="4402480"/>
                <a:ext cx="116280" cy="74160"/>
              </p14:xfrm>
            </p:contentPart>
          </mc:Choice>
          <mc:Fallback xmlns=""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64A84CAB-1ABA-4955-9804-3121A3197063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6089080" y="4393840"/>
                  <a:ext cx="13392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6D565BC6-7249-460F-8599-FA38734313DD}"/>
                    </a:ext>
                  </a:extLst>
                </p14:cNvPr>
                <p14:cNvContentPartPr/>
                <p14:nvPr/>
              </p14:nvContentPartPr>
              <p14:xfrm>
                <a:off x="6226240" y="4389160"/>
                <a:ext cx="65160" cy="77400"/>
              </p14:xfrm>
            </p:contentPart>
          </mc:Choice>
          <mc:Fallback xmlns=""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6D565BC6-7249-460F-8599-FA38734313DD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6217600" y="4380520"/>
                  <a:ext cx="8280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A1A89548-DAB8-4984-B093-8FDECE21F1D8}"/>
                    </a:ext>
                  </a:extLst>
                </p14:cNvPr>
                <p14:cNvContentPartPr/>
                <p14:nvPr/>
              </p14:nvContentPartPr>
              <p14:xfrm>
                <a:off x="6268000" y="4405360"/>
                <a:ext cx="111600" cy="26640"/>
              </p14:xfrm>
            </p:contentPart>
          </mc:Choice>
          <mc:Fallback xmlns=""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A1A89548-DAB8-4984-B093-8FDECE21F1D8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6259360" y="4396360"/>
                  <a:ext cx="1292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2B4553B9-5E27-4CB5-8E98-2D46296F5472}"/>
                    </a:ext>
                  </a:extLst>
                </p14:cNvPr>
                <p14:cNvContentPartPr/>
                <p14:nvPr/>
              </p14:nvContentPartPr>
              <p14:xfrm>
                <a:off x="6304360" y="4381240"/>
                <a:ext cx="31320" cy="94680"/>
              </p14:xfrm>
            </p:contentPart>
          </mc:Choice>
          <mc:Fallback xmlns=""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2B4553B9-5E27-4CB5-8E98-2D46296F5472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6295720" y="4372240"/>
                  <a:ext cx="4896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9FC9CB4D-B72D-489A-BEAB-A0942EFA89C3}"/>
                    </a:ext>
                  </a:extLst>
                </p14:cNvPr>
                <p14:cNvContentPartPr/>
                <p14:nvPr/>
              </p14:nvContentPartPr>
              <p14:xfrm>
                <a:off x="6414880" y="4338760"/>
                <a:ext cx="188280" cy="136800"/>
              </p14:xfrm>
            </p:contentPart>
          </mc:Choice>
          <mc:Fallback xmlns=""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9FC9CB4D-B72D-489A-BEAB-A0942EFA89C3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6406240" y="4329760"/>
                  <a:ext cx="20592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82D81626-064C-49FA-A457-BDFFF6A8FEA6}"/>
                    </a:ext>
                  </a:extLst>
                </p14:cNvPr>
                <p14:cNvContentPartPr/>
                <p14:nvPr/>
              </p14:nvContentPartPr>
              <p14:xfrm>
                <a:off x="6587320" y="4423000"/>
                <a:ext cx="108000" cy="11880"/>
              </p14:xfrm>
            </p:contentPart>
          </mc:Choice>
          <mc:Fallback xmlns=""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82D81626-064C-49FA-A457-BDFFF6A8FEA6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6578680" y="4414000"/>
                  <a:ext cx="12564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FA4E19AE-CDA1-4D84-96B3-DA724BFE146C}"/>
                    </a:ext>
                  </a:extLst>
                </p14:cNvPr>
                <p14:cNvContentPartPr/>
                <p14:nvPr/>
              </p14:nvContentPartPr>
              <p14:xfrm>
                <a:off x="6642040" y="4395280"/>
                <a:ext cx="47520" cy="76680"/>
              </p14:xfrm>
            </p:contentPart>
          </mc:Choice>
          <mc:Fallback xmlns=""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FA4E19AE-CDA1-4D84-96B3-DA724BFE146C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6633040" y="4386280"/>
                  <a:ext cx="6516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4" name="잉크 23">
                  <a:extLst>
                    <a:ext uri="{FF2B5EF4-FFF2-40B4-BE49-F238E27FC236}">
                      <a16:creationId xmlns:a16="http://schemas.microsoft.com/office/drawing/2014/main" id="{6326307E-BF90-45AC-A427-15A25C31B09C}"/>
                    </a:ext>
                  </a:extLst>
                </p14:cNvPr>
                <p14:cNvContentPartPr/>
                <p14:nvPr/>
              </p14:nvContentPartPr>
              <p14:xfrm>
                <a:off x="6700720" y="4393120"/>
                <a:ext cx="92880" cy="59040"/>
              </p14:xfrm>
            </p:contentPart>
          </mc:Choice>
          <mc:Fallback xmlns="">
            <p:pic>
              <p:nvPicPr>
                <p:cNvPr id="24" name="잉크 23">
                  <a:extLst>
                    <a:ext uri="{FF2B5EF4-FFF2-40B4-BE49-F238E27FC236}">
                      <a16:creationId xmlns:a16="http://schemas.microsoft.com/office/drawing/2014/main" id="{6326307E-BF90-45AC-A427-15A25C31B09C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6691720" y="4384120"/>
                  <a:ext cx="110520" cy="76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5C14DEEF-57D9-493F-B575-20F2BBD36D37}"/>
              </a:ext>
            </a:extLst>
          </p:cNvPr>
          <p:cNvGrpSpPr/>
          <p:nvPr/>
        </p:nvGrpSpPr>
        <p:grpSpPr>
          <a:xfrm>
            <a:off x="5984320" y="4576720"/>
            <a:ext cx="2176920" cy="1546200"/>
            <a:chOff x="5984320" y="4576720"/>
            <a:chExt cx="2176920" cy="1546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364C4C68-9011-439D-B439-04A86677D88D}"/>
                    </a:ext>
                  </a:extLst>
                </p14:cNvPr>
                <p14:cNvContentPartPr/>
                <p14:nvPr/>
              </p14:nvContentPartPr>
              <p14:xfrm>
                <a:off x="5986840" y="4595800"/>
                <a:ext cx="228600" cy="177120"/>
              </p14:xfrm>
            </p:contentPart>
          </mc:Choice>
          <mc:Fallback xmlns=""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364C4C68-9011-439D-B439-04A86677D88D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5978200" y="4587160"/>
                  <a:ext cx="24624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26" name="잉크 25">
                  <a:extLst>
                    <a:ext uri="{FF2B5EF4-FFF2-40B4-BE49-F238E27FC236}">
                      <a16:creationId xmlns:a16="http://schemas.microsoft.com/office/drawing/2014/main" id="{5F013097-8C53-4546-A3BD-B6FC89B70D68}"/>
                    </a:ext>
                  </a:extLst>
                </p14:cNvPr>
                <p14:cNvContentPartPr/>
                <p14:nvPr/>
              </p14:nvContentPartPr>
              <p14:xfrm>
                <a:off x="6227680" y="4603000"/>
                <a:ext cx="38160" cy="116280"/>
              </p14:xfrm>
            </p:contentPart>
          </mc:Choice>
          <mc:Fallback xmlns="">
            <p:pic>
              <p:nvPicPr>
                <p:cNvPr id="26" name="잉크 25">
                  <a:extLst>
                    <a:ext uri="{FF2B5EF4-FFF2-40B4-BE49-F238E27FC236}">
                      <a16:creationId xmlns:a16="http://schemas.microsoft.com/office/drawing/2014/main" id="{5F013097-8C53-4546-A3BD-B6FC89B70D68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6219040" y="4594000"/>
                  <a:ext cx="5580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27" name="잉크 26">
                  <a:extLst>
                    <a:ext uri="{FF2B5EF4-FFF2-40B4-BE49-F238E27FC236}">
                      <a16:creationId xmlns:a16="http://schemas.microsoft.com/office/drawing/2014/main" id="{9D40AFA8-B2CE-44FB-B64F-DA2B0987E529}"/>
                    </a:ext>
                  </a:extLst>
                </p14:cNvPr>
                <p14:cNvContentPartPr/>
                <p14:nvPr/>
              </p14:nvContentPartPr>
              <p14:xfrm>
                <a:off x="6267640" y="4592920"/>
                <a:ext cx="109800" cy="121680"/>
              </p14:xfrm>
            </p:contentPart>
          </mc:Choice>
          <mc:Fallback xmlns=""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9D40AFA8-B2CE-44FB-B64F-DA2B0987E529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6259000" y="4583920"/>
                  <a:ext cx="12744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28" name="잉크 27">
                  <a:extLst>
                    <a:ext uri="{FF2B5EF4-FFF2-40B4-BE49-F238E27FC236}">
                      <a16:creationId xmlns:a16="http://schemas.microsoft.com/office/drawing/2014/main" id="{9C7107D4-738C-4687-8A34-4190CC2E19C0}"/>
                    </a:ext>
                  </a:extLst>
                </p14:cNvPr>
                <p14:cNvContentPartPr/>
                <p14:nvPr/>
              </p14:nvContentPartPr>
              <p14:xfrm>
                <a:off x="6363400" y="4661680"/>
                <a:ext cx="62640" cy="41040"/>
              </p14:xfrm>
            </p:contentPart>
          </mc:Choice>
          <mc:Fallback xmlns=""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9C7107D4-738C-4687-8A34-4190CC2E19C0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6354760" y="4653040"/>
                  <a:ext cx="8028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29" name="잉크 28">
                  <a:extLst>
                    <a:ext uri="{FF2B5EF4-FFF2-40B4-BE49-F238E27FC236}">
                      <a16:creationId xmlns:a16="http://schemas.microsoft.com/office/drawing/2014/main" id="{0E7E7DF4-A0A3-403F-B7B4-FEA225553C26}"/>
                    </a:ext>
                  </a:extLst>
                </p14:cNvPr>
                <p14:cNvContentPartPr/>
                <p14:nvPr/>
              </p14:nvContentPartPr>
              <p14:xfrm>
                <a:off x="6417760" y="4664560"/>
                <a:ext cx="79920" cy="28800"/>
              </p14:xfrm>
            </p:contentPart>
          </mc:Choice>
          <mc:Fallback xmlns="">
            <p:pic>
              <p:nvPicPr>
                <p:cNvPr id="29" name="잉크 28">
                  <a:extLst>
                    <a:ext uri="{FF2B5EF4-FFF2-40B4-BE49-F238E27FC236}">
                      <a16:creationId xmlns:a16="http://schemas.microsoft.com/office/drawing/2014/main" id="{0E7E7DF4-A0A3-403F-B7B4-FEA225553C26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6409120" y="4655560"/>
                  <a:ext cx="9756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0" name="잉크 29">
                  <a:extLst>
                    <a:ext uri="{FF2B5EF4-FFF2-40B4-BE49-F238E27FC236}">
                      <a16:creationId xmlns:a16="http://schemas.microsoft.com/office/drawing/2014/main" id="{1A154EB4-A0CC-43A2-9645-4110E91AECF7}"/>
                    </a:ext>
                  </a:extLst>
                </p14:cNvPr>
                <p14:cNvContentPartPr/>
                <p14:nvPr/>
              </p14:nvContentPartPr>
              <p14:xfrm>
                <a:off x="6447640" y="4620280"/>
                <a:ext cx="28080" cy="113040"/>
              </p14:xfrm>
            </p:contentPart>
          </mc:Choice>
          <mc:Fallback xmlns="">
            <p:pic>
              <p:nvPicPr>
                <p:cNvPr id="30" name="잉크 29">
                  <a:extLst>
                    <a:ext uri="{FF2B5EF4-FFF2-40B4-BE49-F238E27FC236}">
                      <a16:creationId xmlns:a16="http://schemas.microsoft.com/office/drawing/2014/main" id="{1A154EB4-A0CC-43A2-9645-4110E91AECF7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6439000" y="4611640"/>
                  <a:ext cx="4572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31" name="잉크 30">
                  <a:extLst>
                    <a:ext uri="{FF2B5EF4-FFF2-40B4-BE49-F238E27FC236}">
                      <a16:creationId xmlns:a16="http://schemas.microsoft.com/office/drawing/2014/main" id="{4C0662E1-F599-4E0B-ADEF-165962D76249}"/>
                    </a:ext>
                  </a:extLst>
                </p14:cNvPr>
                <p14:cNvContentPartPr/>
                <p14:nvPr/>
              </p14:nvContentPartPr>
              <p14:xfrm>
                <a:off x="6509920" y="4628560"/>
                <a:ext cx="127800" cy="93240"/>
              </p14:xfrm>
            </p:contentPart>
          </mc:Choice>
          <mc:Fallback xmlns="">
            <p:pic>
              <p:nvPicPr>
                <p:cNvPr id="31" name="잉크 30">
                  <a:extLst>
                    <a:ext uri="{FF2B5EF4-FFF2-40B4-BE49-F238E27FC236}">
                      <a16:creationId xmlns:a16="http://schemas.microsoft.com/office/drawing/2014/main" id="{4C0662E1-F599-4E0B-ADEF-165962D76249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6500920" y="4619560"/>
                  <a:ext cx="14544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32" name="잉크 31">
                  <a:extLst>
                    <a:ext uri="{FF2B5EF4-FFF2-40B4-BE49-F238E27FC236}">
                      <a16:creationId xmlns:a16="http://schemas.microsoft.com/office/drawing/2014/main" id="{11C85422-37B7-42E7-918F-7C94CD5A786F}"/>
                    </a:ext>
                  </a:extLst>
                </p14:cNvPr>
                <p14:cNvContentPartPr/>
                <p14:nvPr/>
              </p14:nvContentPartPr>
              <p14:xfrm>
                <a:off x="6687040" y="4576720"/>
                <a:ext cx="176040" cy="135000"/>
              </p14:xfrm>
            </p:contentPart>
          </mc:Choice>
          <mc:Fallback xmlns="">
            <p:pic>
              <p:nvPicPr>
                <p:cNvPr id="32" name="잉크 31">
                  <a:extLst>
                    <a:ext uri="{FF2B5EF4-FFF2-40B4-BE49-F238E27FC236}">
                      <a16:creationId xmlns:a16="http://schemas.microsoft.com/office/drawing/2014/main" id="{11C85422-37B7-42E7-918F-7C94CD5A786F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6678400" y="4567720"/>
                  <a:ext cx="19368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33" name="잉크 32">
                  <a:extLst>
                    <a:ext uri="{FF2B5EF4-FFF2-40B4-BE49-F238E27FC236}">
                      <a16:creationId xmlns:a16="http://schemas.microsoft.com/office/drawing/2014/main" id="{8C00B8A9-7053-455F-9DAF-CC59D628B468}"/>
                    </a:ext>
                  </a:extLst>
                </p14:cNvPr>
                <p14:cNvContentPartPr/>
                <p14:nvPr/>
              </p14:nvContentPartPr>
              <p14:xfrm>
                <a:off x="6853000" y="4667440"/>
                <a:ext cx="86760" cy="7560"/>
              </p14:xfrm>
            </p:contentPart>
          </mc:Choice>
          <mc:Fallback xmlns="">
            <p:pic>
              <p:nvPicPr>
                <p:cNvPr id="33" name="잉크 32">
                  <a:extLst>
                    <a:ext uri="{FF2B5EF4-FFF2-40B4-BE49-F238E27FC236}">
                      <a16:creationId xmlns:a16="http://schemas.microsoft.com/office/drawing/2014/main" id="{8C00B8A9-7053-455F-9DAF-CC59D628B468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6844360" y="4658800"/>
                  <a:ext cx="10440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34" name="잉크 33">
                  <a:extLst>
                    <a:ext uri="{FF2B5EF4-FFF2-40B4-BE49-F238E27FC236}">
                      <a16:creationId xmlns:a16="http://schemas.microsoft.com/office/drawing/2014/main" id="{B8AADFFF-A016-4D3B-9FE6-911705F70F3C}"/>
                    </a:ext>
                  </a:extLst>
                </p14:cNvPr>
                <p14:cNvContentPartPr/>
                <p14:nvPr/>
              </p14:nvContentPartPr>
              <p14:xfrm>
                <a:off x="6885400" y="4633960"/>
                <a:ext cx="55440" cy="76680"/>
              </p14:xfrm>
            </p:contentPart>
          </mc:Choice>
          <mc:Fallback xmlns="">
            <p:pic>
              <p:nvPicPr>
                <p:cNvPr id="34" name="잉크 33">
                  <a:extLst>
                    <a:ext uri="{FF2B5EF4-FFF2-40B4-BE49-F238E27FC236}">
                      <a16:creationId xmlns:a16="http://schemas.microsoft.com/office/drawing/2014/main" id="{B8AADFFF-A016-4D3B-9FE6-911705F70F3C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6876400" y="4624960"/>
                  <a:ext cx="7308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35" name="잉크 34">
                  <a:extLst>
                    <a:ext uri="{FF2B5EF4-FFF2-40B4-BE49-F238E27FC236}">
                      <a16:creationId xmlns:a16="http://schemas.microsoft.com/office/drawing/2014/main" id="{6B57E913-5BAB-4CBA-A48E-3543CC7382CC}"/>
                    </a:ext>
                  </a:extLst>
                </p14:cNvPr>
                <p14:cNvContentPartPr/>
                <p14:nvPr/>
              </p14:nvContentPartPr>
              <p14:xfrm>
                <a:off x="6948760" y="4654120"/>
                <a:ext cx="114840" cy="57240"/>
              </p14:xfrm>
            </p:contentPart>
          </mc:Choice>
          <mc:Fallback xmlns="">
            <p:pic>
              <p:nvPicPr>
                <p:cNvPr id="35" name="잉크 34">
                  <a:extLst>
                    <a:ext uri="{FF2B5EF4-FFF2-40B4-BE49-F238E27FC236}">
                      <a16:creationId xmlns:a16="http://schemas.microsoft.com/office/drawing/2014/main" id="{6B57E913-5BAB-4CBA-A48E-3543CC7382CC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6939760" y="4645480"/>
                  <a:ext cx="13248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38" name="잉크 37">
                  <a:extLst>
                    <a:ext uri="{FF2B5EF4-FFF2-40B4-BE49-F238E27FC236}">
                      <a16:creationId xmlns:a16="http://schemas.microsoft.com/office/drawing/2014/main" id="{F8434B48-3DBE-49D5-B5C3-16A03CD835DE}"/>
                    </a:ext>
                  </a:extLst>
                </p14:cNvPr>
                <p14:cNvContentPartPr/>
                <p14:nvPr/>
              </p14:nvContentPartPr>
              <p14:xfrm>
                <a:off x="6073240" y="4996120"/>
                <a:ext cx="27000" cy="359640"/>
              </p14:xfrm>
            </p:contentPart>
          </mc:Choice>
          <mc:Fallback xmlns="">
            <p:pic>
              <p:nvPicPr>
                <p:cNvPr id="38" name="잉크 37">
                  <a:extLst>
                    <a:ext uri="{FF2B5EF4-FFF2-40B4-BE49-F238E27FC236}">
                      <a16:creationId xmlns:a16="http://schemas.microsoft.com/office/drawing/2014/main" id="{F8434B48-3DBE-49D5-B5C3-16A03CD835DE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6064240" y="4987120"/>
                  <a:ext cx="44640" cy="37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39" name="잉크 38">
                  <a:extLst>
                    <a:ext uri="{FF2B5EF4-FFF2-40B4-BE49-F238E27FC236}">
                      <a16:creationId xmlns:a16="http://schemas.microsoft.com/office/drawing/2014/main" id="{38BEBCB9-CB3B-4ED1-B41A-31D5A86025D7}"/>
                    </a:ext>
                  </a:extLst>
                </p14:cNvPr>
                <p14:cNvContentPartPr/>
                <p14:nvPr/>
              </p14:nvContentPartPr>
              <p14:xfrm>
                <a:off x="6053440" y="4944280"/>
                <a:ext cx="1913400" cy="459360"/>
              </p14:xfrm>
            </p:contentPart>
          </mc:Choice>
          <mc:Fallback xmlns="">
            <p:pic>
              <p:nvPicPr>
                <p:cNvPr id="39" name="잉크 38">
                  <a:extLst>
                    <a:ext uri="{FF2B5EF4-FFF2-40B4-BE49-F238E27FC236}">
                      <a16:creationId xmlns:a16="http://schemas.microsoft.com/office/drawing/2014/main" id="{38BEBCB9-CB3B-4ED1-B41A-31D5A86025D7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6044800" y="4935640"/>
                  <a:ext cx="1931040" cy="47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40" name="잉크 39">
                  <a:extLst>
                    <a:ext uri="{FF2B5EF4-FFF2-40B4-BE49-F238E27FC236}">
                      <a16:creationId xmlns:a16="http://schemas.microsoft.com/office/drawing/2014/main" id="{45331E52-3E41-4943-8CF0-E03EE888AFFA}"/>
                    </a:ext>
                  </a:extLst>
                </p14:cNvPr>
                <p14:cNvContentPartPr/>
                <p14:nvPr/>
              </p14:nvContentPartPr>
              <p14:xfrm>
                <a:off x="5984320" y="5286640"/>
                <a:ext cx="2053080" cy="93600"/>
              </p14:xfrm>
            </p:contentPart>
          </mc:Choice>
          <mc:Fallback xmlns="">
            <p:pic>
              <p:nvPicPr>
                <p:cNvPr id="40" name="잉크 39">
                  <a:extLst>
                    <a:ext uri="{FF2B5EF4-FFF2-40B4-BE49-F238E27FC236}">
                      <a16:creationId xmlns:a16="http://schemas.microsoft.com/office/drawing/2014/main" id="{45331E52-3E41-4943-8CF0-E03EE888AFFA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5975680" y="5278000"/>
                  <a:ext cx="207072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41" name="잉크 40">
                  <a:extLst>
                    <a:ext uri="{FF2B5EF4-FFF2-40B4-BE49-F238E27FC236}">
                      <a16:creationId xmlns:a16="http://schemas.microsoft.com/office/drawing/2014/main" id="{6140B5EB-1A30-43B7-B10A-CA88F4395ED8}"/>
                    </a:ext>
                  </a:extLst>
                </p14:cNvPr>
                <p14:cNvContentPartPr/>
                <p14:nvPr/>
              </p14:nvContentPartPr>
              <p14:xfrm>
                <a:off x="7267360" y="4734760"/>
                <a:ext cx="80640" cy="903960"/>
              </p14:xfrm>
            </p:contentPart>
          </mc:Choice>
          <mc:Fallback xmlns="">
            <p:pic>
              <p:nvPicPr>
                <p:cNvPr id="41" name="잉크 40">
                  <a:extLst>
                    <a:ext uri="{FF2B5EF4-FFF2-40B4-BE49-F238E27FC236}">
                      <a16:creationId xmlns:a16="http://schemas.microsoft.com/office/drawing/2014/main" id="{6140B5EB-1A30-43B7-B10A-CA88F4395ED8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7258360" y="4726120"/>
                  <a:ext cx="98280" cy="9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43" name="잉크 42">
                  <a:extLst>
                    <a:ext uri="{FF2B5EF4-FFF2-40B4-BE49-F238E27FC236}">
                      <a16:creationId xmlns:a16="http://schemas.microsoft.com/office/drawing/2014/main" id="{F042F788-9B82-4385-B0C0-20CD0646A496}"/>
                    </a:ext>
                  </a:extLst>
                </p14:cNvPr>
                <p14:cNvContentPartPr/>
                <p14:nvPr/>
              </p14:nvContentPartPr>
              <p14:xfrm>
                <a:off x="6923200" y="4987120"/>
                <a:ext cx="24840" cy="564120"/>
              </p14:xfrm>
            </p:contentPart>
          </mc:Choice>
          <mc:Fallback xmlns="">
            <p:pic>
              <p:nvPicPr>
                <p:cNvPr id="43" name="잉크 42">
                  <a:extLst>
                    <a:ext uri="{FF2B5EF4-FFF2-40B4-BE49-F238E27FC236}">
                      <a16:creationId xmlns:a16="http://schemas.microsoft.com/office/drawing/2014/main" id="{F042F788-9B82-4385-B0C0-20CD0646A496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6914560" y="4978480"/>
                  <a:ext cx="42480" cy="58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45" name="잉크 44">
                  <a:extLst>
                    <a:ext uri="{FF2B5EF4-FFF2-40B4-BE49-F238E27FC236}">
                      <a16:creationId xmlns:a16="http://schemas.microsoft.com/office/drawing/2014/main" id="{41901C90-4105-40E8-B9B1-56C8C1E5B8C5}"/>
                    </a:ext>
                  </a:extLst>
                </p14:cNvPr>
                <p14:cNvContentPartPr/>
                <p14:nvPr/>
              </p14:nvContentPartPr>
              <p14:xfrm>
                <a:off x="6168640" y="4825480"/>
                <a:ext cx="217440" cy="29520"/>
              </p14:xfrm>
            </p:contentPart>
          </mc:Choice>
          <mc:Fallback xmlns="">
            <p:pic>
              <p:nvPicPr>
                <p:cNvPr id="45" name="잉크 44">
                  <a:extLst>
                    <a:ext uri="{FF2B5EF4-FFF2-40B4-BE49-F238E27FC236}">
                      <a16:creationId xmlns:a16="http://schemas.microsoft.com/office/drawing/2014/main" id="{41901C90-4105-40E8-B9B1-56C8C1E5B8C5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6160000" y="4816840"/>
                  <a:ext cx="23508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46" name="잉크 45">
                  <a:extLst>
                    <a:ext uri="{FF2B5EF4-FFF2-40B4-BE49-F238E27FC236}">
                      <a16:creationId xmlns:a16="http://schemas.microsoft.com/office/drawing/2014/main" id="{00DB8DCA-EE8D-4D35-A49A-40DCA20CF198}"/>
                    </a:ext>
                  </a:extLst>
                </p14:cNvPr>
                <p14:cNvContentPartPr/>
                <p14:nvPr/>
              </p14:nvContentPartPr>
              <p14:xfrm>
                <a:off x="6280240" y="4836640"/>
                <a:ext cx="40320" cy="123480"/>
              </p14:xfrm>
            </p:contentPart>
          </mc:Choice>
          <mc:Fallback xmlns="">
            <p:pic>
              <p:nvPicPr>
                <p:cNvPr id="46" name="잉크 45">
                  <a:extLst>
                    <a:ext uri="{FF2B5EF4-FFF2-40B4-BE49-F238E27FC236}">
                      <a16:creationId xmlns:a16="http://schemas.microsoft.com/office/drawing/2014/main" id="{00DB8DCA-EE8D-4D35-A49A-40DCA20CF198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6271240" y="4827640"/>
                  <a:ext cx="5796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47" name="잉크 46">
                  <a:extLst>
                    <a:ext uri="{FF2B5EF4-FFF2-40B4-BE49-F238E27FC236}">
                      <a16:creationId xmlns:a16="http://schemas.microsoft.com/office/drawing/2014/main" id="{667FA08B-D6BD-4E6D-A5E8-8AAE3F0989FC}"/>
                    </a:ext>
                  </a:extLst>
                </p14:cNvPr>
                <p14:cNvContentPartPr/>
                <p14:nvPr/>
              </p14:nvContentPartPr>
              <p14:xfrm>
                <a:off x="6329560" y="4862560"/>
                <a:ext cx="167040" cy="94680"/>
              </p14:xfrm>
            </p:contentPart>
          </mc:Choice>
          <mc:Fallback xmlns="">
            <p:pic>
              <p:nvPicPr>
                <p:cNvPr id="47" name="잉크 46">
                  <a:extLst>
                    <a:ext uri="{FF2B5EF4-FFF2-40B4-BE49-F238E27FC236}">
                      <a16:creationId xmlns:a16="http://schemas.microsoft.com/office/drawing/2014/main" id="{667FA08B-D6BD-4E6D-A5E8-8AAE3F0989FC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6320920" y="4853920"/>
                  <a:ext cx="18468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48" name="잉크 47">
                  <a:extLst>
                    <a:ext uri="{FF2B5EF4-FFF2-40B4-BE49-F238E27FC236}">
                      <a16:creationId xmlns:a16="http://schemas.microsoft.com/office/drawing/2014/main" id="{4F0C9271-0273-4E98-B81E-B4559A8BC7B7}"/>
                    </a:ext>
                  </a:extLst>
                </p14:cNvPr>
                <p14:cNvContentPartPr/>
                <p14:nvPr/>
              </p14:nvContentPartPr>
              <p14:xfrm>
                <a:off x="6505240" y="4844560"/>
                <a:ext cx="134640" cy="87120"/>
              </p14:xfrm>
            </p:contentPart>
          </mc:Choice>
          <mc:Fallback xmlns="">
            <p:pic>
              <p:nvPicPr>
                <p:cNvPr id="48" name="잉크 47">
                  <a:extLst>
                    <a:ext uri="{FF2B5EF4-FFF2-40B4-BE49-F238E27FC236}">
                      <a16:creationId xmlns:a16="http://schemas.microsoft.com/office/drawing/2014/main" id="{4F0C9271-0273-4E98-B81E-B4559A8BC7B7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6496240" y="4835560"/>
                  <a:ext cx="15228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49" name="잉크 48">
                  <a:extLst>
                    <a:ext uri="{FF2B5EF4-FFF2-40B4-BE49-F238E27FC236}">
                      <a16:creationId xmlns:a16="http://schemas.microsoft.com/office/drawing/2014/main" id="{99ADFB4D-8939-4E28-BC70-BD3DBB880A1F}"/>
                    </a:ext>
                  </a:extLst>
                </p14:cNvPr>
                <p14:cNvContentPartPr/>
                <p14:nvPr/>
              </p14:nvContentPartPr>
              <p14:xfrm>
                <a:off x="6652120" y="4821520"/>
                <a:ext cx="144720" cy="219600"/>
              </p14:xfrm>
            </p:contentPart>
          </mc:Choice>
          <mc:Fallback xmlns="">
            <p:pic>
              <p:nvPicPr>
                <p:cNvPr id="49" name="잉크 48">
                  <a:extLst>
                    <a:ext uri="{FF2B5EF4-FFF2-40B4-BE49-F238E27FC236}">
                      <a16:creationId xmlns:a16="http://schemas.microsoft.com/office/drawing/2014/main" id="{99ADFB4D-8939-4E28-BC70-BD3DBB880A1F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6643480" y="4812880"/>
                  <a:ext cx="16236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50" name="잉크 49">
                  <a:extLst>
                    <a:ext uri="{FF2B5EF4-FFF2-40B4-BE49-F238E27FC236}">
                      <a16:creationId xmlns:a16="http://schemas.microsoft.com/office/drawing/2014/main" id="{26EB850D-6EB0-422D-A4AE-A642B0C9C34B}"/>
                    </a:ext>
                  </a:extLst>
                </p14:cNvPr>
                <p14:cNvContentPartPr/>
                <p14:nvPr/>
              </p14:nvContentPartPr>
              <p14:xfrm>
                <a:off x="7418200" y="4803880"/>
                <a:ext cx="172440" cy="19080"/>
              </p14:xfrm>
            </p:contentPart>
          </mc:Choice>
          <mc:Fallback xmlns="">
            <p:pic>
              <p:nvPicPr>
                <p:cNvPr id="50" name="잉크 49">
                  <a:extLst>
                    <a:ext uri="{FF2B5EF4-FFF2-40B4-BE49-F238E27FC236}">
                      <a16:creationId xmlns:a16="http://schemas.microsoft.com/office/drawing/2014/main" id="{26EB850D-6EB0-422D-A4AE-A642B0C9C34B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7409560" y="4795240"/>
                  <a:ext cx="19008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51" name="잉크 50">
                  <a:extLst>
                    <a:ext uri="{FF2B5EF4-FFF2-40B4-BE49-F238E27FC236}">
                      <a16:creationId xmlns:a16="http://schemas.microsoft.com/office/drawing/2014/main" id="{05B30A6A-17CD-440F-A2EA-B8C9F9FBCAD5}"/>
                    </a:ext>
                  </a:extLst>
                </p14:cNvPr>
                <p14:cNvContentPartPr/>
                <p14:nvPr/>
              </p14:nvContentPartPr>
              <p14:xfrm>
                <a:off x="7494520" y="4804960"/>
                <a:ext cx="151200" cy="103680"/>
              </p14:xfrm>
            </p:contentPart>
          </mc:Choice>
          <mc:Fallback xmlns="">
            <p:pic>
              <p:nvPicPr>
                <p:cNvPr id="51" name="잉크 50">
                  <a:extLst>
                    <a:ext uri="{FF2B5EF4-FFF2-40B4-BE49-F238E27FC236}">
                      <a16:creationId xmlns:a16="http://schemas.microsoft.com/office/drawing/2014/main" id="{05B30A6A-17CD-440F-A2EA-B8C9F9FBCAD5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7485520" y="4796320"/>
                  <a:ext cx="16884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52" name="잉크 51">
                  <a:extLst>
                    <a:ext uri="{FF2B5EF4-FFF2-40B4-BE49-F238E27FC236}">
                      <a16:creationId xmlns:a16="http://schemas.microsoft.com/office/drawing/2014/main" id="{F7F724EE-56D5-4560-AA41-694AF1B6B449}"/>
                    </a:ext>
                  </a:extLst>
                </p14:cNvPr>
                <p14:cNvContentPartPr/>
                <p14:nvPr/>
              </p14:nvContentPartPr>
              <p14:xfrm>
                <a:off x="7656160" y="4825840"/>
                <a:ext cx="63000" cy="77400"/>
              </p14:xfrm>
            </p:contentPart>
          </mc:Choice>
          <mc:Fallback xmlns="">
            <p:pic>
              <p:nvPicPr>
                <p:cNvPr id="52" name="잉크 51">
                  <a:extLst>
                    <a:ext uri="{FF2B5EF4-FFF2-40B4-BE49-F238E27FC236}">
                      <a16:creationId xmlns:a16="http://schemas.microsoft.com/office/drawing/2014/main" id="{F7F724EE-56D5-4560-AA41-694AF1B6B449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7647520" y="4816840"/>
                  <a:ext cx="8064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53" name="잉크 52">
                  <a:extLst>
                    <a:ext uri="{FF2B5EF4-FFF2-40B4-BE49-F238E27FC236}">
                      <a16:creationId xmlns:a16="http://schemas.microsoft.com/office/drawing/2014/main" id="{9F09AE5F-CE8B-4E4E-98C7-00F1C525021F}"/>
                    </a:ext>
                  </a:extLst>
                </p14:cNvPr>
                <p14:cNvContentPartPr/>
                <p14:nvPr/>
              </p14:nvContentPartPr>
              <p14:xfrm>
                <a:off x="7704040" y="4850680"/>
                <a:ext cx="83880" cy="11520"/>
              </p14:xfrm>
            </p:contentPart>
          </mc:Choice>
          <mc:Fallback xmlns="">
            <p:pic>
              <p:nvPicPr>
                <p:cNvPr id="53" name="잉크 52">
                  <a:extLst>
                    <a:ext uri="{FF2B5EF4-FFF2-40B4-BE49-F238E27FC236}">
                      <a16:creationId xmlns:a16="http://schemas.microsoft.com/office/drawing/2014/main" id="{9F09AE5F-CE8B-4E4E-98C7-00F1C525021F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7695040" y="4842040"/>
                  <a:ext cx="10152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54" name="잉크 53">
                  <a:extLst>
                    <a:ext uri="{FF2B5EF4-FFF2-40B4-BE49-F238E27FC236}">
                      <a16:creationId xmlns:a16="http://schemas.microsoft.com/office/drawing/2014/main" id="{144ED77C-96C6-480B-A301-C1CBF4B4B5A7}"/>
                    </a:ext>
                  </a:extLst>
                </p14:cNvPr>
                <p14:cNvContentPartPr/>
                <p14:nvPr/>
              </p14:nvContentPartPr>
              <p14:xfrm>
                <a:off x="7750120" y="4810000"/>
                <a:ext cx="17640" cy="81000"/>
              </p14:xfrm>
            </p:contentPart>
          </mc:Choice>
          <mc:Fallback xmlns="">
            <p:pic>
              <p:nvPicPr>
                <p:cNvPr id="54" name="잉크 53">
                  <a:extLst>
                    <a:ext uri="{FF2B5EF4-FFF2-40B4-BE49-F238E27FC236}">
                      <a16:creationId xmlns:a16="http://schemas.microsoft.com/office/drawing/2014/main" id="{144ED77C-96C6-480B-A301-C1CBF4B4B5A7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7741480" y="4801360"/>
                  <a:ext cx="3528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55" name="잉크 54">
                  <a:extLst>
                    <a:ext uri="{FF2B5EF4-FFF2-40B4-BE49-F238E27FC236}">
                      <a16:creationId xmlns:a16="http://schemas.microsoft.com/office/drawing/2014/main" id="{560548DD-299D-4021-B847-041BBB741CCD}"/>
                    </a:ext>
                  </a:extLst>
                </p14:cNvPr>
                <p14:cNvContentPartPr/>
                <p14:nvPr/>
              </p14:nvContentPartPr>
              <p14:xfrm>
                <a:off x="7888000" y="4792000"/>
                <a:ext cx="101520" cy="100440"/>
              </p14:xfrm>
            </p:contentPart>
          </mc:Choice>
          <mc:Fallback xmlns="">
            <p:pic>
              <p:nvPicPr>
                <p:cNvPr id="55" name="잉크 54">
                  <a:extLst>
                    <a:ext uri="{FF2B5EF4-FFF2-40B4-BE49-F238E27FC236}">
                      <a16:creationId xmlns:a16="http://schemas.microsoft.com/office/drawing/2014/main" id="{560548DD-299D-4021-B847-041BBB741CCD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7879000" y="4783000"/>
                  <a:ext cx="11916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56" name="잉크 55">
                  <a:extLst>
                    <a:ext uri="{FF2B5EF4-FFF2-40B4-BE49-F238E27FC236}">
                      <a16:creationId xmlns:a16="http://schemas.microsoft.com/office/drawing/2014/main" id="{3EDF4A75-A0A2-4CCD-9844-A92679014B97}"/>
                    </a:ext>
                  </a:extLst>
                </p14:cNvPr>
                <p14:cNvContentPartPr/>
                <p14:nvPr/>
              </p14:nvContentPartPr>
              <p14:xfrm>
                <a:off x="7974400" y="4836640"/>
                <a:ext cx="75240" cy="39600"/>
              </p14:xfrm>
            </p:contentPart>
          </mc:Choice>
          <mc:Fallback xmlns="">
            <p:pic>
              <p:nvPicPr>
                <p:cNvPr id="56" name="잉크 55">
                  <a:extLst>
                    <a:ext uri="{FF2B5EF4-FFF2-40B4-BE49-F238E27FC236}">
                      <a16:creationId xmlns:a16="http://schemas.microsoft.com/office/drawing/2014/main" id="{3EDF4A75-A0A2-4CCD-9844-A92679014B97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7965400" y="4828000"/>
                  <a:ext cx="9288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57" name="잉크 56">
                  <a:extLst>
                    <a:ext uri="{FF2B5EF4-FFF2-40B4-BE49-F238E27FC236}">
                      <a16:creationId xmlns:a16="http://schemas.microsoft.com/office/drawing/2014/main" id="{76BBDABE-27B9-4CB7-AA89-67570C5B5607}"/>
                    </a:ext>
                  </a:extLst>
                </p14:cNvPr>
                <p14:cNvContentPartPr/>
                <p14:nvPr/>
              </p14:nvContentPartPr>
              <p14:xfrm>
                <a:off x="8035600" y="4839520"/>
                <a:ext cx="59040" cy="14040"/>
              </p14:xfrm>
            </p:contentPart>
          </mc:Choice>
          <mc:Fallback xmlns="">
            <p:pic>
              <p:nvPicPr>
                <p:cNvPr id="57" name="잉크 56">
                  <a:extLst>
                    <a:ext uri="{FF2B5EF4-FFF2-40B4-BE49-F238E27FC236}">
                      <a16:creationId xmlns:a16="http://schemas.microsoft.com/office/drawing/2014/main" id="{76BBDABE-27B9-4CB7-AA89-67570C5B5607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8026960" y="4830520"/>
                  <a:ext cx="7668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59" name="잉크 58">
                  <a:extLst>
                    <a:ext uri="{FF2B5EF4-FFF2-40B4-BE49-F238E27FC236}">
                      <a16:creationId xmlns:a16="http://schemas.microsoft.com/office/drawing/2014/main" id="{4E0838B1-2E5C-44D8-9B32-0F323D3DE431}"/>
                    </a:ext>
                  </a:extLst>
                </p14:cNvPr>
                <p14:cNvContentPartPr/>
                <p14:nvPr/>
              </p14:nvContentPartPr>
              <p14:xfrm>
                <a:off x="8041000" y="4806760"/>
                <a:ext cx="29880" cy="92520"/>
              </p14:xfrm>
            </p:contentPart>
          </mc:Choice>
          <mc:Fallback xmlns="">
            <p:pic>
              <p:nvPicPr>
                <p:cNvPr id="59" name="잉크 58">
                  <a:extLst>
                    <a:ext uri="{FF2B5EF4-FFF2-40B4-BE49-F238E27FC236}">
                      <a16:creationId xmlns:a16="http://schemas.microsoft.com/office/drawing/2014/main" id="{4E0838B1-2E5C-44D8-9B32-0F323D3DE431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8032000" y="4798120"/>
                  <a:ext cx="4752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60" name="잉크 59">
                  <a:extLst>
                    <a:ext uri="{FF2B5EF4-FFF2-40B4-BE49-F238E27FC236}">
                      <a16:creationId xmlns:a16="http://schemas.microsoft.com/office/drawing/2014/main" id="{143767E9-2D84-483B-9546-4F62A5267320}"/>
                    </a:ext>
                  </a:extLst>
                </p14:cNvPr>
                <p14:cNvContentPartPr/>
                <p14:nvPr/>
              </p14:nvContentPartPr>
              <p14:xfrm>
                <a:off x="8100040" y="4813240"/>
                <a:ext cx="61200" cy="68400"/>
              </p14:xfrm>
            </p:contentPart>
          </mc:Choice>
          <mc:Fallback xmlns="">
            <p:pic>
              <p:nvPicPr>
                <p:cNvPr id="60" name="잉크 59">
                  <a:extLst>
                    <a:ext uri="{FF2B5EF4-FFF2-40B4-BE49-F238E27FC236}">
                      <a16:creationId xmlns:a16="http://schemas.microsoft.com/office/drawing/2014/main" id="{143767E9-2D84-483B-9546-4F62A5267320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8091400" y="4804240"/>
                  <a:ext cx="7884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62" name="잉크 61">
                  <a:extLst>
                    <a:ext uri="{FF2B5EF4-FFF2-40B4-BE49-F238E27FC236}">
                      <a16:creationId xmlns:a16="http://schemas.microsoft.com/office/drawing/2014/main" id="{FD5A1827-0A8A-4FE2-8971-DB792DE2A94A}"/>
                    </a:ext>
                  </a:extLst>
                </p14:cNvPr>
                <p14:cNvContentPartPr/>
                <p14:nvPr/>
              </p14:nvContentPartPr>
              <p14:xfrm>
                <a:off x="7054240" y="5148400"/>
                <a:ext cx="110520" cy="355320"/>
              </p14:xfrm>
            </p:contentPart>
          </mc:Choice>
          <mc:Fallback xmlns="">
            <p:pic>
              <p:nvPicPr>
                <p:cNvPr id="62" name="잉크 61">
                  <a:extLst>
                    <a:ext uri="{FF2B5EF4-FFF2-40B4-BE49-F238E27FC236}">
                      <a16:creationId xmlns:a16="http://schemas.microsoft.com/office/drawing/2014/main" id="{FD5A1827-0A8A-4FE2-8971-DB792DE2A94A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7045600" y="5139400"/>
                  <a:ext cx="128160" cy="37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64" name="잉크 63">
                  <a:extLst>
                    <a:ext uri="{FF2B5EF4-FFF2-40B4-BE49-F238E27FC236}">
                      <a16:creationId xmlns:a16="http://schemas.microsoft.com/office/drawing/2014/main" id="{5CFE2A07-FF48-471E-BB24-632C0EF16A92}"/>
                    </a:ext>
                  </a:extLst>
                </p14:cNvPr>
                <p14:cNvContentPartPr/>
                <p14:nvPr/>
              </p14:nvContentPartPr>
              <p14:xfrm>
                <a:off x="6776320" y="5611360"/>
                <a:ext cx="96480" cy="115920"/>
              </p14:xfrm>
            </p:contentPart>
          </mc:Choice>
          <mc:Fallback xmlns="">
            <p:pic>
              <p:nvPicPr>
                <p:cNvPr id="64" name="잉크 63">
                  <a:extLst>
                    <a:ext uri="{FF2B5EF4-FFF2-40B4-BE49-F238E27FC236}">
                      <a16:creationId xmlns:a16="http://schemas.microsoft.com/office/drawing/2014/main" id="{5CFE2A07-FF48-471E-BB24-632C0EF16A92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6767680" y="5602720"/>
                  <a:ext cx="11412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65" name="잉크 64">
                  <a:extLst>
                    <a:ext uri="{FF2B5EF4-FFF2-40B4-BE49-F238E27FC236}">
                      <a16:creationId xmlns:a16="http://schemas.microsoft.com/office/drawing/2014/main" id="{6616EA92-9A1D-4E63-84E0-E6EA9D1C02E9}"/>
                    </a:ext>
                  </a:extLst>
                </p14:cNvPr>
                <p14:cNvContentPartPr/>
                <p14:nvPr/>
              </p14:nvContentPartPr>
              <p14:xfrm>
                <a:off x="6880720" y="5570320"/>
                <a:ext cx="132840" cy="132840"/>
              </p14:xfrm>
            </p:contentPart>
          </mc:Choice>
          <mc:Fallback xmlns="">
            <p:pic>
              <p:nvPicPr>
                <p:cNvPr id="65" name="잉크 64">
                  <a:extLst>
                    <a:ext uri="{FF2B5EF4-FFF2-40B4-BE49-F238E27FC236}">
                      <a16:creationId xmlns:a16="http://schemas.microsoft.com/office/drawing/2014/main" id="{6616EA92-9A1D-4E63-84E0-E6EA9D1C02E9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6872080" y="5561320"/>
                  <a:ext cx="15048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66" name="잉크 65">
                  <a:extLst>
                    <a:ext uri="{FF2B5EF4-FFF2-40B4-BE49-F238E27FC236}">
                      <a16:creationId xmlns:a16="http://schemas.microsoft.com/office/drawing/2014/main" id="{42F1C909-D7A2-4FEA-A4B8-AE90348B5580}"/>
                    </a:ext>
                  </a:extLst>
                </p14:cNvPr>
                <p14:cNvContentPartPr/>
                <p14:nvPr/>
              </p14:nvContentPartPr>
              <p14:xfrm>
                <a:off x="7001320" y="5627920"/>
                <a:ext cx="14400" cy="51840"/>
              </p14:xfrm>
            </p:contentPart>
          </mc:Choice>
          <mc:Fallback xmlns="">
            <p:pic>
              <p:nvPicPr>
                <p:cNvPr id="66" name="잉크 65">
                  <a:extLst>
                    <a:ext uri="{FF2B5EF4-FFF2-40B4-BE49-F238E27FC236}">
                      <a16:creationId xmlns:a16="http://schemas.microsoft.com/office/drawing/2014/main" id="{42F1C909-D7A2-4FEA-A4B8-AE90348B5580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6992680" y="5619280"/>
                  <a:ext cx="3204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67" name="잉크 66">
                  <a:extLst>
                    <a:ext uri="{FF2B5EF4-FFF2-40B4-BE49-F238E27FC236}">
                      <a16:creationId xmlns:a16="http://schemas.microsoft.com/office/drawing/2014/main" id="{F3F0E266-03A8-43EB-9471-ECF85DC21802}"/>
                    </a:ext>
                  </a:extLst>
                </p14:cNvPr>
                <p14:cNvContentPartPr/>
                <p14:nvPr/>
              </p14:nvContentPartPr>
              <p14:xfrm>
                <a:off x="7027600" y="5556640"/>
                <a:ext cx="148680" cy="107640"/>
              </p14:xfrm>
            </p:contentPart>
          </mc:Choice>
          <mc:Fallback xmlns="">
            <p:pic>
              <p:nvPicPr>
                <p:cNvPr id="67" name="잉크 66">
                  <a:extLst>
                    <a:ext uri="{FF2B5EF4-FFF2-40B4-BE49-F238E27FC236}">
                      <a16:creationId xmlns:a16="http://schemas.microsoft.com/office/drawing/2014/main" id="{F3F0E266-03A8-43EB-9471-ECF85DC21802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7018600" y="5547640"/>
                  <a:ext cx="16632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68" name="잉크 67">
                  <a:extLst>
                    <a:ext uri="{FF2B5EF4-FFF2-40B4-BE49-F238E27FC236}">
                      <a16:creationId xmlns:a16="http://schemas.microsoft.com/office/drawing/2014/main" id="{5E2B19E2-4B04-4DB6-B906-B0CE31D2FBF1}"/>
                    </a:ext>
                  </a:extLst>
                </p14:cNvPr>
                <p14:cNvContentPartPr/>
                <p14:nvPr/>
              </p14:nvContentPartPr>
              <p14:xfrm>
                <a:off x="7148560" y="5577160"/>
                <a:ext cx="140040" cy="71280"/>
              </p14:xfrm>
            </p:contentPart>
          </mc:Choice>
          <mc:Fallback xmlns="">
            <p:pic>
              <p:nvPicPr>
                <p:cNvPr id="68" name="잉크 67">
                  <a:extLst>
                    <a:ext uri="{FF2B5EF4-FFF2-40B4-BE49-F238E27FC236}">
                      <a16:creationId xmlns:a16="http://schemas.microsoft.com/office/drawing/2014/main" id="{5E2B19E2-4B04-4DB6-B906-B0CE31D2FBF1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7139920" y="5568520"/>
                  <a:ext cx="15768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69" name="잉크 68">
                  <a:extLst>
                    <a:ext uri="{FF2B5EF4-FFF2-40B4-BE49-F238E27FC236}">
                      <a16:creationId xmlns:a16="http://schemas.microsoft.com/office/drawing/2014/main" id="{5A0694F1-55BB-45E5-840B-4BB9212E25C7}"/>
                    </a:ext>
                  </a:extLst>
                </p14:cNvPr>
                <p14:cNvContentPartPr/>
                <p14:nvPr/>
              </p14:nvContentPartPr>
              <p14:xfrm>
                <a:off x="6930760" y="5913400"/>
                <a:ext cx="2880" cy="8280"/>
              </p14:xfrm>
            </p:contentPart>
          </mc:Choice>
          <mc:Fallback xmlns="">
            <p:pic>
              <p:nvPicPr>
                <p:cNvPr id="69" name="잉크 68">
                  <a:extLst>
                    <a:ext uri="{FF2B5EF4-FFF2-40B4-BE49-F238E27FC236}">
                      <a16:creationId xmlns:a16="http://schemas.microsoft.com/office/drawing/2014/main" id="{5A0694F1-55BB-45E5-840B-4BB9212E25C7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6922120" y="5904760"/>
                  <a:ext cx="2052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70" name="잉크 69">
                  <a:extLst>
                    <a:ext uri="{FF2B5EF4-FFF2-40B4-BE49-F238E27FC236}">
                      <a16:creationId xmlns:a16="http://schemas.microsoft.com/office/drawing/2014/main" id="{7264CDED-F8B6-46FC-A93C-33EFBF56FE7A}"/>
                    </a:ext>
                  </a:extLst>
                </p14:cNvPr>
                <p14:cNvContentPartPr/>
                <p14:nvPr/>
              </p14:nvContentPartPr>
              <p14:xfrm>
                <a:off x="6869200" y="5733040"/>
                <a:ext cx="222480" cy="133200"/>
              </p14:xfrm>
            </p:contentPart>
          </mc:Choice>
          <mc:Fallback xmlns="">
            <p:pic>
              <p:nvPicPr>
                <p:cNvPr id="70" name="잉크 69">
                  <a:extLst>
                    <a:ext uri="{FF2B5EF4-FFF2-40B4-BE49-F238E27FC236}">
                      <a16:creationId xmlns:a16="http://schemas.microsoft.com/office/drawing/2014/main" id="{7264CDED-F8B6-46FC-A93C-33EFBF56FE7A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6860560" y="5724040"/>
                  <a:ext cx="24012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71" name="잉크 70">
                  <a:extLst>
                    <a:ext uri="{FF2B5EF4-FFF2-40B4-BE49-F238E27FC236}">
                      <a16:creationId xmlns:a16="http://schemas.microsoft.com/office/drawing/2014/main" id="{679FF47D-36FC-4A81-854D-C2AA63333B8F}"/>
                    </a:ext>
                  </a:extLst>
                </p14:cNvPr>
                <p14:cNvContentPartPr/>
                <p14:nvPr/>
              </p14:nvContentPartPr>
              <p14:xfrm>
                <a:off x="7065040" y="5746360"/>
                <a:ext cx="69840" cy="93600"/>
              </p14:xfrm>
            </p:contentPart>
          </mc:Choice>
          <mc:Fallback xmlns="">
            <p:pic>
              <p:nvPicPr>
                <p:cNvPr id="71" name="잉크 70">
                  <a:extLst>
                    <a:ext uri="{FF2B5EF4-FFF2-40B4-BE49-F238E27FC236}">
                      <a16:creationId xmlns:a16="http://schemas.microsoft.com/office/drawing/2014/main" id="{679FF47D-36FC-4A81-854D-C2AA63333B8F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7056040" y="5737720"/>
                  <a:ext cx="8748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72" name="잉크 71">
                  <a:extLst>
                    <a:ext uri="{FF2B5EF4-FFF2-40B4-BE49-F238E27FC236}">
                      <a16:creationId xmlns:a16="http://schemas.microsoft.com/office/drawing/2014/main" id="{CD3A3170-BE79-4B9B-920A-B9F1BCFCD0C1}"/>
                    </a:ext>
                  </a:extLst>
                </p14:cNvPr>
                <p14:cNvContentPartPr/>
                <p14:nvPr/>
              </p14:nvContentPartPr>
              <p14:xfrm>
                <a:off x="7129840" y="5760760"/>
                <a:ext cx="62640" cy="45360"/>
              </p14:xfrm>
            </p:contentPart>
          </mc:Choice>
          <mc:Fallback xmlns="">
            <p:pic>
              <p:nvPicPr>
                <p:cNvPr id="72" name="잉크 71">
                  <a:extLst>
                    <a:ext uri="{FF2B5EF4-FFF2-40B4-BE49-F238E27FC236}">
                      <a16:creationId xmlns:a16="http://schemas.microsoft.com/office/drawing/2014/main" id="{CD3A3170-BE79-4B9B-920A-B9F1BCFCD0C1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7120840" y="5752120"/>
                  <a:ext cx="8028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73" name="잉크 72">
                  <a:extLst>
                    <a:ext uri="{FF2B5EF4-FFF2-40B4-BE49-F238E27FC236}">
                      <a16:creationId xmlns:a16="http://schemas.microsoft.com/office/drawing/2014/main" id="{264764A2-762D-4214-8919-63F090DAA34C}"/>
                    </a:ext>
                  </a:extLst>
                </p14:cNvPr>
                <p14:cNvContentPartPr/>
                <p14:nvPr/>
              </p14:nvContentPartPr>
              <p14:xfrm>
                <a:off x="6674800" y="5521360"/>
                <a:ext cx="692640" cy="601560"/>
              </p14:xfrm>
            </p:contentPart>
          </mc:Choice>
          <mc:Fallback xmlns="">
            <p:pic>
              <p:nvPicPr>
                <p:cNvPr id="73" name="잉크 72">
                  <a:extLst>
                    <a:ext uri="{FF2B5EF4-FFF2-40B4-BE49-F238E27FC236}">
                      <a16:creationId xmlns:a16="http://schemas.microsoft.com/office/drawing/2014/main" id="{264764A2-762D-4214-8919-63F090DAA34C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6666160" y="5512720"/>
                  <a:ext cx="710280" cy="619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9" name="그룹 158">
            <a:extLst>
              <a:ext uri="{FF2B5EF4-FFF2-40B4-BE49-F238E27FC236}">
                <a16:creationId xmlns:a16="http://schemas.microsoft.com/office/drawing/2014/main" id="{D42FF512-35DC-4420-B2D5-138595161A7D}"/>
              </a:ext>
            </a:extLst>
          </p:cNvPr>
          <p:cNvGrpSpPr/>
          <p:nvPr/>
        </p:nvGrpSpPr>
        <p:grpSpPr>
          <a:xfrm>
            <a:off x="6482560" y="6211120"/>
            <a:ext cx="2299320" cy="650000"/>
            <a:chOff x="6482560" y="6211120"/>
            <a:chExt cx="2299320" cy="650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85" name="잉크 84">
                  <a:extLst>
                    <a:ext uri="{FF2B5EF4-FFF2-40B4-BE49-F238E27FC236}">
                      <a16:creationId xmlns:a16="http://schemas.microsoft.com/office/drawing/2014/main" id="{EAE138EE-4C68-4E92-A614-449C46791684}"/>
                    </a:ext>
                  </a:extLst>
                </p14:cNvPr>
                <p14:cNvContentPartPr/>
                <p14:nvPr/>
              </p14:nvContentPartPr>
              <p14:xfrm>
                <a:off x="6482560" y="6305440"/>
                <a:ext cx="153360" cy="36000"/>
              </p14:xfrm>
            </p:contentPart>
          </mc:Choice>
          <mc:Fallback xmlns="">
            <p:pic>
              <p:nvPicPr>
                <p:cNvPr id="85" name="잉크 84">
                  <a:extLst>
                    <a:ext uri="{FF2B5EF4-FFF2-40B4-BE49-F238E27FC236}">
                      <a16:creationId xmlns:a16="http://schemas.microsoft.com/office/drawing/2014/main" id="{EAE138EE-4C68-4E92-A614-449C46791684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6473560" y="6296440"/>
                  <a:ext cx="17100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86" name="잉크 85">
                  <a:extLst>
                    <a:ext uri="{FF2B5EF4-FFF2-40B4-BE49-F238E27FC236}">
                      <a16:creationId xmlns:a16="http://schemas.microsoft.com/office/drawing/2014/main" id="{E74B9F6B-50DA-4233-9A7C-15C2C279F125}"/>
                    </a:ext>
                  </a:extLst>
                </p14:cNvPr>
                <p14:cNvContentPartPr/>
                <p14:nvPr/>
              </p14:nvContentPartPr>
              <p14:xfrm>
                <a:off x="6543040" y="6238840"/>
                <a:ext cx="42840" cy="194040"/>
              </p14:xfrm>
            </p:contentPart>
          </mc:Choice>
          <mc:Fallback xmlns="">
            <p:pic>
              <p:nvPicPr>
                <p:cNvPr id="86" name="잉크 85">
                  <a:extLst>
                    <a:ext uri="{FF2B5EF4-FFF2-40B4-BE49-F238E27FC236}">
                      <a16:creationId xmlns:a16="http://schemas.microsoft.com/office/drawing/2014/main" id="{E74B9F6B-50DA-4233-9A7C-15C2C279F125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6534040" y="6229840"/>
                  <a:ext cx="6048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87" name="잉크 86">
                  <a:extLst>
                    <a:ext uri="{FF2B5EF4-FFF2-40B4-BE49-F238E27FC236}">
                      <a16:creationId xmlns:a16="http://schemas.microsoft.com/office/drawing/2014/main" id="{6182F226-60B1-4411-BB2C-0618580B4E94}"/>
                    </a:ext>
                  </a:extLst>
                </p14:cNvPr>
                <p14:cNvContentPartPr/>
                <p14:nvPr/>
              </p14:nvContentPartPr>
              <p14:xfrm>
                <a:off x="6586240" y="6298600"/>
                <a:ext cx="146520" cy="96840"/>
              </p14:xfrm>
            </p:contentPart>
          </mc:Choice>
          <mc:Fallback xmlns="">
            <p:pic>
              <p:nvPicPr>
                <p:cNvPr id="87" name="잉크 86">
                  <a:extLst>
                    <a:ext uri="{FF2B5EF4-FFF2-40B4-BE49-F238E27FC236}">
                      <a16:creationId xmlns:a16="http://schemas.microsoft.com/office/drawing/2014/main" id="{6182F226-60B1-4411-BB2C-0618580B4E94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6577240" y="6289960"/>
                  <a:ext cx="16416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88" name="잉크 87">
                  <a:extLst>
                    <a:ext uri="{FF2B5EF4-FFF2-40B4-BE49-F238E27FC236}">
                      <a16:creationId xmlns:a16="http://schemas.microsoft.com/office/drawing/2014/main" id="{B9BE2E5E-462C-4BFA-B11B-93496BD79B3A}"/>
                    </a:ext>
                  </a:extLst>
                </p14:cNvPr>
                <p14:cNvContentPartPr/>
                <p14:nvPr/>
              </p14:nvContentPartPr>
              <p14:xfrm>
                <a:off x="6688840" y="6315160"/>
                <a:ext cx="94320" cy="21960"/>
              </p14:xfrm>
            </p:contentPart>
          </mc:Choice>
          <mc:Fallback xmlns="">
            <p:pic>
              <p:nvPicPr>
                <p:cNvPr id="88" name="잉크 87">
                  <a:extLst>
                    <a:ext uri="{FF2B5EF4-FFF2-40B4-BE49-F238E27FC236}">
                      <a16:creationId xmlns:a16="http://schemas.microsoft.com/office/drawing/2014/main" id="{B9BE2E5E-462C-4BFA-B11B-93496BD79B3A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6679840" y="6306520"/>
                  <a:ext cx="11196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89" name="잉크 88">
                  <a:extLst>
                    <a:ext uri="{FF2B5EF4-FFF2-40B4-BE49-F238E27FC236}">
                      <a16:creationId xmlns:a16="http://schemas.microsoft.com/office/drawing/2014/main" id="{6DEF522A-086E-4733-A713-3BA488C480FA}"/>
                    </a:ext>
                  </a:extLst>
                </p14:cNvPr>
                <p14:cNvContentPartPr/>
                <p14:nvPr/>
              </p14:nvContentPartPr>
              <p14:xfrm>
                <a:off x="6747160" y="6269440"/>
                <a:ext cx="21240" cy="127800"/>
              </p14:xfrm>
            </p:contentPart>
          </mc:Choice>
          <mc:Fallback xmlns="">
            <p:pic>
              <p:nvPicPr>
                <p:cNvPr id="89" name="잉크 88">
                  <a:extLst>
                    <a:ext uri="{FF2B5EF4-FFF2-40B4-BE49-F238E27FC236}">
                      <a16:creationId xmlns:a16="http://schemas.microsoft.com/office/drawing/2014/main" id="{6DEF522A-086E-4733-A713-3BA488C480FA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6738520" y="6260800"/>
                  <a:ext cx="3888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90" name="잉크 89">
                  <a:extLst>
                    <a:ext uri="{FF2B5EF4-FFF2-40B4-BE49-F238E27FC236}">
                      <a16:creationId xmlns:a16="http://schemas.microsoft.com/office/drawing/2014/main" id="{31FD52F5-EAB7-4F4A-B54E-CFF08056255E}"/>
                    </a:ext>
                  </a:extLst>
                </p14:cNvPr>
                <p14:cNvContentPartPr/>
                <p14:nvPr/>
              </p14:nvContentPartPr>
              <p14:xfrm>
                <a:off x="6834640" y="6253960"/>
                <a:ext cx="158040" cy="132120"/>
              </p14:xfrm>
            </p:contentPart>
          </mc:Choice>
          <mc:Fallback xmlns="">
            <p:pic>
              <p:nvPicPr>
                <p:cNvPr id="90" name="잉크 89">
                  <a:extLst>
                    <a:ext uri="{FF2B5EF4-FFF2-40B4-BE49-F238E27FC236}">
                      <a16:creationId xmlns:a16="http://schemas.microsoft.com/office/drawing/2014/main" id="{31FD52F5-EAB7-4F4A-B54E-CFF08056255E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6825640" y="6245320"/>
                  <a:ext cx="17568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91" name="잉크 90">
                  <a:extLst>
                    <a:ext uri="{FF2B5EF4-FFF2-40B4-BE49-F238E27FC236}">
                      <a16:creationId xmlns:a16="http://schemas.microsoft.com/office/drawing/2014/main" id="{0E628AB7-875C-4877-8400-976710E209A7}"/>
                    </a:ext>
                  </a:extLst>
                </p14:cNvPr>
                <p14:cNvContentPartPr/>
                <p14:nvPr/>
              </p14:nvContentPartPr>
              <p14:xfrm>
                <a:off x="6982600" y="6313360"/>
                <a:ext cx="74880" cy="26640"/>
              </p14:xfrm>
            </p:contentPart>
          </mc:Choice>
          <mc:Fallback xmlns="">
            <p:pic>
              <p:nvPicPr>
                <p:cNvPr id="91" name="잉크 90">
                  <a:extLst>
                    <a:ext uri="{FF2B5EF4-FFF2-40B4-BE49-F238E27FC236}">
                      <a16:creationId xmlns:a16="http://schemas.microsoft.com/office/drawing/2014/main" id="{0E628AB7-875C-4877-8400-976710E209A7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6973960" y="6304360"/>
                  <a:ext cx="9252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92" name="잉크 91">
                  <a:extLst>
                    <a:ext uri="{FF2B5EF4-FFF2-40B4-BE49-F238E27FC236}">
                      <a16:creationId xmlns:a16="http://schemas.microsoft.com/office/drawing/2014/main" id="{136B66C3-C946-4F1F-92CE-F806F5F0535A}"/>
                    </a:ext>
                  </a:extLst>
                </p14:cNvPr>
                <p14:cNvContentPartPr/>
                <p14:nvPr/>
              </p14:nvContentPartPr>
              <p14:xfrm>
                <a:off x="7017880" y="6277720"/>
                <a:ext cx="127080" cy="93240"/>
              </p14:xfrm>
            </p:contentPart>
          </mc:Choice>
          <mc:Fallback xmlns="">
            <p:pic>
              <p:nvPicPr>
                <p:cNvPr id="92" name="잉크 91">
                  <a:extLst>
                    <a:ext uri="{FF2B5EF4-FFF2-40B4-BE49-F238E27FC236}">
                      <a16:creationId xmlns:a16="http://schemas.microsoft.com/office/drawing/2014/main" id="{136B66C3-C946-4F1F-92CE-F806F5F0535A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7008880" y="6268720"/>
                  <a:ext cx="14472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93" name="잉크 92">
                  <a:extLst>
                    <a:ext uri="{FF2B5EF4-FFF2-40B4-BE49-F238E27FC236}">
                      <a16:creationId xmlns:a16="http://schemas.microsoft.com/office/drawing/2014/main" id="{2D0CCBA7-D8C4-4B47-B475-A9C278E05C8A}"/>
                    </a:ext>
                  </a:extLst>
                </p14:cNvPr>
                <p14:cNvContentPartPr/>
                <p14:nvPr/>
              </p14:nvContentPartPr>
              <p14:xfrm>
                <a:off x="7169800" y="6223000"/>
                <a:ext cx="51120" cy="87840"/>
              </p14:xfrm>
            </p:contentPart>
          </mc:Choice>
          <mc:Fallback xmlns="">
            <p:pic>
              <p:nvPicPr>
                <p:cNvPr id="93" name="잉크 92">
                  <a:extLst>
                    <a:ext uri="{FF2B5EF4-FFF2-40B4-BE49-F238E27FC236}">
                      <a16:creationId xmlns:a16="http://schemas.microsoft.com/office/drawing/2014/main" id="{2D0CCBA7-D8C4-4B47-B475-A9C278E05C8A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7161160" y="6214360"/>
                  <a:ext cx="6876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94" name="잉크 93">
                  <a:extLst>
                    <a:ext uri="{FF2B5EF4-FFF2-40B4-BE49-F238E27FC236}">
                      <a16:creationId xmlns:a16="http://schemas.microsoft.com/office/drawing/2014/main" id="{CBCD9011-3405-41D3-A7AD-B66877A1E2CF}"/>
                    </a:ext>
                  </a:extLst>
                </p14:cNvPr>
                <p14:cNvContentPartPr/>
                <p14:nvPr/>
              </p14:nvContentPartPr>
              <p14:xfrm>
                <a:off x="7220920" y="6255040"/>
                <a:ext cx="30240" cy="25200"/>
              </p14:xfrm>
            </p:contentPart>
          </mc:Choice>
          <mc:Fallback xmlns="">
            <p:pic>
              <p:nvPicPr>
                <p:cNvPr id="94" name="잉크 93">
                  <a:extLst>
                    <a:ext uri="{FF2B5EF4-FFF2-40B4-BE49-F238E27FC236}">
                      <a16:creationId xmlns:a16="http://schemas.microsoft.com/office/drawing/2014/main" id="{CBCD9011-3405-41D3-A7AD-B66877A1E2CF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7212280" y="6246400"/>
                  <a:ext cx="4788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95" name="잉크 94">
                  <a:extLst>
                    <a:ext uri="{FF2B5EF4-FFF2-40B4-BE49-F238E27FC236}">
                      <a16:creationId xmlns:a16="http://schemas.microsoft.com/office/drawing/2014/main" id="{721C1D76-C1D6-4C8D-BC93-DBBD0C1BD739}"/>
                    </a:ext>
                  </a:extLst>
                </p14:cNvPr>
                <p14:cNvContentPartPr/>
                <p14:nvPr/>
              </p14:nvContentPartPr>
              <p14:xfrm>
                <a:off x="7151440" y="6300400"/>
                <a:ext cx="123120" cy="92520"/>
              </p14:xfrm>
            </p:contentPart>
          </mc:Choice>
          <mc:Fallback xmlns="">
            <p:pic>
              <p:nvPicPr>
                <p:cNvPr id="95" name="잉크 94">
                  <a:extLst>
                    <a:ext uri="{FF2B5EF4-FFF2-40B4-BE49-F238E27FC236}">
                      <a16:creationId xmlns:a16="http://schemas.microsoft.com/office/drawing/2014/main" id="{721C1D76-C1D6-4C8D-BC93-DBBD0C1BD739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7142440" y="6291400"/>
                  <a:ext cx="14076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96" name="잉크 95">
                  <a:extLst>
                    <a:ext uri="{FF2B5EF4-FFF2-40B4-BE49-F238E27FC236}">
                      <a16:creationId xmlns:a16="http://schemas.microsoft.com/office/drawing/2014/main" id="{719B7CD4-2772-4F0D-BD63-433BB1FECBEF}"/>
                    </a:ext>
                  </a:extLst>
                </p14:cNvPr>
                <p14:cNvContentPartPr/>
                <p14:nvPr/>
              </p14:nvContentPartPr>
              <p14:xfrm>
                <a:off x="6547000" y="6544840"/>
                <a:ext cx="47880" cy="64080"/>
              </p14:xfrm>
            </p:contentPart>
          </mc:Choice>
          <mc:Fallback xmlns="">
            <p:pic>
              <p:nvPicPr>
                <p:cNvPr id="96" name="잉크 95">
                  <a:extLst>
                    <a:ext uri="{FF2B5EF4-FFF2-40B4-BE49-F238E27FC236}">
                      <a16:creationId xmlns:a16="http://schemas.microsoft.com/office/drawing/2014/main" id="{719B7CD4-2772-4F0D-BD63-433BB1FECBEF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6538360" y="6536200"/>
                  <a:ext cx="6552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97" name="잉크 96">
                  <a:extLst>
                    <a:ext uri="{FF2B5EF4-FFF2-40B4-BE49-F238E27FC236}">
                      <a16:creationId xmlns:a16="http://schemas.microsoft.com/office/drawing/2014/main" id="{78A8C0ED-40C7-4A70-A8E5-ACAB344715C0}"/>
                    </a:ext>
                  </a:extLst>
                </p14:cNvPr>
                <p14:cNvContentPartPr/>
                <p14:nvPr/>
              </p14:nvContentPartPr>
              <p14:xfrm>
                <a:off x="6622960" y="6517480"/>
                <a:ext cx="20160" cy="102600"/>
              </p14:xfrm>
            </p:contentPart>
          </mc:Choice>
          <mc:Fallback xmlns="">
            <p:pic>
              <p:nvPicPr>
                <p:cNvPr id="97" name="잉크 96">
                  <a:extLst>
                    <a:ext uri="{FF2B5EF4-FFF2-40B4-BE49-F238E27FC236}">
                      <a16:creationId xmlns:a16="http://schemas.microsoft.com/office/drawing/2014/main" id="{78A8C0ED-40C7-4A70-A8E5-ACAB344715C0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6614320" y="6508840"/>
                  <a:ext cx="3780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98" name="잉크 97">
                  <a:extLst>
                    <a:ext uri="{FF2B5EF4-FFF2-40B4-BE49-F238E27FC236}">
                      <a16:creationId xmlns:a16="http://schemas.microsoft.com/office/drawing/2014/main" id="{0A2E55AF-1556-4077-B2D9-177CBF076B0F}"/>
                    </a:ext>
                  </a:extLst>
                </p14:cNvPr>
                <p14:cNvContentPartPr/>
                <p14:nvPr/>
              </p14:nvContentPartPr>
              <p14:xfrm>
                <a:off x="6585520" y="6619720"/>
                <a:ext cx="80640" cy="71640"/>
              </p14:xfrm>
            </p:contentPart>
          </mc:Choice>
          <mc:Fallback xmlns="">
            <p:pic>
              <p:nvPicPr>
                <p:cNvPr id="98" name="잉크 97">
                  <a:extLst>
                    <a:ext uri="{FF2B5EF4-FFF2-40B4-BE49-F238E27FC236}">
                      <a16:creationId xmlns:a16="http://schemas.microsoft.com/office/drawing/2014/main" id="{0A2E55AF-1556-4077-B2D9-177CBF076B0F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6576520" y="6610720"/>
                  <a:ext cx="9828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99" name="잉크 98">
                  <a:extLst>
                    <a:ext uri="{FF2B5EF4-FFF2-40B4-BE49-F238E27FC236}">
                      <a16:creationId xmlns:a16="http://schemas.microsoft.com/office/drawing/2014/main" id="{958C45BB-E3F7-4450-AE96-D9A02AF840F4}"/>
                    </a:ext>
                  </a:extLst>
                </p14:cNvPr>
                <p14:cNvContentPartPr/>
                <p14:nvPr/>
              </p14:nvContentPartPr>
              <p14:xfrm>
                <a:off x="6671920" y="6547000"/>
                <a:ext cx="19080" cy="67680"/>
              </p14:xfrm>
            </p:contentPart>
          </mc:Choice>
          <mc:Fallback xmlns="">
            <p:pic>
              <p:nvPicPr>
                <p:cNvPr id="99" name="잉크 98">
                  <a:extLst>
                    <a:ext uri="{FF2B5EF4-FFF2-40B4-BE49-F238E27FC236}">
                      <a16:creationId xmlns:a16="http://schemas.microsoft.com/office/drawing/2014/main" id="{958C45BB-E3F7-4450-AE96-D9A02AF840F4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6662920" y="6538000"/>
                  <a:ext cx="3672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100" name="잉크 99">
                  <a:extLst>
                    <a:ext uri="{FF2B5EF4-FFF2-40B4-BE49-F238E27FC236}">
                      <a16:creationId xmlns:a16="http://schemas.microsoft.com/office/drawing/2014/main" id="{617BC7A5-4EBF-440F-8E9E-5E706780428C}"/>
                    </a:ext>
                  </a:extLst>
                </p14:cNvPr>
                <p14:cNvContentPartPr/>
                <p14:nvPr/>
              </p14:nvContentPartPr>
              <p14:xfrm>
                <a:off x="6667960" y="6532240"/>
                <a:ext cx="50040" cy="73080"/>
              </p14:xfrm>
            </p:contentPart>
          </mc:Choice>
          <mc:Fallback xmlns="">
            <p:pic>
              <p:nvPicPr>
                <p:cNvPr id="100" name="잉크 99">
                  <a:extLst>
                    <a:ext uri="{FF2B5EF4-FFF2-40B4-BE49-F238E27FC236}">
                      <a16:creationId xmlns:a16="http://schemas.microsoft.com/office/drawing/2014/main" id="{617BC7A5-4EBF-440F-8E9E-5E706780428C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6659320" y="6523600"/>
                  <a:ext cx="6768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101" name="잉크 100">
                  <a:extLst>
                    <a:ext uri="{FF2B5EF4-FFF2-40B4-BE49-F238E27FC236}">
                      <a16:creationId xmlns:a16="http://schemas.microsoft.com/office/drawing/2014/main" id="{95D549AB-D46E-4937-B68A-17ABA348CE79}"/>
                    </a:ext>
                  </a:extLst>
                </p14:cNvPr>
                <p14:cNvContentPartPr/>
                <p14:nvPr/>
              </p14:nvContentPartPr>
              <p14:xfrm>
                <a:off x="6610000" y="6628000"/>
                <a:ext cx="124560" cy="62640"/>
              </p14:xfrm>
            </p:contentPart>
          </mc:Choice>
          <mc:Fallback xmlns="">
            <p:pic>
              <p:nvPicPr>
                <p:cNvPr id="101" name="잉크 100">
                  <a:extLst>
                    <a:ext uri="{FF2B5EF4-FFF2-40B4-BE49-F238E27FC236}">
                      <a16:creationId xmlns:a16="http://schemas.microsoft.com/office/drawing/2014/main" id="{95D549AB-D46E-4937-B68A-17ABA348CE79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6601360" y="6619360"/>
                  <a:ext cx="14220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102" name="잉크 101">
                  <a:extLst>
                    <a:ext uri="{FF2B5EF4-FFF2-40B4-BE49-F238E27FC236}">
                      <a16:creationId xmlns:a16="http://schemas.microsoft.com/office/drawing/2014/main" id="{699770F3-340C-4FF0-AEE0-B6C1F11C8F79}"/>
                    </a:ext>
                  </a:extLst>
                </p14:cNvPr>
                <p14:cNvContentPartPr/>
                <p14:nvPr/>
              </p14:nvContentPartPr>
              <p14:xfrm>
                <a:off x="6736720" y="6516040"/>
                <a:ext cx="78120" cy="51840"/>
              </p14:xfrm>
            </p:contentPart>
          </mc:Choice>
          <mc:Fallback xmlns="">
            <p:pic>
              <p:nvPicPr>
                <p:cNvPr id="102" name="잉크 101">
                  <a:extLst>
                    <a:ext uri="{FF2B5EF4-FFF2-40B4-BE49-F238E27FC236}">
                      <a16:creationId xmlns:a16="http://schemas.microsoft.com/office/drawing/2014/main" id="{699770F3-340C-4FF0-AEE0-B6C1F11C8F79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6728080" y="6507400"/>
                  <a:ext cx="9576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103" name="잉크 102">
                  <a:extLst>
                    <a:ext uri="{FF2B5EF4-FFF2-40B4-BE49-F238E27FC236}">
                      <a16:creationId xmlns:a16="http://schemas.microsoft.com/office/drawing/2014/main" id="{471EC0B9-9DD2-42BB-A2A0-4A2A81076C60}"/>
                    </a:ext>
                  </a:extLst>
                </p14:cNvPr>
                <p14:cNvContentPartPr/>
                <p14:nvPr/>
              </p14:nvContentPartPr>
              <p14:xfrm>
                <a:off x="6746080" y="6587320"/>
                <a:ext cx="6480" cy="3600"/>
              </p14:xfrm>
            </p:contentPart>
          </mc:Choice>
          <mc:Fallback xmlns="">
            <p:pic>
              <p:nvPicPr>
                <p:cNvPr id="103" name="잉크 102">
                  <a:extLst>
                    <a:ext uri="{FF2B5EF4-FFF2-40B4-BE49-F238E27FC236}">
                      <a16:creationId xmlns:a16="http://schemas.microsoft.com/office/drawing/2014/main" id="{471EC0B9-9DD2-42BB-A2A0-4A2A81076C60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6737080" y="6578320"/>
                  <a:ext cx="2412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106" name="잉크 105">
                  <a:extLst>
                    <a:ext uri="{FF2B5EF4-FFF2-40B4-BE49-F238E27FC236}">
                      <a16:creationId xmlns:a16="http://schemas.microsoft.com/office/drawing/2014/main" id="{866BBF61-CE8D-4E0E-895F-1CB9B43B4D3B}"/>
                    </a:ext>
                  </a:extLst>
                </p14:cNvPr>
                <p14:cNvContentPartPr/>
                <p14:nvPr/>
              </p14:nvContentPartPr>
              <p14:xfrm>
                <a:off x="6723760" y="6574720"/>
                <a:ext cx="99000" cy="31320"/>
              </p14:xfrm>
            </p:contentPart>
          </mc:Choice>
          <mc:Fallback xmlns="">
            <p:pic>
              <p:nvPicPr>
                <p:cNvPr id="106" name="잉크 105">
                  <a:extLst>
                    <a:ext uri="{FF2B5EF4-FFF2-40B4-BE49-F238E27FC236}">
                      <a16:creationId xmlns:a16="http://schemas.microsoft.com/office/drawing/2014/main" id="{866BBF61-CE8D-4E0E-895F-1CB9B43B4D3B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6714760" y="6566080"/>
                  <a:ext cx="11664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107" name="잉크 106">
                  <a:extLst>
                    <a:ext uri="{FF2B5EF4-FFF2-40B4-BE49-F238E27FC236}">
                      <a16:creationId xmlns:a16="http://schemas.microsoft.com/office/drawing/2014/main" id="{895064B2-1EB1-4D78-BFCD-88CC927C86DE}"/>
                    </a:ext>
                  </a:extLst>
                </p14:cNvPr>
                <p14:cNvContentPartPr/>
                <p14:nvPr/>
              </p14:nvContentPartPr>
              <p14:xfrm>
                <a:off x="6746080" y="6622600"/>
                <a:ext cx="107640" cy="61200"/>
              </p14:xfrm>
            </p:contentPart>
          </mc:Choice>
          <mc:Fallback xmlns="">
            <p:pic>
              <p:nvPicPr>
                <p:cNvPr id="107" name="잉크 106">
                  <a:extLst>
                    <a:ext uri="{FF2B5EF4-FFF2-40B4-BE49-F238E27FC236}">
                      <a16:creationId xmlns:a16="http://schemas.microsoft.com/office/drawing/2014/main" id="{895064B2-1EB1-4D78-BFCD-88CC927C86DE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6737080" y="6613600"/>
                  <a:ext cx="12528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108" name="잉크 107">
                  <a:extLst>
                    <a:ext uri="{FF2B5EF4-FFF2-40B4-BE49-F238E27FC236}">
                      <a16:creationId xmlns:a16="http://schemas.microsoft.com/office/drawing/2014/main" id="{A300EC00-E632-4AA6-85F1-19A02008F2CE}"/>
                    </a:ext>
                  </a:extLst>
                </p14:cNvPr>
                <p14:cNvContentPartPr/>
                <p14:nvPr/>
              </p14:nvContentPartPr>
              <p14:xfrm>
                <a:off x="6865600" y="6540160"/>
                <a:ext cx="58320" cy="97200"/>
              </p14:xfrm>
            </p:contentPart>
          </mc:Choice>
          <mc:Fallback xmlns="">
            <p:pic>
              <p:nvPicPr>
                <p:cNvPr id="108" name="잉크 107">
                  <a:extLst>
                    <a:ext uri="{FF2B5EF4-FFF2-40B4-BE49-F238E27FC236}">
                      <a16:creationId xmlns:a16="http://schemas.microsoft.com/office/drawing/2014/main" id="{A300EC00-E632-4AA6-85F1-19A02008F2CE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6856600" y="6531520"/>
                  <a:ext cx="7596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109" name="잉크 108">
                  <a:extLst>
                    <a:ext uri="{FF2B5EF4-FFF2-40B4-BE49-F238E27FC236}">
                      <a16:creationId xmlns:a16="http://schemas.microsoft.com/office/drawing/2014/main" id="{21D3E528-BDAB-4416-AF1C-D21D2CA4D77B}"/>
                    </a:ext>
                  </a:extLst>
                </p14:cNvPr>
                <p14:cNvContentPartPr/>
                <p14:nvPr/>
              </p14:nvContentPartPr>
              <p14:xfrm>
                <a:off x="6919960" y="6553480"/>
                <a:ext cx="54360" cy="76320"/>
              </p14:xfrm>
            </p:contentPart>
          </mc:Choice>
          <mc:Fallback xmlns="">
            <p:pic>
              <p:nvPicPr>
                <p:cNvPr id="109" name="잉크 108">
                  <a:extLst>
                    <a:ext uri="{FF2B5EF4-FFF2-40B4-BE49-F238E27FC236}">
                      <a16:creationId xmlns:a16="http://schemas.microsoft.com/office/drawing/2014/main" id="{21D3E528-BDAB-4416-AF1C-D21D2CA4D77B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6911320" y="6544480"/>
                  <a:ext cx="7200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110" name="잉크 109">
                  <a:extLst>
                    <a:ext uri="{FF2B5EF4-FFF2-40B4-BE49-F238E27FC236}">
                      <a16:creationId xmlns:a16="http://schemas.microsoft.com/office/drawing/2014/main" id="{447C9737-AB88-4770-8A48-A8566CDA16E9}"/>
                    </a:ext>
                  </a:extLst>
                </p14:cNvPr>
                <p14:cNvContentPartPr/>
                <p14:nvPr/>
              </p14:nvContentPartPr>
              <p14:xfrm>
                <a:off x="6946240" y="6521440"/>
                <a:ext cx="193680" cy="108360"/>
              </p14:xfrm>
            </p:contentPart>
          </mc:Choice>
          <mc:Fallback xmlns="">
            <p:pic>
              <p:nvPicPr>
                <p:cNvPr id="110" name="잉크 109">
                  <a:extLst>
                    <a:ext uri="{FF2B5EF4-FFF2-40B4-BE49-F238E27FC236}">
                      <a16:creationId xmlns:a16="http://schemas.microsoft.com/office/drawing/2014/main" id="{447C9737-AB88-4770-8A48-A8566CDA16E9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6937240" y="6512800"/>
                  <a:ext cx="21132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111" name="잉크 110">
                  <a:extLst>
                    <a:ext uri="{FF2B5EF4-FFF2-40B4-BE49-F238E27FC236}">
                      <a16:creationId xmlns:a16="http://schemas.microsoft.com/office/drawing/2014/main" id="{F15597E8-A1B2-4012-81D5-26B2AE163763}"/>
                    </a:ext>
                  </a:extLst>
                </p14:cNvPr>
                <p14:cNvContentPartPr/>
                <p14:nvPr/>
              </p14:nvContentPartPr>
              <p14:xfrm>
                <a:off x="7191760" y="6462760"/>
                <a:ext cx="125640" cy="117720"/>
              </p14:xfrm>
            </p:contentPart>
          </mc:Choice>
          <mc:Fallback xmlns="">
            <p:pic>
              <p:nvPicPr>
                <p:cNvPr id="111" name="잉크 110">
                  <a:extLst>
                    <a:ext uri="{FF2B5EF4-FFF2-40B4-BE49-F238E27FC236}">
                      <a16:creationId xmlns:a16="http://schemas.microsoft.com/office/drawing/2014/main" id="{F15597E8-A1B2-4012-81D5-26B2AE163763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7182760" y="6453760"/>
                  <a:ext cx="14328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112" name="잉크 111">
                  <a:extLst>
                    <a:ext uri="{FF2B5EF4-FFF2-40B4-BE49-F238E27FC236}">
                      <a16:creationId xmlns:a16="http://schemas.microsoft.com/office/drawing/2014/main" id="{B8A31A53-DB6A-4FB1-8C83-BF53BE0EBEED}"/>
                    </a:ext>
                  </a:extLst>
                </p14:cNvPr>
                <p14:cNvContentPartPr/>
                <p14:nvPr/>
              </p14:nvContentPartPr>
              <p14:xfrm>
                <a:off x="7292920" y="6484000"/>
                <a:ext cx="75600" cy="68040"/>
              </p14:xfrm>
            </p:contentPart>
          </mc:Choice>
          <mc:Fallback xmlns="">
            <p:pic>
              <p:nvPicPr>
                <p:cNvPr id="112" name="잉크 111">
                  <a:extLst>
                    <a:ext uri="{FF2B5EF4-FFF2-40B4-BE49-F238E27FC236}">
                      <a16:creationId xmlns:a16="http://schemas.microsoft.com/office/drawing/2014/main" id="{B8A31A53-DB6A-4FB1-8C83-BF53BE0EBEED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7283920" y="6475000"/>
                  <a:ext cx="9324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113" name="잉크 112">
                  <a:extLst>
                    <a:ext uri="{FF2B5EF4-FFF2-40B4-BE49-F238E27FC236}">
                      <a16:creationId xmlns:a16="http://schemas.microsoft.com/office/drawing/2014/main" id="{6157EDBF-A37E-4E30-86F1-555299B21F84}"/>
                    </a:ext>
                  </a:extLst>
                </p14:cNvPr>
                <p14:cNvContentPartPr/>
                <p14:nvPr/>
              </p14:nvContentPartPr>
              <p14:xfrm>
                <a:off x="7387240" y="6405160"/>
                <a:ext cx="46080" cy="135720"/>
              </p14:xfrm>
            </p:contentPart>
          </mc:Choice>
          <mc:Fallback xmlns="">
            <p:pic>
              <p:nvPicPr>
                <p:cNvPr id="113" name="잉크 112">
                  <a:extLst>
                    <a:ext uri="{FF2B5EF4-FFF2-40B4-BE49-F238E27FC236}">
                      <a16:creationId xmlns:a16="http://schemas.microsoft.com/office/drawing/2014/main" id="{6157EDBF-A37E-4E30-86F1-555299B21F84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7378600" y="6396160"/>
                  <a:ext cx="6372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114" name="잉크 113">
                  <a:extLst>
                    <a:ext uri="{FF2B5EF4-FFF2-40B4-BE49-F238E27FC236}">
                      <a16:creationId xmlns:a16="http://schemas.microsoft.com/office/drawing/2014/main" id="{FA57FB02-4991-4F0C-B5BC-CED871131F4D}"/>
                    </a:ext>
                  </a:extLst>
                </p14:cNvPr>
                <p14:cNvContentPartPr/>
                <p14:nvPr/>
              </p14:nvContentPartPr>
              <p14:xfrm>
                <a:off x="7436200" y="6482920"/>
                <a:ext cx="27720" cy="48960"/>
              </p14:xfrm>
            </p:contentPart>
          </mc:Choice>
          <mc:Fallback xmlns="">
            <p:pic>
              <p:nvPicPr>
                <p:cNvPr id="114" name="잉크 113">
                  <a:extLst>
                    <a:ext uri="{FF2B5EF4-FFF2-40B4-BE49-F238E27FC236}">
                      <a16:creationId xmlns:a16="http://schemas.microsoft.com/office/drawing/2014/main" id="{FA57FB02-4991-4F0C-B5BC-CED871131F4D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7427200" y="6474280"/>
                  <a:ext cx="4536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115" name="잉크 114">
                  <a:extLst>
                    <a:ext uri="{FF2B5EF4-FFF2-40B4-BE49-F238E27FC236}">
                      <a16:creationId xmlns:a16="http://schemas.microsoft.com/office/drawing/2014/main" id="{BC633672-E7DE-42A4-B226-CAC9C0C058A8}"/>
                    </a:ext>
                  </a:extLst>
                </p14:cNvPr>
                <p14:cNvContentPartPr/>
                <p14:nvPr/>
              </p14:nvContentPartPr>
              <p14:xfrm>
                <a:off x="7479760" y="6387880"/>
                <a:ext cx="183600" cy="118800"/>
              </p14:xfrm>
            </p:contentPart>
          </mc:Choice>
          <mc:Fallback xmlns="">
            <p:pic>
              <p:nvPicPr>
                <p:cNvPr id="115" name="잉크 114">
                  <a:extLst>
                    <a:ext uri="{FF2B5EF4-FFF2-40B4-BE49-F238E27FC236}">
                      <a16:creationId xmlns:a16="http://schemas.microsoft.com/office/drawing/2014/main" id="{BC633672-E7DE-42A4-B226-CAC9C0C058A8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7471120" y="6378880"/>
                  <a:ext cx="20124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116" name="잉크 115">
                  <a:extLst>
                    <a:ext uri="{FF2B5EF4-FFF2-40B4-BE49-F238E27FC236}">
                      <a16:creationId xmlns:a16="http://schemas.microsoft.com/office/drawing/2014/main" id="{40F6EF71-9690-4381-820A-D6642AC5400A}"/>
                    </a:ext>
                  </a:extLst>
                </p14:cNvPr>
                <p14:cNvContentPartPr/>
                <p14:nvPr/>
              </p14:nvContentPartPr>
              <p14:xfrm>
                <a:off x="7618000" y="6382840"/>
                <a:ext cx="112680" cy="87840"/>
              </p14:xfrm>
            </p:contentPart>
          </mc:Choice>
          <mc:Fallback xmlns="">
            <p:pic>
              <p:nvPicPr>
                <p:cNvPr id="116" name="잉크 115">
                  <a:extLst>
                    <a:ext uri="{FF2B5EF4-FFF2-40B4-BE49-F238E27FC236}">
                      <a16:creationId xmlns:a16="http://schemas.microsoft.com/office/drawing/2014/main" id="{40F6EF71-9690-4381-820A-D6642AC5400A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7609360" y="6373840"/>
                  <a:ext cx="13032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118" name="잉크 117">
                  <a:extLst>
                    <a:ext uri="{FF2B5EF4-FFF2-40B4-BE49-F238E27FC236}">
                      <a16:creationId xmlns:a16="http://schemas.microsoft.com/office/drawing/2014/main" id="{B90A7035-D961-41E8-9DEB-2A2826ABDD1F}"/>
                    </a:ext>
                  </a:extLst>
                </p14:cNvPr>
                <p14:cNvContentPartPr/>
                <p14:nvPr/>
              </p14:nvContentPartPr>
              <p14:xfrm>
                <a:off x="7761280" y="6314800"/>
                <a:ext cx="179280" cy="116280"/>
              </p14:xfrm>
            </p:contentPart>
          </mc:Choice>
          <mc:Fallback xmlns="">
            <p:pic>
              <p:nvPicPr>
                <p:cNvPr id="118" name="잉크 117">
                  <a:extLst>
                    <a:ext uri="{FF2B5EF4-FFF2-40B4-BE49-F238E27FC236}">
                      <a16:creationId xmlns:a16="http://schemas.microsoft.com/office/drawing/2014/main" id="{B90A7035-D961-41E8-9DEB-2A2826ABDD1F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7752640" y="6306160"/>
                  <a:ext cx="19692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119" name="잉크 118">
                  <a:extLst>
                    <a:ext uri="{FF2B5EF4-FFF2-40B4-BE49-F238E27FC236}">
                      <a16:creationId xmlns:a16="http://schemas.microsoft.com/office/drawing/2014/main" id="{7B2FCB27-AE11-405A-B69D-D517A549D34A}"/>
                    </a:ext>
                  </a:extLst>
                </p14:cNvPr>
                <p14:cNvContentPartPr/>
                <p14:nvPr/>
              </p14:nvContentPartPr>
              <p14:xfrm>
                <a:off x="7939480" y="6363760"/>
                <a:ext cx="58680" cy="16920"/>
              </p14:xfrm>
            </p:contentPart>
          </mc:Choice>
          <mc:Fallback xmlns="">
            <p:pic>
              <p:nvPicPr>
                <p:cNvPr id="119" name="잉크 118">
                  <a:extLst>
                    <a:ext uri="{FF2B5EF4-FFF2-40B4-BE49-F238E27FC236}">
                      <a16:creationId xmlns:a16="http://schemas.microsoft.com/office/drawing/2014/main" id="{7B2FCB27-AE11-405A-B69D-D517A549D34A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7930840" y="6354760"/>
                  <a:ext cx="7632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120" name="잉크 119">
                  <a:extLst>
                    <a:ext uri="{FF2B5EF4-FFF2-40B4-BE49-F238E27FC236}">
                      <a16:creationId xmlns:a16="http://schemas.microsoft.com/office/drawing/2014/main" id="{AE9C670F-DF18-46CE-BB9E-30BE5496EEE8}"/>
                    </a:ext>
                  </a:extLst>
                </p14:cNvPr>
                <p14:cNvContentPartPr/>
                <p14:nvPr/>
              </p14:nvContentPartPr>
              <p14:xfrm>
                <a:off x="7952440" y="6329200"/>
                <a:ext cx="132480" cy="86760"/>
              </p14:xfrm>
            </p:contentPart>
          </mc:Choice>
          <mc:Fallback xmlns="">
            <p:pic>
              <p:nvPicPr>
                <p:cNvPr id="120" name="잉크 119">
                  <a:extLst>
                    <a:ext uri="{FF2B5EF4-FFF2-40B4-BE49-F238E27FC236}">
                      <a16:creationId xmlns:a16="http://schemas.microsoft.com/office/drawing/2014/main" id="{AE9C670F-DF18-46CE-BB9E-30BE5496EEE8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7943800" y="6320560"/>
                  <a:ext cx="15012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121" name="잉크 120">
                  <a:extLst>
                    <a:ext uri="{FF2B5EF4-FFF2-40B4-BE49-F238E27FC236}">
                      <a16:creationId xmlns:a16="http://schemas.microsoft.com/office/drawing/2014/main" id="{6356F611-565C-4AAF-977C-7948012F39DF}"/>
                    </a:ext>
                  </a:extLst>
                </p14:cNvPr>
                <p14:cNvContentPartPr/>
                <p14:nvPr/>
              </p14:nvContentPartPr>
              <p14:xfrm>
                <a:off x="8107240" y="6270520"/>
                <a:ext cx="95760" cy="116640"/>
              </p14:xfrm>
            </p:contentPart>
          </mc:Choice>
          <mc:Fallback xmlns="">
            <p:pic>
              <p:nvPicPr>
                <p:cNvPr id="121" name="잉크 120">
                  <a:extLst>
                    <a:ext uri="{FF2B5EF4-FFF2-40B4-BE49-F238E27FC236}">
                      <a16:creationId xmlns:a16="http://schemas.microsoft.com/office/drawing/2014/main" id="{6356F611-565C-4AAF-977C-7948012F39DF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8098240" y="6261880"/>
                  <a:ext cx="11340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122" name="잉크 121">
                  <a:extLst>
                    <a:ext uri="{FF2B5EF4-FFF2-40B4-BE49-F238E27FC236}">
                      <a16:creationId xmlns:a16="http://schemas.microsoft.com/office/drawing/2014/main" id="{80E5AFDD-0192-4670-8F30-79E6A09026FB}"/>
                    </a:ext>
                  </a:extLst>
                </p14:cNvPr>
                <p14:cNvContentPartPr/>
                <p14:nvPr/>
              </p14:nvContentPartPr>
              <p14:xfrm>
                <a:off x="8274640" y="6265840"/>
                <a:ext cx="56520" cy="67680"/>
              </p14:xfrm>
            </p:contentPart>
          </mc:Choice>
          <mc:Fallback xmlns="">
            <p:pic>
              <p:nvPicPr>
                <p:cNvPr id="122" name="잉크 121">
                  <a:extLst>
                    <a:ext uri="{FF2B5EF4-FFF2-40B4-BE49-F238E27FC236}">
                      <a16:creationId xmlns:a16="http://schemas.microsoft.com/office/drawing/2014/main" id="{80E5AFDD-0192-4670-8F30-79E6A09026FB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8265640" y="6256840"/>
                  <a:ext cx="7416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123" name="잉크 122">
                  <a:extLst>
                    <a:ext uri="{FF2B5EF4-FFF2-40B4-BE49-F238E27FC236}">
                      <a16:creationId xmlns:a16="http://schemas.microsoft.com/office/drawing/2014/main" id="{B023E516-61FC-4873-958A-6F17E3BB9C45}"/>
                    </a:ext>
                  </a:extLst>
                </p14:cNvPr>
                <p14:cNvContentPartPr/>
                <p14:nvPr/>
              </p14:nvContentPartPr>
              <p14:xfrm>
                <a:off x="8342320" y="6211120"/>
                <a:ext cx="248760" cy="180360"/>
              </p14:xfrm>
            </p:contentPart>
          </mc:Choice>
          <mc:Fallback xmlns="">
            <p:pic>
              <p:nvPicPr>
                <p:cNvPr id="123" name="잉크 122">
                  <a:extLst>
                    <a:ext uri="{FF2B5EF4-FFF2-40B4-BE49-F238E27FC236}">
                      <a16:creationId xmlns:a16="http://schemas.microsoft.com/office/drawing/2014/main" id="{B023E516-61FC-4873-958A-6F17E3BB9C45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8333320" y="6202120"/>
                  <a:ext cx="26640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124" name="잉크 123">
                  <a:extLst>
                    <a:ext uri="{FF2B5EF4-FFF2-40B4-BE49-F238E27FC236}">
                      <a16:creationId xmlns:a16="http://schemas.microsoft.com/office/drawing/2014/main" id="{D7A0420E-5BAB-40B3-A1C9-6A4C5FC8DA8C}"/>
                    </a:ext>
                  </a:extLst>
                </p14:cNvPr>
                <p14:cNvContentPartPr/>
                <p14:nvPr/>
              </p14:nvContentPartPr>
              <p14:xfrm>
                <a:off x="8525920" y="6343960"/>
                <a:ext cx="5040" cy="1440"/>
              </p14:xfrm>
            </p:contentPart>
          </mc:Choice>
          <mc:Fallback xmlns="">
            <p:pic>
              <p:nvPicPr>
                <p:cNvPr id="124" name="잉크 123">
                  <a:extLst>
                    <a:ext uri="{FF2B5EF4-FFF2-40B4-BE49-F238E27FC236}">
                      <a16:creationId xmlns:a16="http://schemas.microsoft.com/office/drawing/2014/main" id="{D7A0420E-5BAB-40B3-A1C9-6A4C5FC8DA8C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8516920" y="6334960"/>
                  <a:ext cx="22680" cy="1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126" name="잉크 125">
                  <a:extLst>
                    <a:ext uri="{FF2B5EF4-FFF2-40B4-BE49-F238E27FC236}">
                      <a16:creationId xmlns:a16="http://schemas.microsoft.com/office/drawing/2014/main" id="{99A1F34C-C307-4919-A950-48CA23AC8FC7}"/>
                    </a:ext>
                  </a:extLst>
                </p14:cNvPr>
                <p14:cNvContentPartPr/>
                <p14:nvPr/>
              </p14:nvContentPartPr>
              <p14:xfrm>
                <a:off x="6527920" y="6717280"/>
                <a:ext cx="206280" cy="79200"/>
              </p14:xfrm>
            </p:contentPart>
          </mc:Choice>
          <mc:Fallback xmlns="">
            <p:pic>
              <p:nvPicPr>
                <p:cNvPr id="126" name="잉크 125">
                  <a:extLst>
                    <a:ext uri="{FF2B5EF4-FFF2-40B4-BE49-F238E27FC236}">
                      <a16:creationId xmlns:a16="http://schemas.microsoft.com/office/drawing/2014/main" id="{99A1F34C-C307-4919-A950-48CA23AC8FC7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6519280" y="6708640"/>
                  <a:ext cx="22392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127" name="잉크 126">
                  <a:extLst>
                    <a:ext uri="{FF2B5EF4-FFF2-40B4-BE49-F238E27FC236}">
                      <a16:creationId xmlns:a16="http://schemas.microsoft.com/office/drawing/2014/main" id="{C72B0452-F96C-47B8-9BF8-8CEE385021CD}"/>
                    </a:ext>
                  </a:extLst>
                </p14:cNvPr>
                <p14:cNvContentPartPr/>
                <p14:nvPr/>
              </p14:nvContentPartPr>
              <p14:xfrm>
                <a:off x="6818800" y="6726640"/>
                <a:ext cx="60840" cy="109440"/>
              </p14:xfrm>
            </p:contentPart>
          </mc:Choice>
          <mc:Fallback xmlns="">
            <p:pic>
              <p:nvPicPr>
                <p:cNvPr id="127" name="잉크 126">
                  <a:extLst>
                    <a:ext uri="{FF2B5EF4-FFF2-40B4-BE49-F238E27FC236}">
                      <a16:creationId xmlns:a16="http://schemas.microsoft.com/office/drawing/2014/main" id="{C72B0452-F96C-47B8-9BF8-8CEE385021CD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6810160" y="6717640"/>
                  <a:ext cx="7848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128" name="잉크 127">
                  <a:extLst>
                    <a:ext uri="{FF2B5EF4-FFF2-40B4-BE49-F238E27FC236}">
                      <a16:creationId xmlns:a16="http://schemas.microsoft.com/office/drawing/2014/main" id="{5DF98073-6921-42EE-9A3A-B582AEA97871}"/>
                    </a:ext>
                  </a:extLst>
                </p14:cNvPr>
                <p14:cNvContentPartPr/>
                <p14:nvPr/>
              </p14:nvContentPartPr>
              <p14:xfrm>
                <a:off x="6901240" y="6727000"/>
                <a:ext cx="18360" cy="91800"/>
              </p14:xfrm>
            </p:contentPart>
          </mc:Choice>
          <mc:Fallback xmlns="">
            <p:pic>
              <p:nvPicPr>
                <p:cNvPr id="128" name="잉크 127">
                  <a:extLst>
                    <a:ext uri="{FF2B5EF4-FFF2-40B4-BE49-F238E27FC236}">
                      <a16:creationId xmlns:a16="http://schemas.microsoft.com/office/drawing/2014/main" id="{5DF98073-6921-42EE-9A3A-B582AEA97871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6892600" y="6718000"/>
                  <a:ext cx="3600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129" name="잉크 128">
                  <a:extLst>
                    <a:ext uri="{FF2B5EF4-FFF2-40B4-BE49-F238E27FC236}">
                      <a16:creationId xmlns:a16="http://schemas.microsoft.com/office/drawing/2014/main" id="{E2DEE28E-AC56-480D-95E8-E09C8304E5B2}"/>
                    </a:ext>
                  </a:extLst>
                </p14:cNvPr>
                <p14:cNvContentPartPr/>
                <p14:nvPr/>
              </p14:nvContentPartPr>
              <p14:xfrm>
                <a:off x="6930760" y="6724120"/>
                <a:ext cx="59040" cy="83880"/>
              </p14:xfrm>
            </p:contentPart>
          </mc:Choice>
          <mc:Fallback xmlns="">
            <p:pic>
              <p:nvPicPr>
                <p:cNvPr id="129" name="잉크 128">
                  <a:extLst>
                    <a:ext uri="{FF2B5EF4-FFF2-40B4-BE49-F238E27FC236}">
                      <a16:creationId xmlns:a16="http://schemas.microsoft.com/office/drawing/2014/main" id="{E2DEE28E-AC56-480D-95E8-E09C8304E5B2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6922120" y="6715480"/>
                  <a:ext cx="7668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130" name="잉크 129">
                  <a:extLst>
                    <a:ext uri="{FF2B5EF4-FFF2-40B4-BE49-F238E27FC236}">
                      <a16:creationId xmlns:a16="http://schemas.microsoft.com/office/drawing/2014/main" id="{D18CEC8B-254C-495A-846E-8CF09CAA4029}"/>
                    </a:ext>
                  </a:extLst>
                </p14:cNvPr>
                <p14:cNvContentPartPr/>
                <p14:nvPr/>
              </p14:nvContentPartPr>
              <p14:xfrm>
                <a:off x="6999520" y="6692800"/>
                <a:ext cx="28800" cy="47160"/>
              </p14:xfrm>
            </p:contentPart>
          </mc:Choice>
          <mc:Fallback xmlns="">
            <p:pic>
              <p:nvPicPr>
                <p:cNvPr id="130" name="잉크 129">
                  <a:extLst>
                    <a:ext uri="{FF2B5EF4-FFF2-40B4-BE49-F238E27FC236}">
                      <a16:creationId xmlns:a16="http://schemas.microsoft.com/office/drawing/2014/main" id="{D18CEC8B-254C-495A-846E-8CF09CAA4029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6990880" y="6683800"/>
                  <a:ext cx="4644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131" name="잉크 130">
                  <a:extLst>
                    <a:ext uri="{FF2B5EF4-FFF2-40B4-BE49-F238E27FC236}">
                      <a16:creationId xmlns:a16="http://schemas.microsoft.com/office/drawing/2014/main" id="{5D7DF801-E102-4D26-8B4D-D5C8CB7BC6D0}"/>
                    </a:ext>
                  </a:extLst>
                </p14:cNvPr>
                <p14:cNvContentPartPr/>
                <p14:nvPr/>
              </p14:nvContentPartPr>
              <p14:xfrm>
                <a:off x="7065400" y="6664720"/>
                <a:ext cx="15120" cy="133920"/>
              </p14:xfrm>
            </p:contentPart>
          </mc:Choice>
          <mc:Fallback xmlns="">
            <p:pic>
              <p:nvPicPr>
                <p:cNvPr id="131" name="잉크 130">
                  <a:extLst>
                    <a:ext uri="{FF2B5EF4-FFF2-40B4-BE49-F238E27FC236}">
                      <a16:creationId xmlns:a16="http://schemas.microsoft.com/office/drawing/2014/main" id="{5D7DF801-E102-4D26-8B4D-D5C8CB7BC6D0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7056760" y="6656080"/>
                  <a:ext cx="3276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132" name="잉크 131">
                  <a:extLst>
                    <a:ext uri="{FF2B5EF4-FFF2-40B4-BE49-F238E27FC236}">
                      <a16:creationId xmlns:a16="http://schemas.microsoft.com/office/drawing/2014/main" id="{461D29CE-BAAB-4C51-9E43-2779989E2841}"/>
                    </a:ext>
                  </a:extLst>
                </p14:cNvPr>
                <p14:cNvContentPartPr/>
                <p14:nvPr/>
              </p14:nvContentPartPr>
              <p14:xfrm>
                <a:off x="7092400" y="6728440"/>
                <a:ext cx="47880" cy="38160"/>
              </p14:xfrm>
            </p:contentPart>
          </mc:Choice>
          <mc:Fallback xmlns="">
            <p:pic>
              <p:nvPicPr>
                <p:cNvPr id="132" name="잉크 131">
                  <a:extLst>
                    <a:ext uri="{FF2B5EF4-FFF2-40B4-BE49-F238E27FC236}">
                      <a16:creationId xmlns:a16="http://schemas.microsoft.com/office/drawing/2014/main" id="{461D29CE-BAAB-4C51-9E43-2779989E2841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7083400" y="6719440"/>
                  <a:ext cx="6552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133" name="잉크 132">
                  <a:extLst>
                    <a:ext uri="{FF2B5EF4-FFF2-40B4-BE49-F238E27FC236}">
                      <a16:creationId xmlns:a16="http://schemas.microsoft.com/office/drawing/2014/main" id="{527C0B93-170A-4659-B99A-BCE52284A7A6}"/>
                    </a:ext>
                  </a:extLst>
                </p14:cNvPr>
                <p14:cNvContentPartPr/>
                <p14:nvPr/>
              </p14:nvContentPartPr>
              <p14:xfrm>
                <a:off x="7167280" y="6654280"/>
                <a:ext cx="54720" cy="178200"/>
              </p14:xfrm>
            </p:contentPart>
          </mc:Choice>
          <mc:Fallback xmlns="">
            <p:pic>
              <p:nvPicPr>
                <p:cNvPr id="133" name="잉크 132">
                  <a:extLst>
                    <a:ext uri="{FF2B5EF4-FFF2-40B4-BE49-F238E27FC236}">
                      <a16:creationId xmlns:a16="http://schemas.microsoft.com/office/drawing/2014/main" id="{527C0B93-170A-4659-B99A-BCE52284A7A6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7158280" y="6645280"/>
                  <a:ext cx="7236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135" name="잉크 134">
                  <a:extLst>
                    <a:ext uri="{FF2B5EF4-FFF2-40B4-BE49-F238E27FC236}">
                      <a16:creationId xmlns:a16="http://schemas.microsoft.com/office/drawing/2014/main" id="{8E801721-759A-4357-A8D5-1AEB61F5D003}"/>
                    </a:ext>
                  </a:extLst>
                </p14:cNvPr>
                <p14:cNvContentPartPr/>
                <p14:nvPr/>
              </p14:nvContentPartPr>
              <p14:xfrm>
                <a:off x="7330720" y="6690120"/>
                <a:ext cx="71280" cy="117720"/>
              </p14:xfrm>
            </p:contentPart>
          </mc:Choice>
          <mc:Fallback xmlns="">
            <p:pic>
              <p:nvPicPr>
                <p:cNvPr id="135" name="잉크 134">
                  <a:extLst>
                    <a:ext uri="{FF2B5EF4-FFF2-40B4-BE49-F238E27FC236}">
                      <a16:creationId xmlns:a16="http://schemas.microsoft.com/office/drawing/2014/main" id="{8E801721-759A-4357-A8D5-1AEB61F5D003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7321720" y="6681120"/>
                  <a:ext cx="8892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136" name="잉크 135">
                  <a:extLst>
                    <a:ext uri="{FF2B5EF4-FFF2-40B4-BE49-F238E27FC236}">
                      <a16:creationId xmlns:a16="http://schemas.microsoft.com/office/drawing/2014/main" id="{6275A29D-5EE7-47A2-86C1-386D3FB5B36C}"/>
                    </a:ext>
                  </a:extLst>
                </p14:cNvPr>
                <p14:cNvContentPartPr/>
                <p14:nvPr/>
              </p14:nvContentPartPr>
              <p14:xfrm>
                <a:off x="7396240" y="6706320"/>
                <a:ext cx="62280" cy="75960"/>
              </p14:xfrm>
            </p:contentPart>
          </mc:Choice>
          <mc:Fallback xmlns="">
            <p:pic>
              <p:nvPicPr>
                <p:cNvPr id="136" name="잉크 135">
                  <a:extLst>
                    <a:ext uri="{FF2B5EF4-FFF2-40B4-BE49-F238E27FC236}">
                      <a16:creationId xmlns:a16="http://schemas.microsoft.com/office/drawing/2014/main" id="{6275A29D-5EE7-47A2-86C1-386D3FB5B36C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7387600" y="6697320"/>
                  <a:ext cx="7992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137" name="잉크 136">
                  <a:extLst>
                    <a:ext uri="{FF2B5EF4-FFF2-40B4-BE49-F238E27FC236}">
                      <a16:creationId xmlns:a16="http://schemas.microsoft.com/office/drawing/2014/main" id="{D685827F-21DB-481A-A1A2-88F0D260D7AC}"/>
                    </a:ext>
                  </a:extLst>
                </p14:cNvPr>
                <p14:cNvContentPartPr/>
                <p14:nvPr/>
              </p14:nvContentPartPr>
              <p14:xfrm>
                <a:off x="7463560" y="6657360"/>
                <a:ext cx="29880" cy="131400"/>
              </p14:xfrm>
            </p:contentPart>
          </mc:Choice>
          <mc:Fallback xmlns="">
            <p:pic>
              <p:nvPicPr>
                <p:cNvPr id="137" name="잉크 136">
                  <a:extLst>
                    <a:ext uri="{FF2B5EF4-FFF2-40B4-BE49-F238E27FC236}">
                      <a16:creationId xmlns:a16="http://schemas.microsoft.com/office/drawing/2014/main" id="{D685827F-21DB-481A-A1A2-88F0D260D7AC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7454560" y="6648720"/>
                  <a:ext cx="4752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138" name="잉크 137">
                  <a:extLst>
                    <a:ext uri="{FF2B5EF4-FFF2-40B4-BE49-F238E27FC236}">
                      <a16:creationId xmlns:a16="http://schemas.microsoft.com/office/drawing/2014/main" id="{731AEDCE-D31A-4D6B-9AB5-FC0B086DCA8F}"/>
                    </a:ext>
                  </a:extLst>
                </p14:cNvPr>
                <p14:cNvContentPartPr/>
                <p14:nvPr/>
              </p14:nvContentPartPr>
              <p14:xfrm>
                <a:off x="7513240" y="6659880"/>
                <a:ext cx="19080" cy="112680"/>
              </p14:xfrm>
            </p:contentPart>
          </mc:Choice>
          <mc:Fallback xmlns="">
            <p:pic>
              <p:nvPicPr>
                <p:cNvPr id="138" name="잉크 137">
                  <a:extLst>
                    <a:ext uri="{FF2B5EF4-FFF2-40B4-BE49-F238E27FC236}">
                      <a16:creationId xmlns:a16="http://schemas.microsoft.com/office/drawing/2014/main" id="{731AEDCE-D31A-4D6B-9AB5-FC0B086DCA8F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7504240" y="6650880"/>
                  <a:ext cx="3672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139" name="잉크 138">
                  <a:extLst>
                    <a:ext uri="{FF2B5EF4-FFF2-40B4-BE49-F238E27FC236}">
                      <a16:creationId xmlns:a16="http://schemas.microsoft.com/office/drawing/2014/main" id="{5461266E-6E4B-4DFE-AF36-61C36FFE464E}"/>
                    </a:ext>
                  </a:extLst>
                </p14:cNvPr>
                <p14:cNvContentPartPr/>
                <p14:nvPr/>
              </p14:nvContentPartPr>
              <p14:xfrm>
                <a:off x="7539880" y="6635040"/>
                <a:ext cx="112680" cy="127080"/>
              </p14:xfrm>
            </p:contentPart>
          </mc:Choice>
          <mc:Fallback xmlns="">
            <p:pic>
              <p:nvPicPr>
                <p:cNvPr id="139" name="잉크 138">
                  <a:extLst>
                    <a:ext uri="{FF2B5EF4-FFF2-40B4-BE49-F238E27FC236}">
                      <a16:creationId xmlns:a16="http://schemas.microsoft.com/office/drawing/2014/main" id="{5461266E-6E4B-4DFE-AF36-61C36FFE464E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7530880" y="6626400"/>
                  <a:ext cx="13032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140" name="잉크 139">
                  <a:extLst>
                    <a:ext uri="{FF2B5EF4-FFF2-40B4-BE49-F238E27FC236}">
                      <a16:creationId xmlns:a16="http://schemas.microsoft.com/office/drawing/2014/main" id="{E68B8AAA-3408-4CB3-908C-553B719174BF}"/>
                    </a:ext>
                  </a:extLst>
                </p14:cNvPr>
                <p14:cNvContentPartPr/>
                <p14:nvPr/>
              </p14:nvContentPartPr>
              <p14:xfrm>
                <a:off x="7645360" y="6701640"/>
                <a:ext cx="64440" cy="30600"/>
              </p14:xfrm>
            </p:contentPart>
          </mc:Choice>
          <mc:Fallback xmlns="">
            <p:pic>
              <p:nvPicPr>
                <p:cNvPr id="140" name="잉크 139">
                  <a:extLst>
                    <a:ext uri="{FF2B5EF4-FFF2-40B4-BE49-F238E27FC236}">
                      <a16:creationId xmlns:a16="http://schemas.microsoft.com/office/drawing/2014/main" id="{E68B8AAA-3408-4CB3-908C-553B719174BF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7636720" y="6692640"/>
                  <a:ext cx="8208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141" name="잉크 140">
                  <a:extLst>
                    <a:ext uri="{FF2B5EF4-FFF2-40B4-BE49-F238E27FC236}">
                      <a16:creationId xmlns:a16="http://schemas.microsoft.com/office/drawing/2014/main" id="{B7FCC9DD-60AA-4FAD-8351-FF6DDC3A2FB6}"/>
                    </a:ext>
                  </a:extLst>
                </p14:cNvPr>
                <p14:cNvContentPartPr/>
                <p14:nvPr/>
              </p14:nvContentPartPr>
              <p14:xfrm>
                <a:off x="7685320" y="6645480"/>
                <a:ext cx="35280" cy="104400"/>
              </p14:xfrm>
            </p:contentPart>
          </mc:Choice>
          <mc:Fallback xmlns="">
            <p:pic>
              <p:nvPicPr>
                <p:cNvPr id="141" name="잉크 140">
                  <a:extLst>
                    <a:ext uri="{FF2B5EF4-FFF2-40B4-BE49-F238E27FC236}">
                      <a16:creationId xmlns:a16="http://schemas.microsoft.com/office/drawing/2014/main" id="{B7FCC9DD-60AA-4FAD-8351-FF6DDC3A2FB6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7676320" y="6636480"/>
                  <a:ext cx="5292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142" name="잉크 141">
                  <a:extLst>
                    <a:ext uri="{FF2B5EF4-FFF2-40B4-BE49-F238E27FC236}">
                      <a16:creationId xmlns:a16="http://schemas.microsoft.com/office/drawing/2014/main" id="{AB1211F3-8E0A-4A3A-920B-F5C368CC20F6}"/>
                    </a:ext>
                  </a:extLst>
                </p14:cNvPr>
                <p14:cNvContentPartPr/>
                <p14:nvPr/>
              </p14:nvContentPartPr>
              <p14:xfrm>
                <a:off x="7727440" y="6640800"/>
                <a:ext cx="65160" cy="77040"/>
              </p14:xfrm>
            </p:contentPart>
          </mc:Choice>
          <mc:Fallback xmlns="">
            <p:pic>
              <p:nvPicPr>
                <p:cNvPr id="142" name="잉크 141">
                  <a:extLst>
                    <a:ext uri="{FF2B5EF4-FFF2-40B4-BE49-F238E27FC236}">
                      <a16:creationId xmlns:a16="http://schemas.microsoft.com/office/drawing/2014/main" id="{AB1211F3-8E0A-4A3A-920B-F5C368CC20F6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7718440" y="6632160"/>
                  <a:ext cx="8280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143" name="잉크 142">
                  <a:extLst>
                    <a:ext uri="{FF2B5EF4-FFF2-40B4-BE49-F238E27FC236}">
                      <a16:creationId xmlns:a16="http://schemas.microsoft.com/office/drawing/2014/main" id="{0800BA33-76D1-4694-B372-3330E864201D}"/>
                    </a:ext>
                  </a:extLst>
                </p14:cNvPr>
                <p14:cNvContentPartPr/>
                <p14:nvPr/>
              </p14:nvContentPartPr>
              <p14:xfrm>
                <a:off x="7780720" y="6645120"/>
                <a:ext cx="95760" cy="78840"/>
              </p14:xfrm>
            </p:contentPart>
          </mc:Choice>
          <mc:Fallback xmlns="">
            <p:pic>
              <p:nvPicPr>
                <p:cNvPr id="143" name="잉크 142">
                  <a:extLst>
                    <a:ext uri="{FF2B5EF4-FFF2-40B4-BE49-F238E27FC236}">
                      <a16:creationId xmlns:a16="http://schemas.microsoft.com/office/drawing/2014/main" id="{0800BA33-76D1-4694-B372-3330E864201D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7772080" y="6636120"/>
                  <a:ext cx="11340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144" name="잉크 143">
                  <a:extLst>
                    <a:ext uri="{FF2B5EF4-FFF2-40B4-BE49-F238E27FC236}">
                      <a16:creationId xmlns:a16="http://schemas.microsoft.com/office/drawing/2014/main" id="{63614A07-F6B9-47D1-AAD1-EDAA487B799B}"/>
                    </a:ext>
                  </a:extLst>
                </p14:cNvPr>
                <p14:cNvContentPartPr/>
                <p14:nvPr/>
              </p14:nvContentPartPr>
              <p14:xfrm>
                <a:off x="7906720" y="6723960"/>
                <a:ext cx="69120" cy="21960"/>
              </p14:xfrm>
            </p:contentPart>
          </mc:Choice>
          <mc:Fallback xmlns="">
            <p:pic>
              <p:nvPicPr>
                <p:cNvPr id="144" name="잉크 143">
                  <a:extLst>
                    <a:ext uri="{FF2B5EF4-FFF2-40B4-BE49-F238E27FC236}">
                      <a16:creationId xmlns:a16="http://schemas.microsoft.com/office/drawing/2014/main" id="{63614A07-F6B9-47D1-AAD1-EDAA487B799B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7898080" y="6715320"/>
                  <a:ext cx="8676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145" name="잉크 144">
                  <a:extLst>
                    <a:ext uri="{FF2B5EF4-FFF2-40B4-BE49-F238E27FC236}">
                      <a16:creationId xmlns:a16="http://schemas.microsoft.com/office/drawing/2014/main" id="{CDF65080-C36D-466A-A75D-5613664383D7}"/>
                    </a:ext>
                  </a:extLst>
                </p14:cNvPr>
                <p14:cNvContentPartPr/>
                <p14:nvPr/>
              </p14:nvContentPartPr>
              <p14:xfrm>
                <a:off x="7979800" y="6585720"/>
                <a:ext cx="84240" cy="95400"/>
              </p14:xfrm>
            </p:contentPart>
          </mc:Choice>
          <mc:Fallback xmlns="">
            <p:pic>
              <p:nvPicPr>
                <p:cNvPr id="145" name="잉크 144">
                  <a:extLst>
                    <a:ext uri="{FF2B5EF4-FFF2-40B4-BE49-F238E27FC236}">
                      <a16:creationId xmlns:a16="http://schemas.microsoft.com/office/drawing/2014/main" id="{CDF65080-C36D-466A-A75D-5613664383D7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7970800" y="6577080"/>
                  <a:ext cx="10188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146" name="잉크 145">
                  <a:extLst>
                    <a:ext uri="{FF2B5EF4-FFF2-40B4-BE49-F238E27FC236}">
                      <a16:creationId xmlns:a16="http://schemas.microsoft.com/office/drawing/2014/main" id="{6081ABDD-76A8-413E-8F24-7AFD09094632}"/>
                    </a:ext>
                  </a:extLst>
                </p14:cNvPr>
                <p14:cNvContentPartPr/>
                <p14:nvPr/>
              </p14:nvContentPartPr>
              <p14:xfrm>
                <a:off x="8061880" y="6596160"/>
                <a:ext cx="31680" cy="166320"/>
              </p14:xfrm>
            </p:contentPart>
          </mc:Choice>
          <mc:Fallback xmlns="">
            <p:pic>
              <p:nvPicPr>
                <p:cNvPr id="146" name="잉크 145">
                  <a:extLst>
                    <a:ext uri="{FF2B5EF4-FFF2-40B4-BE49-F238E27FC236}">
                      <a16:creationId xmlns:a16="http://schemas.microsoft.com/office/drawing/2014/main" id="{6081ABDD-76A8-413E-8F24-7AFD09094632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8053240" y="6587520"/>
                  <a:ext cx="4932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147" name="잉크 146">
                  <a:extLst>
                    <a:ext uri="{FF2B5EF4-FFF2-40B4-BE49-F238E27FC236}">
                      <a16:creationId xmlns:a16="http://schemas.microsoft.com/office/drawing/2014/main" id="{10C9CCEC-B088-4184-86AD-5C405A841C03}"/>
                    </a:ext>
                  </a:extLst>
                </p14:cNvPr>
                <p14:cNvContentPartPr/>
                <p14:nvPr/>
              </p14:nvContentPartPr>
              <p14:xfrm>
                <a:off x="8078440" y="6618840"/>
                <a:ext cx="43200" cy="69120"/>
              </p14:xfrm>
            </p:contentPart>
          </mc:Choice>
          <mc:Fallback xmlns="">
            <p:pic>
              <p:nvPicPr>
                <p:cNvPr id="147" name="잉크 146">
                  <a:extLst>
                    <a:ext uri="{FF2B5EF4-FFF2-40B4-BE49-F238E27FC236}">
                      <a16:creationId xmlns:a16="http://schemas.microsoft.com/office/drawing/2014/main" id="{10C9CCEC-B088-4184-86AD-5C405A841C03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8069440" y="6610200"/>
                  <a:ext cx="6084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148" name="잉크 147">
                  <a:extLst>
                    <a:ext uri="{FF2B5EF4-FFF2-40B4-BE49-F238E27FC236}">
                      <a16:creationId xmlns:a16="http://schemas.microsoft.com/office/drawing/2014/main" id="{DEEC5D35-AAFA-4156-8BF2-9168ABB0EE65}"/>
                    </a:ext>
                  </a:extLst>
                </p14:cNvPr>
                <p14:cNvContentPartPr/>
                <p14:nvPr/>
              </p14:nvContentPartPr>
              <p14:xfrm>
                <a:off x="8129200" y="6532080"/>
                <a:ext cx="24480" cy="133200"/>
              </p14:xfrm>
            </p:contentPart>
          </mc:Choice>
          <mc:Fallback xmlns="">
            <p:pic>
              <p:nvPicPr>
                <p:cNvPr id="148" name="잉크 147">
                  <a:extLst>
                    <a:ext uri="{FF2B5EF4-FFF2-40B4-BE49-F238E27FC236}">
                      <a16:creationId xmlns:a16="http://schemas.microsoft.com/office/drawing/2014/main" id="{DEEC5D35-AAFA-4156-8BF2-9168ABB0EE65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8120200" y="6523440"/>
                  <a:ext cx="4212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149" name="잉크 148">
                  <a:extLst>
                    <a:ext uri="{FF2B5EF4-FFF2-40B4-BE49-F238E27FC236}">
                      <a16:creationId xmlns:a16="http://schemas.microsoft.com/office/drawing/2014/main" id="{A187DC3C-37A8-4A24-BA12-CA5DD6AB2B3D}"/>
                    </a:ext>
                  </a:extLst>
                </p14:cNvPr>
                <p14:cNvContentPartPr/>
                <p14:nvPr/>
              </p14:nvContentPartPr>
              <p14:xfrm>
                <a:off x="8160520" y="6538560"/>
                <a:ext cx="23400" cy="106560"/>
              </p14:xfrm>
            </p:contentPart>
          </mc:Choice>
          <mc:Fallback xmlns="">
            <p:pic>
              <p:nvPicPr>
                <p:cNvPr id="149" name="잉크 148">
                  <a:extLst>
                    <a:ext uri="{FF2B5EF4-FFF2-40B4-BE49-F238E27FC236}">
                      <a16:creationId xmlns:a16="http://schemas.microsoft.com/office/drawing/2014/main" id="{A187DC3C-37A8-4A24-BA12-CA5DD6AB2B3D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8151880" y="6529560"/>
                  <a:ext cx="4104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150" name="잉크 149">
                  <a:extLst>
                    <a:ext uri="{FF2B5EF4-FFF2-40B4-BE49-F238E27FC236}">
                      <a16:creationId xmlns:a16="http://schemas.microsoft.com/office/drawing/2014/main" id="{6AFB9C08-EB09-4C22-BD8A-FF73C64B4EAA}"/>
                    </a:ext>
                  </a:extLst>
                </p14:cNvPr>
                <p14:cNvContentPartPr/>
                <p14:nvPr/>
              </p14:nvContentPartPr>
              <p14:xfrm>
                <a:off x="8183200" y="6546480"/>
                <a:ext cx="80280" cy="101520"/>
              </p14:xfrm>
            </p:contentPart>
          </mc:Choice>
          <mc:Fallback xmlns="">
            <p:pic>
              <p:nvPicPr>
                <p:cNvPr id="150" name="잉크 149">
                  <a:extLst>
                    <a:ext uri="{FF2B5EF4-FFF2-40B4-BE49-F238E27FC236}">
                      <a16:creationId xmlns:a16="http://schemas.microsoft.com/office/drawing/2014/main" id="{6AFB9C08-EB09-4C22-BD8A-FF73C64B4EAA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8174560" y="6537840"/>
                  <a:ext cx="9792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151" name="잉크 150">
                  <a:extLst>
                    <a:ext uri="{FF2B5EF4-FFF2-40B4-BE49-F238E27FC236}">
                      <a16:creationId xmlns:a16="http://schemas.microsoft.com/office/drawing/2014/main" id="{CE3F9F8A-0AD2-4D27-82E7-7E4A9F0FB997}"/>
                    </a:ext>
                  </a:extLst>
                </p14:cNvPr>
                <p14:cNvContentPartPr/>
                <p14:nvPr/>
              </p14:nvContentPartPr>
              <p14:xfrm>
                <a:off x="8304520" y="6562680"/>
                <a:ext cx="73440" cy="6480"/>
              </p14:xfrm>
            </p:contentPart>
          </mc:Choice>
          <mc:Fallback xmlns="">
            <p:pic>
              <p:nvPicPr>
                <p:cNvPr id="151" name="잉크 150">
                  <a:extLst>
                    <a:ext uri="{FF2B5EF4-FFF2-40B4-BE49-F238E27FC236}">
                      <a16:creationId xmlns:a16="http://schemas.microsoft.com/office/drawing/2014/main" id="{CE3F9F8A-0AD2-4D27-82E7-7E4A9F0FB997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8295880" y="6554040"/>
                  <a:ext cx="9108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152" name="잉크 151">
                  <a:extLst>
                    <a:ext uri="{FF2B5EF4-FFF2-40B4-BE49-F238E27FC236}">
                      <a16:creationId xmlns:a16="http://schemas.microsoft.com/office/drawing/2014/main" id="{E66CE685-5EC3-47E4-8B02-815FA88B8835}"/>
                    </a:ext>
                  </a:extLst>
                </p14:cNvPr>
                <p14:cNvContentPartPr/>
                <p14:nvPr/>
              </p14:nvContentPartPr>
              <p14:xfrm>
                <a:off x="8320720" y="6577080"/>
                <a:ext cx="78840" cy="20880"/>
              </p14:xfrm>
            </p:contentPart>
          </mc:Choice>
          <mc:Fallback xmlns="">
            <p:pic>
              <p:nvPicPr>
                <p:cNvPr id="152" name="잉크 151">
                  <a:extLst>
                    <a:ext uri="{FF2B5EF4-FFF2-40B4-BE49-F238E27FC236}">
                      <a16:creationId xmlns:a16="http://schemas.microsoft.com/office/drawing/2014/main" id="{E66CE685-5EC3-47E4-8B02-815FA88B8835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8311720" y="6568080"/>
                  <a:ext cx="9648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153" name="잉크 152">
                  <a:extLst>
                    <a:ext uri="{FF2B5EF4-FFF2-40B4-BE49-F238E27FC236}">
                      <a16:creationId xmlns:a16="http://schemas.microsoft.com/office/drawing/2014/main" id="{85DE4755-9CFB-48AF-A0C5-E0BB4BEB3DFA}"/>
                    </a:ext>
                  </a:extLst>
                </p14:cNvPr>
                <p14:cNvContentPartPr/>
                <p14:nvPr/>
              </p14:nvContentPartPr>
              <p14:xfrm>
                <a:off x="8400280" y="6500400"/>
                <a:ext cx="43920" cy="90360"/>
              </p14:xfrm>
            </p:contentPart>
          </mc:Choice>
          <mc:Fallback xmlns="">
            <p:pic>
              <p:nvPicPr>
                <p:cNvPr id="153" name="잉크 152">
                  <a:extLst>
                    <a:ext uri="{FF2B5EF4-FFF2-40B4-BE49-F238E27FC236}">
                      <a16:creationId xmlns:a16="http://schemas.microsoft.com/office/drawing/2014/main" id="{85DE4755-9CFB-48AF-A0C5-E0BB4BEB3DFA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8391640" y="6491400"/>
                  <a:ext cx="6156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154" name="잉크 153">
                  <a:extLst>
                    <a:ext uri="{FF2B5EF4-FFF2-40B4-BE49-F238E27FC236}">
                      <a16:creationId xmlns:a16="http://schemas.microsoft.com/office/drawing/2014/main" id="{86B8FF93-CDC1-4AB6-BFA2-9692E97BA22F}"/>
                    </a:ext>
                  </a:extLst>
                </p14:cNvPr>
                <p14:cNvContentPartPr/>
                <p14:nvPr/>
              </p14:nvContentPartPr>
              <p14:xfrm>
                <a:off x="8472280" y="6568440"/>
                <a:ext cx="17280" cy="12600"/>
              </p14:xfrm>
            </p:contentPart>
          </mc:Choice>
          <mc:Fallback xmlns="">
            <p:pic>
              <p:nvPicPr>
                <p:cNvPr id="154" name="잉크 153">
                  <a:extLst>
                    <a:ext uri="{FF2B5EF4-FFF2-40B4-BE49-F238E27FC236}">
                      <a16:creationId xmlns:a16="http://schemas.microsoft.com/office/drawing/2014/main" id="{86B8FF93-CDC1-4AB6-BFA2-9692E97BA22F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8463640" y="6559440"/>
                  <a:ext cx="3492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155" name="잉크 154">
                  <a:extLst>
                    <a:ext uri="{FF2B5EF4-FFF2-40B4-BE49-F238E27FC236}">
                      <a16:creationId xmlns:a16="http://schemas.microsoft.com/office/drawing/2014/main" id="{D607CBF1-8408-443B-B56B-9CD176A93376}"/>
                    </a:ext>
                  </a:extLst>
                </p14:cNvPr>
                <p14:cNvContentPartPr/>
                <p14:nvPr/>
              </p14:nvContentPartPr>
              <p14:xfrm>
                <a:off x="8518360" y="6468360"/>
                <a:ext cx="20880" cy="123120"/>
              </p14:xfrm>
            </p:contentPart>
          </mc:Choice>
          <mc:Fallback xmlns="">
            <p:pic>
              <p:nvPicPr>
                <p:cNvPr id="155" name="잉크 154">
                  <a:extLst>
                    <a:ext uri="{FF2B5EF4-FFF2-40B4-BE49-F238E27FC236}">
                      <a16:creationId xmlns:a16="http://schemas.microsoft.com/office/drawing/2014/main" id="{D607CBF1-8408-443B-B56B-9CD176A93376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8509360" y="6459720"/>
                  <a:ext cx="3852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157" name="잉크 156">
                  <a:extLst>
                    <a:ext uri="{FF2B5EF4-FFF2-40B4-BE49-F238E27FC236}">
                      <a16:creationId xmlns:a16="http://schemas.microsoft.com/office/drawing/2014/main" id="{52C0282F-CB97-4082-AB12-B9A1152F1009}"/>
                    </a:ext>
                  </a:extLst>
                </p14:cNvPr>
                <p14:cNvContentPartPr/>
                <p14:nvPr/>
              </p14:nvContentPartPr>
              <p14:xfrm>
                <a:off x="8642200" y="6378720"/>
                <a:ext cx="139680" cy="309240"/>
              </p14:xfrm>
            </p:contentPart>
          </mc:Choice>
          <mc:Fallback xmlns="">
            <p:pic>
              <p:nvPicPr>
                <p:cNvPr id="157" name="잉크 156">
                  <a:extLst>
                    <a:ext uri="{FF2B5EF4-FFF2-40B4-BE49-F238E27FC236}">
                      <a16:creationId xmlns:a16="http://schemas.microsoft.com/office/drawing/2014/main" id="{52C0282F-CB97-4082-AB12-B9A1152F1009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8633200" y="6370080"/>
                  <a:ext cx="157320" cy="32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158" name="잉크 157">
                  <a:extLst>
                    <a:ext uri="{FF2B5EF4-FFF2-40B4-BE49-F238E27FC236}">
                      <a16:creationId xmlns:a16="http://schemas.microsoft.com/office/drawing/2014/main" id="{89A15826-5705-4CD2-A5EF-D37C77F9269C}"/>
                    </a:ext>
                  </a:extLst>
                </p14:cNvPr>
                <p14:cNvContentPartPr/>
                <p14:nvPr/>
              </p14:nvContentPartPr>
              <p14:xfrm>
                <a:off x="7241800" y="6636120"/>
                <a:ext cx="130320" cy="225000"/>
              </p14:xfrm>
            </p:contentPart>
          </mc:Choice>
          <mc:Fallback xmlns="">
            <p:pic>
              <p:nvPicPr>
                <p:cNvPr id="158" name="잉크 157">
                  <a:extLst>
                    <a:ext uri="{FF2B5EF4-FFF2-40B4-BE49-F238E27FC236}">
                      <a16:creationId xmlns:a16="http://schemas.microsoft.com/office/drawing/2014/main" id="{89A15826-5705-4CD2-A5EF-D37C77F9269C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7232800" y="6627120"/>
                  <a:ext cx="147960" cy="2426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346379847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147927D7-C422-422C-8E64-71C37FE257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1369"/>
            <a:ext cx="6257925" cy="64008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잉크 2">
                <a:extLst>
                  <a:ext uri="{FF2B5EF4-FFF2-40B4-BE49-F238E27FC236}">
                    <a16:creationId xmlns:a16="http://schemas.microsoft.com/office/drawing/2014/main" id="{3F5EC94E-E589-4684-803D-8D02E5DC8950}"/>
                  </a:ext>
                </a:extLst>
              </p14:cNvPr>
              <p14:cNvContentPartPr/>
              <p14:nvPr/>
            </p14:nvContentPartPr>
            <p14:xfrm>
              <a:off x="3274288" y="1085575"/>
              <a:ext cx="2771640" cy="60480"/>
            </p14:xfrm>
          </p:contentPart>
        </mc:Choice>
        <mc:Fallback xmlns="">
          <p:pic>
            <p:nvPicPr>
              <p:cNvPr id="3" name="잉크 2">
                <a:extLst>
                  <a:ext uri="{FF2B5EF4-FFF2-40B4-BE49-F238E27FC236}">
                    <a16:creationId xmlns:a16="http://schemas.microsoft.com/office/drawing/2014/main" id="{3F5EC94E-E589-4684-803D-8D02E5DC895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65648" y="1076935"/>
                <a:ext cx="2789280" cy="78120"/>
              </a:xfrm>
              <a:prstGeom prst="rect">
                <a:avLst/>
              </a:prstGeom>
            </p:spPr>
          </p:pic>
        </mc:Fallback>
      </mc:AlternateContent>
      <p:grpSp>
        <p:nvGrpSpPr>
          <p:cNvPr id="34" name="그룹 33">
            <a:extLst>
              <a:ext uri="{FF2B5EF4-FFF2-40B4-BE49-F238E27FC236}">
                <a16:creationId xmlns:a16="http://schemas.microsoft.com/office/drawing/2014/main" id="{8778EE4D-5FCF-4138-BB7B-76FE4096E570}"/>
              </a:ext>
            </a:extLst>
          </p:cNvPr>
          <p:cNvGrpSpPr/>
          <p:nvPr/>
        </p:nvGrpSpPr>
        <p:grpSpPr>
          <a:xfrm>
            <a:off x="5381484" y="1028967"/>
            <a:ext cx="1964880" cy="546840"/>
            <a:chOff x="5333488" y="746815"/>
            <a:chExt cx="1964880" cy="546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4" name="잉크 3">
                  <a:extLst>
                    <a:ext uri="{FF2B5EF4-FFF2-40B4-BE49-F238E27FC236}">
                      <a16:creationId xmlns:a16="http://schemas.microsoft.com/office/drawing/2014/main" id="{A30C8EE8-34D6-4856-82A9-C8D99AC25F5C}"/>
                    </a:ext>
                  </a:extLst>
                </p14:cNvPr>
                <p14:cNvContentPartPr/>
                <p14:nvPr/>
              </p14:nvContentPartPr>
              <p14:xfrm>
                <a:off x="5333488" y="746815"/>
                <a:ext cx="789480" cy="477000"/>
              </p14:xfrm>
            </p:contentPart>
          </mc:Choice>
          <mc:Fallback xmlns="">
            <p:pic>
              <p:nvPicPr>
                <p:cNvPr id="4" name="잉크 3">
                  <a:extLst>
                    <a:ext uri="{FF2B5EF4-FFF2-40B4-BE49-F238E27FC236}">
                      <a16:creationId xmlns:a16="http://schemas.microsoft.com/office/drawing/2014/main" id="{A30C8EE8-34D6-4856-82A9-C8D99AC25F5C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324488" y="737815"/>
                  <a:ext cx="807120" cy="49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5" name="잉크 4">
                  <a:extLst>
                    <a:ext uri="{FF2B5EF4-FFF2-40B4-BE49-F238E27FC236}">
                      <a16:creationId xmlns:a16="http://schemas.microsoft.com/office/drawing/2014/main" id="{04B37B44-879C-4349-AF29-0A158F3EEA7E}"/>
                    </a:ext>
                  </a:extLst>
                </p14:cNvPr>
                <p14:cNvContentPartPr/>
                <p14:nvPr/>
              </p14:nvContentPartPr>
              <p14:xfrm>
                <a:off x="6203248" y="804775"/>
                <a:ext cx="140040" cy="211320"/>
              </p14:xfrm>
            </p:contentPart>
          </mc:Choice>
          <mc:Fallback xmlns="">
            <p:pic>
              <p:nvPicPr>
                <p:cNvPr id="5" name="잉크 4">
                  <a:extLst>
                    <a:ext uri="{FF2B5EF4-FFF2-40B4-BE49-F238E27FC236}">
                      <a16:creationId xmlns:a16="http://schemas.microsoft.com/office/drawing/2014/main" id="{04B37B44-879C-4349-AF29-0A158F3EEA7E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194248" y="795775"/>
                  <a:ext cx="15768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6" name="잉크 5">
                  <a:extLst>
                    <a:ext uri="{FF2B5EF4-FFF2-40B4-BE49-F238E27FC236}">
                      <a16:creationId xmlns:a16="http://schemas.microsoft.com/office/drawing/2014/main" id="{081D19B1-CF06-4371-85D5-9BFC2C59AA04}"/>
                    </a:ext>
                  </a:extLst>
                </p14:cNvPr>
                <p14:cNvContentPartPr/>
                <p14:nvPr/>
              </p14:nvContentPartPr>
              <p14:xfrm>
                <a:off x="6351208" y="913855"/>
                <a:ext cx="68760" cy="94680"/>
              </p14:xfrm>
            </p:contentPart>
          </mc:Choice>
          <mc:Fallback xmlns="">
            <p:pic>
              <p:nvPicPr>
                <p:cNvPr id="6" name="잉크 5">
                  <a:extLst>
                    <a:ext uri="{FF2B5EF4-FFF2-40B4-BE49-F238E27FC236}">
                      <a16:creationId xmlns:a16="http://schemas.microsoft.com/office/drawing/2014/main" id="{081D19B1-CF06-4371-85D5-9BFC2C59AA04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342208" y="905215"/>
                  <a:ext cx="8640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4B6CFD85-B851-4A80-A84E-73D44EE5CA98}"/>
                    </a:ext>
                  </a:extLst>
                </p14:cNvPr>
                <p14:cNvContentPartPr/>
                <p14:nvPr/>
              </p14:nvContentPartPr>
              <p14:xfrm>
                <a:off x="6401248" y="931135"/>
                <a:ext cx="90720" cy="29520"/>
              </p14:xfrm>
            </p:contentPart>
          </mc:Choice>
          <mc:Fallback xmlns="">
            <p:pic>
              <p:nvPicPr>
                <p:cNvPr id="7" name="잉크 6">
                  <a:extLst>
                    <a:ext uri="{FF2B5EF4-FFF2-40B4-BE49-F238E27FC236}">
                      <a16:creationId xmlns:a16="http://schemas.microsoft.com/office/drawing/2014/main" id="{4B6CFD85-B851-4A80-A84E-73D44EE5CA98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392248" y="922135"/>
                  <a:ext cx="10836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192682E4-D08F-4483-BCE5-26B32E78F197}"/>
                    </a:ext>
                  </a:extLst>
                </p14:cNvPr>
                <p14:cNvContentPartPr/>
                <p14:nvPr/>
              </p14:nvContentPartPr>
              <p14:xfrm>
                <a:off x="6435808" y="899815"/>
                <a:ext cx="41400" cy="87840"/>
              </p14:xfrm>
            </p:contentPart>
          </mc:Choice>
          <mc:Fallback xmlns=""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192682E4-D08F-4483-BCE5-26B32E78F197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427168" y="891175"/>
                  <a:ext cx="5904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C2C84DC3-C8DB-466E-8B81-B2F8D477BC2C}"/>
                    </a:ext>
                  </a:extLst>
                </p14:cNvPr>
                <p14:cNvContentPartPr/>
                <p14:nvPr/>
              </p14:nvContentPartPr>
              <p14:xfrm>
                <a:off x="6477208" y="905575"/>
                <a:ext cx="94320" cy="64800"/>
              </p14:xfrm>
            </p:contentPart>
          </mc:Choice>
          <mc:Fallback xmlns=""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C2C84DC3-C8DB-466E-8B81-B2F8D477BC2C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468208" y="896575"/>
                  <a:ext cx="11196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3589AC2C-159B-41A6-839E-8650D8F66B02}"/>
                    </a:ext>
                  </a:extLst>
                </p14:cNvPr>
                <p14:cNvContentPartPr/>
                <p14:nvPr/>
              </p14:nvContentPartPr>
              <p14:xfrm>
                <a:off x="6642448" y="842215"/>
                <a:ext cx="111960" cy="81360"/>
              </p14:xfrm>
            </p:contentPart>
          </mc:Choice>
          <mc:Fallback xmlns=""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3589AC2C-159B-41A6-839E-8650D8F66B02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6633808" y="833215"/>
                  <a:ext cx="12960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A46EEA68-6902-407A-9282-C157D95B0AB4}"/>
                    </a:ext>
                  </a:extLst>
                </p14:cNvPr>
                <p14:cNvContentPartPr/>
                <p14:nvPr/>
              </p14:nvContentPartPr>
              <p14:xfrm>
                <a:off x="6777448" y="814855"/>
                <a:ext cx="87120" cy="151920"/>
              </p14:xfrm>
            </p:contentPart>
          </mc:Choice>
          <mc:Fallback xmlns=""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A46EEA68-6902-407A-9282-C157D95B0AB4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6768808" y="805855"/>
                  <a:ext cx="10476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E9CA17BF-6266-43C1-8C2A-BD79DA2E2542}"/>
                    </a:ext>
                  </a:extLst>
                </p14:cNvPr>
                <p14:cNvContentPartPr/>
                <p14:nvPr/>
              </p14:nvContentPartPr>
              <p14:xfrm>
                <a:off x="6846208" y="904855"/>
                <a:ext cx="12240" cy="29520"/>
              </p14:xfrm>
            </p:contentPart>
          </mc:Choice>
          <mc:Fallback xmlns=""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E9CA17BF-6266-43C1-8C2A-BD79DA2E2542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6837208" y="895855"/>
                  <a:ext cx="2988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C02087A2-5C69-4FAE-839C-D004951F0093}"/>
                    </a:ext>
                  </a:extLst>
                </p14:cNvPr>
                <p14:cNvContentPartPr/>
                <p14:nvPr/>
              </p14:nvContentPartPr>
              <p14:xfrm>
                <a:off x="6886528" y="778855"/>
                <a:ext cx="60120" cy="97920"/>
              </p14:xfrm>
            </p:contentPart>
          </mc:Choice>
          <mc:Fallback xmlns=""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C02087A2-5C69-4FAE-839C-D004951F0093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6877528" y="770215"/>
                  <a:ext cx="7776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BF172B28-0F7C-4D1E-9927-7C9E73FCF82C}"/>
                    </a:ext>
                  </a:extLst>
                </p14:cNvPr>
                <p14:cNvContentPartPr/>
                <p14:nvPr/>
              </p14:nvContentPartPr>
              <p14:xfrm>
                <a:off x="6932248" y="790015"/>
                <a:ext cx="48600" cy="36720"/>
              </p14:xfrm>
            </p:contentPart>
          </mc:Choice>
          <mc:Fallback xmlns=""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BF172B28-0F7C-4D1E-9927-7C9E73FCF82C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6923248" y="781015"/>
                  <a:ext cx="6624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89765189-D94C-4731-93D6-9746EEA10689}"/>
                    </a:ext>
                  </a:extLst>
                </p14:cNvPr>
                <p14:cNvContentPartPr/>
                <p14:nvPr/>
              </p14:nvContentPartPr>
              <p14:xfrm>
                <a:off x="6878608" y="828175"/>
                <a:ext cx="142200" cy="81720"/>
              </p14:xfrm>
            </p:contentPart>
          </mc:Choice>
          <mc:Fallback xmlns=""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89765189-D94C-4731-93D6-9746EEA10689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6869968" y="819175"/>
                  <a:ext cx="15984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23121239-166B-492B-A4DB-EA72972A90E3}"/>
                    </a:ext>
                  </a:extLst>
                </p14:cNvPr>
                <p14:cNvContentPartPr/>
                <p14:nvPr/>
              </p14:nvContentPartPr>
              <p14:xfrm>
                <a:off x="7031248" y="763375"/>
                <a:ext cx="99000" cy="95760"/>
              </p14:xfrm>
            </p:contentPart>
          </mc:Choice>
          <mc:Fallback xmlns=""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23121239-166B-492B-A4DB-EA72972A90E3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7022248" y="754735"/>
                  <a:ext cx="11664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3B251C8E-C2D9-4C15-BF9B-AE54564CDF27}"/>
                    </a:ext>
                  </a:extLst>
                </p14:cNvPr>
                <p14:cNvContentPartPr/>
                <p14:nvPr/>
              </p14:nvContentPartPr>
              <p14:xfrm>
                <a:off x="6368848" y="1170175"/>
                <a:ext cx="9360" cy="123480"/>
              </p14:xfrm>
            </p:contentPart>
          </mc:Choice>
          <mc:Fallback xmlns=""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3B251C8E-C2D9-4C15-BF9B-AE54564CDF27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6360208" y="1161175"/>
                  <a:ext cx="2700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539159D9-53AC-4215-8CFB-00B86A0A39F3}"/>
                    </a:ext>
                  </a:extLst>
                </p14:cNvPr>
                <p14:cNvContentPartPr/>
                <p14:nvPr/>
              </p14:nvContentPartPr>
              <p14:xfrm>
                <a:off x="6390808" y="1212295"/>
                <a:ext cx="63000" cy="67320"/>
              </p14:xfrm>
            </p:contentPart>
          </mc:Choice>
          <mc:Fallback xmlns=""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539159D9-53AC-4215-8CFB-00B86A0A39F3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6381808" y="1203655"/>
                  <a:ext cx="8064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2D248087-E5F1-4A00-9F7D-D6B1BA4D5B5B}"/>
                    </a:ext>
                  </a:extLst>
                </p14:cNvPr>
                <p14:cNvContentPartPr/>
                <p14:nvPr/>
              </p14:nvContentPartPr>
              <p14:xfrm>
                <a:off x="6443368" y="1192855"/>
                <a:ext cx="84600" cy="52560"/>
              </p14:xfrm>
            </p:contentPart>
          </mc:Choice>
          <mc:Fallback xmlns=""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2D248087-E5F1-4A00-9F7D-D6B1BA4D5B5B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6434728" y="1184215"/>
                  <a:ext cx="10224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51F5FE55-C5DD-4BA9-9B5F-76D979483373}"/>
                    </a:ext>
                  </a:extLst>
                </p14:cNvPr>
                <p14:cNvContentPartPr/>
                <p14:nvPr/>
              </p14:nvContentPartPr>
              <p14:xfrm>
                <a:off x="6553888" y="1152535"/>
                <a:ext cx="10440" cy="82800"/>
              </p14:xfrm>
            </p:contentPart>
          </mc:Choice>
          <mc:Fallback xmlns=""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51F5FE55-C5DD-4BA9-9B5F-76D979483373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6544888" y="1143895"/>
                  <a:ext cx="2808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7EB9F5CC-E687-4BA9-8E15-5D9DB2E4E43A}"/>
                    </a:ext>
                  </a:extLst>
                </p14:cNvPr>
                <p14:cNvContentPartPr/>
                <p14:nvPr/>
              </p14:nvContentPartPr>
              <p14:xfrm>
                <a:off x="6568288" y="1144615"/>
                <a:ext cx="54000" cy="114480"/>
              </p14:xfrm>
            </p:contentPart>
          </mc:Choice>
          <mc:Fallback xmlns=""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7EB9F5CC-E687-4BA9-8E15-5D9DB2E4E43A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6559648" y="1135615"/>
                  <a:ext cx="7164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D9D698D5-C3F3-4196-A9B5-FC45CAABEA0A}"/>
                    </a:ext>
                  </a:extLst>
                </p14:cNvPr>
                <p14:cNvContentPartPr/>
                <p14:nvPr/>
              </p14:nvContentPartPr>
              <p14:xfrm>
                <a:off x="6622648" y="1152175"/>
                <a:ext cx="84600" cy="72720"/>
              </p14:xfrm>
            </p:contentPart>
          </mc:Choice>
          <mc:Fallback xmlns=""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D9D698D5-C3F3-4196-A9B5-FC45CAABEA0A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6613648" y="1143535"/>
                  <a:ext cx="10224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80527E99-A28F-4C24-9E54-8E9A83DA3505}"/>
                    </a:ext>
                  </a:extLst>
                </p14:cNvPr>
                <p14:cNvContentPartPr/>
                <p14:nvPr/>
              </p14:nvContentPartPr>
              <p14:xfrm>
                <a:off x="6767368" y="1099615"/>
                <a:ext cx="55800" cy="88560"/>
              </p14:xfrm>
            </p:contentPart>
          </mc:Choice>
          <mc:Fallback xmlns=""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80527E99-A28F-4C24-9E54-8E9A83DA3505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6758728" y="1090975"/>
                  <a:ext cx="7344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24" name="잉크 23">
                  <a:extLst>
                    <a:ext uri="{FF2B5EF4-FFF2-40B4-BE49-F238E27FC236}">
                      <a16:creationId xmlns:a16="http://schemas.microsoft.com/office/drawing/2014/main" id="{625C16AB-3408-45BE-B175-0121216943DF}"/>
                    </a:ext>
                  </a:extLst>
                </p14:cNvPr>
                <p14:cNvContentPartPr/>
                <p14:nvPr/>
              </p14:nvContentPartPr>
              <p14:xfrm>
                <a:off x="6866368" y="1059655"/>
                <a:ext cx="46080" cy="69120"/>
              </p14:xfrm>
            </p:contentPart>
          </mc:Choice>
          <mc:Fallback xmlns="">
            <p:pic>
              <p:nvPicPr>
                <p:cNvPr id="24" name="잉크 23">
                  <a:extLst>
                    <a:ext uri="{FF2B5EF4-FFF2-40B4-BE49-F238E27FC236}">
                      <a16:creationId xmlns:a16="http://schemas.microsoft.com/office/drawing/2014/main" id="{625C16AB-3408-45BE-B175-0121216943DF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6857368" y="1051015"/>
                  <a:ext cx="6372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8681E78E-313E-47AD-AB26-DF473C61CFBE}"/>
                    </a:ext>
                  </a:extLst>
                </p14:cNvPr>
                <p14:cNvContentPartPr/>
                <p14:nvPr/>
              </p14:nvContentPartPr>
              <p14:xfrm>
                <a:off x="6796528" y="1204735"/>
                <a:ext cx="52920" cy="28800"/>
              </p14:xfrm>
            </p:contentPart>
          </mc:Choice>
          <mc:Fallback xmlns=""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8681E78E-313E-47AD-AB26-DF473C61CFBE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6787528" y="1195735"/>
                  <a:ext cx="7056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26" name="잉크 25">
                  <a:extLst>
                    <a:ext uri="{FF2B5EF4-FFF2-40B4-BE49-F238E27FC236}">
                      <a16:creationId xmlns:a16="http://schemas.microsoft.com/office/drawing/2014/main" id="{B6879AAF-E0EB-49AF-AE3E-C6377231B4E6}"/>
                    </a:ext>
                  </a:extLst>
                </p14:cNvPr>
                <p14:cNvContentPartPr/>
                <p14:nvPr/>
              </p14:nvContentPartPr>
              <p14:xfrm>
                <a:off x="6834328" y="1185655"/>
                <a:ext cx="87120" cy="41040"/>
              </p14:xfrm>
            </p:contentPart>
          </mc:Choice>
          <mc:Fallback xmlns="">
            <p:pic>
              <p:nvPicPr>
                <p:cNvPr id="26" name="잉크 25">
                  <a:extLst>
                    <a:ext uri="{FF2B5EF4-FFF2-40B4-BE49-F238E27FC236}">
                      <a16:creationId xmlns:a16="http://schemas.microsoft.com/office/drawing/2014/main" id="{B6879AAF-E0EB-49AF-AE3E-C6377231B4E6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6825688" y="1177015"/>
                  <a:ext cx="10476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27" name="잉크 26">
                  <a:extLst>
                    <a:ext uri="{FF2B5EF4-FFF2-40B4-BE49-F238E27FC236}">
                      <a16:creationId xmlns:a16="http://schemas.microsoft.com/office/drawing/2014/main" id="{8F81E904-54E2-4092-8D5F-A0257BF323E7}"/>
                    </a:ext>
                  </a:extLst>
                </p14:cNvPr>
                <p14:cNvContentPartPr/>
                <p14:nvPr/>
              </p14:nvContentPartPr>
              <p14:xfrm>
                <a:off x="6941968" y="1136335"/>
                <a:ext cx="33480" cy="54720"/>
              </p14:xfrm>
            </p:contentPart>
          </mc:Choice>
          <mc:Fallback xmlns=""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8F81E904-54E2-4092-8D5F-A0257BF323E7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6932968" y="1127335"/>
                  <a:ext cx="5112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28" name="잉크 27">
                  <a:extLst>
                    <a:ext uri="{FF2B5EF4-FFF2-40B4-BE49-F238E27FC236}">
                      <a16:creationId xmlns:a16="http://schemas.microsoft.com/office/drawing/2014/main" id="{C1DAEC86-AA20-4930-8776-6E0EC18BFC9B}"/>
                    </a:ext>
                  </a:extLst>
                </p14:cNvPr>
                <p14:cNvContentPartPr/>
                <p14:nvPr/>
              </p14:nvContentPartPr>
              <p14:xfrm>
                <a:off x="7009648" y="1068655"/>
                <a:ext cx="57960" cy="170280"/>
              </p14:xfrm>
            </p:contentPart>
          </mc:Choice>
          <mc:Fallback xmlns=""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C1DAEC86-AA20-4930-8776-6E0EC18BFC9B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7000648" y="1060015"/>
                  <a:ext cx="7560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0" name="잉크 29">
                  <a:extLst>
                    <a:ext uri="{FF2B5EF4-FFF2-40B4-BE49-F238E27FC236}">
                      <a16:creationId xmlns:a16="http://schemas.microsoft.com/office/drawing/2014/main" id="{4D01500F-047D-457D-BC80-6C1D8E8C450F}"/>
                    </a:ext>
                  </a:extLst>
                </p14:cNvPr>
                <p14:cNvContentPartPr/>
                <p14:nvPr/>
              </p14:nvContentPartPr>
              <p14:xfrm>
                <a:off x="7078408" y="1028695"/>
                <a:ext cx="54000" cy="96480"/>
              </p14:xfrm>
            </p:contentPart>
          </mc:Choice>
          <mc:Fallback xmlns="">
            <p:pic>
              <p:nvPicPr>
                <p:cNvPr id="30" name="잉크 29">
                  <a:extLst>
                    <a:ext uri="{FF2B5EF4-FFF2-40B4-BE49-F238E27FC236}">
                      <a16:creationId xmlns:a16="http://schemas.microsoft.com/office/drawing/2014/main" id="{4D01500F-047D-457D-BC80-6C1D8E8C450F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7069408" y="1019695"/>
                  <a:ext cx="7164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31" name="잉크 30">
                  <a:extLst>
                    <a:ext uri="{FF2B5EF4-FFF2-40B4-BE49-F238E27FC236}">
                      <a16:creationId xmlns:a16="http://schemas.microsoft.com/office/drawing/2014/main" id="{EC698BF9-4415-475F-A8EC-E0DA99DD0754}"/>
                    </a:ext>
                  </a:extLst>
                </p14:cNvPr>
                <p14:cNvContentPartPr/>
                <p14:nvPr/>
              </p14:nvContentPartPr>
              <p14:xfrm>
                <a:off x="7128448" y="1084495"/>
                <a:ext cx="67680" cy="20520"/>
              </p14:xfrm>
            </p:contentPart>
          </mc:Choice>
          <mc:Fallback xmlns="">
            <p:pic>
              <p:nvPicPr>
                <p:cNvPr id="31" name="잉크 30">
                  <a:extLst>
                    <a:ext uri="{FF2B5EF4-FFF2-40B4-BE49-F238E27FC236}">
                      <a16:creationId xmlns:a16="http://schemas.microsoft.com/office/drawing/2014/main" id="{EC698BF9-4415-475F-A8EC-E0DA99DD0754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7119448" y="1075495"/>
                  <a:ext cx="853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32" name="잉크 31">
                  <a:extLst>
                    <a:ext uri="{FF2B5EF4-FFF2-40B4-BE49-F238E27FC236}">
                      <a16:creationId xmlns:a16="http://schemas.microsoft.com/office/drawing/2014/main" id="{0718F519-D0A1-45A7-BA86-5A0E992534CD}"/>
                    </a:ext>
                  </a:extLst>
                </p14:cNvPr>
                <p14:cNvContentPartPr/>
                <p14:nvPr/>
              </p14:nvContentPartPr>
              <p14:xfrm>
                <a:off x="7194688" y="1008175"/>
                <a:ext cx="59760" cy="122760"/>
              </p14:xfrm>
            </p:contentPart>
          </mc:Choice>
          <mc:Fallback xmlns="">
            <p:pic>
              <p:nvPicPr>
                <p:cNvPr id="32" name="잉크 31">
                  <a:extLst>
                    <a:ext uri="{FF2B5EF4-FFF2-40B4-BE49-F238E27FC236}">
                      <a16:creationId xmlns:a16="http://schemas.microsoft.com/office/drawing/2014/main" id="{0718F519-D0A1-45A7-BA86-5A0E992534CD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7185688" y="999175"/>
                  <a:ext cx="7740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33" name="잉크 32">
                  <a:extLst>
                    <a:ext uri="{FF2B5EF4-FFF2-40B4-BE49-F238E27FC236}">
                      <a16:creationId xmlns:a16="http://schemas.microsoft.com/office/drawing/2014/main" id="{12313BF6-D9F5-4CEF-BF9A-D1A8557C1D7F}"/>
                    </a:ext>
                  </a:extLst>
                </p14:cNvPr>
                <p14:cNvContentPartPr/>
                <p14:nvPr/>
              </p14:nvContentPartPr>
              <p14:xfrm>
                <a:off x="7290448" y="1081615"/>
                <a:ext cx="7920" cy="3240"/>
              </p14:xfrm>
            </p:contentPart>
          </mc:Choice>
          <mc:Fallback xmlns="">
            <p:pic>
              <p:nvPicPr>
                <p:cNvPr id="33" name="잉크 32">
                  <a:extLst>
                    <a:ext uri="{FF2B5EF4-FFF2-40B4-BE49-F238E27FC236}">
                      <a16:creationId xmlns:a16="http://schemas.microsoft.com/office/drawing/2014/main" id="{12313BF6-D9F5-4CEF-BF9A-D1A8557C1D7F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7281448" y="1072615"/>
                  <a:ext cx="25560" cy="2088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35" name="그림 34">
            <a:extLst>
              <a:ext uri="{FF2B5EF4-FFF2-40B4-BE49-F238E27FC236}">
                <a16:creationId xmlns:a16="http://schemas.microsoft.com/office/drawing/2014/main" id="{31417CC8-60C9-4443-90A9-DF4B216E9FF9}"/>
              </a:ext>
            </a:extLst>
          </p:cNvPr>
          <p:cNvPicPr>
            <a:picLocks noChangeAspect="1"/>
          </p:cNvPicPr>
          <p:nvPr/>
        </p:nvPicPr>
        <p:blipFill rotWithShape="1">
          <a:blip r:embed="rId63"/>
          <a:srcRect r="5771"/>
          <a:stretch/>
        </p:blipFill>
        <p:spPr>
          <a:xfrm>
            <a:off x="4992164" y="3690359"/>
            <a:ext cx="4107917" cy="3097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672569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DB1051E5-7E85-42C8-A377-3DAA9E8031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03" y="0"/>
            <a:ext cx="63932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263600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684665D7-6A88-456E-A565-F9A934CE764A}"/>
              </a:ext>
            </a:extLst>
          </p:cNvPr>
          <p:cNvGrpSpPr/>
          <p:nvPr/>
        </p:nvGrpSpPr>
        <p:grpSpPr>
          <a:xfrm>
            <a:off x="785915" y="467360"/>
            <a:ext cx="6553200" cy="5562600"/>
            <a:chOff x="6475515" y="0"/>
            <a:chExt cx="6553200" cy="5562600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71166839-5EAA-477C-B335-901A756824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75515" y="0"/>
              <a:ext cx="6553200" cy="5562600"/>
            </a:xfrm>
            <a:prstGeom prst="rect">
              <a:avLst/>
            </a:prstGeom>
          </p:spPr>
        </p:pic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4" name="잉크 3">
                  <a:extLst>
                    <a:ext uri="{FF2B5EF4-FFF2-40B4-BE49-F238E27FC236}">
                      <a16:creationId xmlns:a16="http://schemas.microsoft.com/office/drawing/2014/main" id="{3561DB53-AF29-45E2-9137-719BE837D454}"/>
                    </a:ext>
                  </a:extLst>
                </p14:cNvPr>
                <p14:cNvContentPartPr/>
                <p14:nvPr/>
              </p14:nvContentPartPr>
              <p14:xfrm>
                <a:off x="11678825" y="1972124"/>
                <a:ext cx="1186920" cy="410040"/>
              </p14:xfrm>
            </p:contentPart>
          </mc:Choice>
          <mc:Fallback>
            <p:pic>
              <p:nvPicPr>
                <p:cNvPr id="4" name="잉크 3">
                  <a:extLst>
                    <a:ext uri="{FF2B5EF4-FFF2-40B4-BE49-F238E27FC236}">
                      <a16:creationId xmlns:a16="http://schemas.microsoft.com/office/drawing/2014/main" id="{3561DB53-AF29-45E2-9137-719BE837D454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1669825" y="1963124"/>
                  <a:ext cx="1204560" cy="4276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920980662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C95F8D6E-AAED-44A7-A579-EF42F3598C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733925" cy="56388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2CD2776-2220-47E2-9D75-E73B0EE079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0"/>
            <a:ext cx="4685817" cy="492933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CAE851F-6AEC-4E68-BF30-7B9D8E406288}"/>
              </a:ext>
            </a:extLst>
          </p:cNvPr>
          <p:cNvSpPr txBox="1"/>
          <p:nvPr/>
        </p:nvSpPr>
        <p:spPr>
          <a:xfrm>
            <a:off x="190239" y="5518159"/>
            <a:ext cx="28466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Shuffle</a:t>
            </a:r>
            <a:r>
              <a:rPr lang="ko-KR" altLang="en-US" dirty="0"/>
              <a:t>을 막으면 이렇게 됨</a:t>
            </a:r>
            <a:endParaRPr lang="en-US" altLang="ko-KR" dirty="0"/>
          </a:p>
          <a:p>
            <a:r>
              <a:rPr lang="ko-KR" altLang="en-US" dirty="0"/>
              <a:t>섞어줘야 함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0D2C21D-1EE9-4935-AFFE-700D8045582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2825" b="14389"/>
          <a:stretch/>
        </p:blipFill>
        <p:spPr>
          <a:xfrm>
            <a:off x="4830576" y="4824651"/>
            <a:ext cx="3703560" cy="2033349"/>
          </a:xfrm>
          <a:prstGeom prst="rect">
            <a:avLst/>
          </a:prstGeom>
        </p:spPr>
      </p:pic>
      <p:grpSp>
        <p:nvGrpSpPr>
          <p:cNvPr id="37" name="그룹 36">
            <a:extLst>
              <a:ext uri="{FF2B5EF4-FFF2-40B4-BE49-F238E27FC236}">
                <a16:creationId xmlns:a16="http://schemas.microsoft.com/office/drawing/2014/main" id="{47D53810-C52F-4EBA-8B81-2F55D9DA3A6F}"/>
              </a:ext>
            </a:extLst>
          </p:cNvPr>
          <p:cNvGrpSpPr/>
          <p:nvPr/>
        </p:nvGrpSpPr>
        <p:grpSpPr>
          <a:xfrm>
            <a:off x="2511036" y="3256491"/>
            <a:ext cx="6045840" cy="1723680"/>
            <a:chOff x="2511036" y="3256491"/>
            <a:chExt cx="6045840" cy="1723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A1747A64-2B3A-40AA-8E20-8A969FFA8FFA}"/>
                    </a:ext>
                  </a:extLst>
                </p14:cNvPr>
                <p14:cNvContentPartPr/>
                <p14:nvPr/>
              </p14:nvContentPartPr>
              <p14:xfrm>
                <a:off x="2511036" y="3256491"/>
                <a:ext cx="1552320" cy="1723680"/>
              </p14:xfrm>
            </p:contentPart>
          </mc:Choice>
          <mc:Fallback xmlns="">
            <p:pic>
              <p:nvPicPr>
                <p:cNvPr id="7" name="잉크 6">
                  <a:extLst>
                    <a:ext uri="{FF2B5EF4-FFF2-40B4-BE49-F238E27FC236}">
                      <a16:creationId xmlns:a16="http://schemas.microsoft.com/office/drawing/2014/main" id="{A1747A64-2B3A-40AA-8E20-8A969FFA8FF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502396" y="3247491"/>
                  <a:ext cx="1569960" cy="174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2139AF82-C256-4EF8-8F8B-61DC0AAC0998}"/>
                    </a:ext>
                  </a:extLst>
                </p14:cNvPr>
                <p14:cNvContentPartPr/>
                <p14:nvPr/>
              </p14:nvContentPartPr>
              <p14:xfrm>
                <a:off x="3978756" y="4417491"/>
                <a:ext cx="1805400" cy="339120"/>
              </p14:xfrm>
            </p:contentPart>
          </mc:Choice>
          <mc:Fallback xmlns=""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2139AF82-C256-4EF8-8F8B-61DC0AAC0998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970116" y="4408851"/>
                  <a:ext cx="1823040" cy="35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D5023D2E-E2B7-489E-9B9B-A9A93DE10C48}"/>
                    </a:ext>
                  </a:extLst>
                </p14:cNvPr>
                <p14:cNvContentPartPr/>
                <p14:nvPr/>
              </p14:nvContentPartPr>
              <p14:xfrm>
                <a:off x="5631156" y="4280331"/>
                <a:ext cx="210240" cy="407160"/>
              </p14:xfrm>
            </p:contentPart>
          </mc:Choice>
          <mc:Fallback xmlns=""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D5023D2E-E2B7-489E-9B9B-A9A93DE10C48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622516" y="4271331"/>
                  <a:ext cx="227880" cy="42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AD3E0F5E-B354-4E2A-967F-C0308D58AAE2}"/>
                    </a:ext>
                  </a:extLst>
                </p14:cNvPr>
                <p14:cNvContentPartPr/>
                <p14:nvPr/>
              </p14:nvContentPartPr>
              <p14:xfrm>
                <a:off x="5876316" y="4263771"/>
                <a:ext cx="145440" cy="261720"/>
              </p14:xfrm>
            </p:contentPart>
          </mc:Choice>
          <mc:Fallback xmlns=""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AD3E0F5E-B354-4E2A-967F-C0308D58AAE2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867316" y="4254771"/>
                  <a:ext cx="163080" cy="27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16130CDA-DFFF-4A2F-A13A-1E14BEFAA614}"/>
                    </a:ext>
                  </a:extLst>
                </p14:cNvPr>
                <p14:cNvContentPartPr/>
                <p14:nvPr/>
              </p14:nvContentPartPr>
              <p14:xfrm>
                <a:off x="6198876" y="4246851"/>
                <a:ext cx="270000" cy="122760"/>
              </p14:xfrm>
            </p:contentPart>
          </mc:Choice>
          <mc:Fallback xmlns=""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16130CDA-DFFF-4A2F-A13A-1E14BEFAA614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190236" y="4238211"/>
                  <a:ext cx="28764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B14CC373-2D45-4033-9474-C4D65298A696}"/>
                    </a:ext>
                  </a:extLst>
                </p14:cNvPr>
                <p14:cNvContentPartPr/>
                <p14:nvPr/>
              </p14:nvContentPartPr>
              <p14:xfrm>
                <a:off x="6293196" y="4249731"/>
                <a:ext cx="99720" cy="180720"/>
              </p14:xfrm>
            </p:contentPart>
          </mc:Choice>
          <mc:Fallback xmlns=""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B14CC373-2D45-4033-9474-C4D65298A696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284196" y="4240731"/>
                  <a:ext cx="11736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17D15F97-0534-492D-B531-E2ADEBAE047B}"/>
                    </a:ext>
                  </a:extLst>
                </p14:cNvPr>
                <p14:cNvContentPartPr/>
                <p14:nvPr/>
              </p14:nvContentPartPr>
              <p14:xfrm>
                <a:off x="6415596" y="4211571"/>
                <a:ext cx="144720" cy="177840"/>
              </p14:xfrm>
            </p:contentPart>
          </mc:Choice>
          <mc:Fallback xmlns=""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17D15F97-0534-492D-B531-E2ADEBAE047B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406956" y="4202931"/>
                  <a:ext cx="16236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06D207D0-7A8D-40E2-9F71-9802F0D6C380}"/>
                    </a:ext>
                  </a:extLst>
                </p14:cNvPr>
                <p14:cNvContentPartPr/>
                <p14:nvPr/>
              </p14:nvContentPartPr>
              <p14:xfrm>
                <a:off x="6601356" y="4171971"/>
                <a:ext cx="114840" cy="227160"/>
              </p14:xfrm>
            </p:contentPart>
          </mc:Choice>
          <mc:Fallback xmlns=""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06D207D0-7A8D-40E2-9F71-9802F0D6C380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592716" y="4163331"/>
                  <a:ext cx="13248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1B33947C-26CC-473A-9EC2-A971DCC1FF7A}"/>
                    </a:ext>
                  </a:extLst>
                </p14:cNvPr>
                <p14:cNvContentPartPr/>
                <p14:nvPr/>
              </p14:nvContentPartPr>
              <p14:xfrm>
                <a:off x="6682356" y="4186371"/>
                <a:ext cx="144000" cy="59040"/>
              </p14:xfrm>
            </p:contentPart>
          </mc:Choice>
          <mc:Fallback xmlns=""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1B33947C-26CC-473A-9EC2-A971DCC1FF7A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6673356" y="4177731"/>
                  <a:ext cx="16164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23A93498-C6A4-49EF-BF5B-6C4FC42B7301}"/>
                    </a:ext>
                  </a:extLst>
                </p14:cNvPr>
                <p14:cNvContentPartPr/>
                <p14:nvPr/>
              </p14:nvContentPartPr>
              <p14:xfrm>
                <a:off x="6744276" y="4162971"/>
                <a:ext cx="109800" cy="148320"/>
              </p14:xfrm>
            </p:contentPart>
          </mc:Choice>
          <mc:Fallback xmlns=""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23A93498-C6A4-49EF-BF5B-6C4FC42B7301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6735276" y="4154331"/>
                  <a:ext cx="12744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A232E650-5500-44BC-A672-6F54C531112E}"/>
                    </a:ext>
                  </a:extLst>
                </p14:cNvPr>
                <p14:cNvContentPartPr/>
                <p14:nvPr/>
              </p14:nvContentPartPr>
              <p14:xfrm>
                <a:off x="7070076" y="4039491"/>
                <a:ext cx="268560" cy="139680"/>
              </p14:xfrm>
            </p:contentPart>
          </mc:Choice>
          <mc:Fallback xmlns=""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A232E650-5500-44BC-A672-6F54C531112E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7061076" y="4030851"/>
                  <a:ext cx="28620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141C74EE-78AD-4141-AE32-1262136764DB}"/>
                    </a:ext>
                  </a:extLst>
                </p14:cNvPr>
                <p14:cNvContentPartPr/>
                <p14:nvPr/>
              </p14:nvContentPartPr>
              <p14:xfrm>
                <a:off x="7179516" y="3947331"/>
                <a:ext cx="38520" cy="249840"/>
              </p14:xfrm>
            </p:contentPart>
          </mc:Choice>
          <mc:Fallback xmlns=""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141C74EE-78AD-4141-AE32-1262136764DB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7170516" y="3938331"/>
                  <a:ext cx="5616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54EF890D-42FB-4C3D-8781-C95683EF474F}"/>
                    </a:ext>
                  </a:extLst>
                </p14:cNvPr>
                <p14:cNvContentPartPr/>
                <p14:nvPr/>
              </p14:nvContentPartPr>
              <p14:xfrm>
                <a:off x="7258716" y="3921771"/>
                <a:ext cx="265320" cy="253080"/>
              </p14:xfrm>
            </p:contentPart>
          </mc:Choice>
          <mc:Fallback xmlns=""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54EF890D-42FB-4C3D-8781-C95683EF474F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7250076" y="3912771"/>
                  <a:ext cx="28296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93162868-4EC5-451E-9043-79D282A20EE3}"/>
                    </a:ext>
                  </a:extLst>
                </p14:cNvPr>
                <p14:cNvContentPartPr/>
                <p14:nvPr/>
              </p14:nvContentPartPr>
              <p14:xfrm>
                <a:off x="7514676" y="3886851"/>
                <a:ext cx="113760" cy="115200"/>
              </p14:xfrm>
            </p:contentPart>
          </mc:Choice>
          <mc:Fallback xmlns=""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93162868-4EC5-451E-9043-79D282A20EE3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7505676" y="3878211"/>
                  <a:ext cx="13140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E2FA5ECC-7B31-4303-8DA0-703A5028EDE0}"/>
                    </a:ext>
                  </a:extLst>
                </p14:cNvPr>
                <p14:cNvContentPartPr/>
                <p14:nvPr/>
              </p14:nvContentPartPr>
              <p14:xfrm>
                <a:off x="7541676" y="3961011"/>
                <a:ext cx="188640" cy="97560"/>
              </p14:xfrm>
            </p:contentPart>
          </mc:Choice>
          <mc:Fallback xmlns=""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E2FA5ECC-7B31-4303-8DA0-703A5028EDE0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7532676" y="3952011"/>
                  <a:ext cx="20628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4" name="잉크 23">
                  <a:extLst>
                    <a:ext uri="{FF2B5EF4-FFF2-40B4-BE49-F238E27FC236}">
                      <a16:creationId xmlns:a16="http://schemas.microsoft.com/office/drawing/2014/main" id="{9D462BA7-168E-4A20-B24B-893130C9EE89}"/>
                    </a:ext>
                  </a:extLst>
                </p14:cNvPr>
                <p14:cNvContentPartPr/>
                <p14:nvPr/>
              </p14:nvContentPartPr>
              <p14:xfrm>
                <a:off x="7853436" y="3824931"/>
                <a:ext cx="285840" cy="167400"/>
              </p14:xfrm>
            </p:contentPart>
          </mc:Choice>
          <mc:Fallback xmlns="">
            <p:pic>
              <p:nvPicPr>
                <p:cNvPr id="24" name="잉크 23">
                  <a:extLst>
                    <a:ext uri="{FF2B5EF4-FFF2-40B4-BE49-F238E27FC236}">
                      <a16:creationId xmlns:a16="http://schemas.microsoft.com/office/drawing/2014/main" id="{9D462BA7-168E-4A20-B24B-893130C9EE89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7844796" y="3816291"/>
                  <a:ext cx="30348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997244BD-386D-4F0D-83C0-08323438D4BC}"/>
                    </a:ext>
                  </a:extLst>
                </p14:cNvPr>
                <p14:cNvContentPartPr/>
                <p14:nvPr/>
              </p14:nvContentPartPr>
              <p14:xfrm>
                <a:off x="7178436" y="4421811"/>
                <a:ext cx="94680" cy="107280"/>
              </p14:xfrm>
            </p:contentPart>
          </mc:Choice>
          <mc:Fallback xmlns=""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997244BD-386D-4F0D-83C0-08323438D4BC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7169796" y="4413171"/>
                  <a:ext cx="11232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6" name="잉크 25">
                  <a:extLst>
                    <a:ext uri="{FF2B5EF4-FFF2-40B4-BE49-F238E27FC236}">
                      <a16:creationId xmlns:a16="http://schemas.microsoft.com/office/drawing/2014/main" id="{890FFF1A-BFA1-4A5D-AD54-853FB5E15180}"/>
                    </a:ext>
                  </a:extLst>
                </p14:cNvPr>
                <p14:cNvContentPartPr/>
                <p14:nvPr/>
              </p14:nvContentPartPr>
              <p14:xfrm>
                <a:off x="7318476" y="4339371"/>
                <a:ext cx="113760" cy="122400"/>
              </p14:xfrm>
            </p:contentPart>
          </mc:Choice>
          <mc:Fallback xmlns="">
            <p:pic>
              <p:nvPicPr>
                <p:cNvPr id="26" name="잉크 25">
                  <a:extLst>
                    <a:ext uri="{FF2B5EF4-FFF2-40B4-BE49-F238E27FC236}">
                      <a16:creationId xmlns:a16="http://schemas.microsoft.com/office/drawing/2014/main" id="{890FFF1A-BFA1-4A5D-AD54-853FB5E15180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309836" y="4330371"/>
                  <a:ext cx="13140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7" name="잉크 26">
                  <a:extLst>
                    <a:ext uri="{FF2B5EF4-FFF2-40B4-BE49-F238E27FC236}">
                      <a16:creationId xmlns:a16="http://schemas.microsoft.com/office/drawing/2014/main" id="{5CDAACA2-E7F7-4A5F-9CD6-869571430572}"/>
                    </a:ext>
                  </a:extLst>
                </p14:cNvPr>
                <p14:cNvContentPartPr/>
                <p14:nvPr/>
              </p14:nvContentPartPr>
              <p14:xfrm>
                <a:off x="7324956" y="4505331"/>
                <a:ext cx="104400" cy="41400"/>
              </p14:xfrm>
            </p:contentPart>
          </mc:Choice>
          <mc:Fallback xmlns=""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5CDAACA2-E7F7-4A5F-9CD6-869571430572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315956" y="4496331"/>
                  <a:ext cx="12204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8" name="잉크 27">
                  <a:extLst>
                    <a:ext uri="{FF2B5EF4-FFF2-40B4-BE49-F238E27FC236}">
                      <a16:creationId xmlns:a16="http://schemas.microsoft.com/office/drawing/2014/main" id="{35723A73-1C10-4C6E-8432-2D4DDC66CD94}"/>
                    </a:ext>
                  </a:extLst>
                </p14:cNvPr>
                <p14:cNvContentPartPr/>
                <p14:nvPr/>
              </p14:nvContentPartPr>
              <p14:xfrm>
                <a:off x="7432596" y="4326411"/>
                <a:ext cx="175320" cy="192600"/>
              </p14:xfrm>
            </p:contentPart>
          </mc:Choice>
          <mc:Fallback xmlns=""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35723A73-1C10-4C6E-8432-2D4DDC66CD94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423596" y="4317771"/>
                  <a:ext cx="19296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9" name="잉크 28">
                  <a:extLst>
                    <a:ext uri="{FF2B5EF4-FFF2-40B4-BE49-F238E27FC236}">
                      <a16:creationId xmlns:a16="http://schemas.microsoft.com/office/drawing/2014/main" id="{28DB7C06-0A82-4307-A2EC-F90177A3902A}"/>
                    </a:ext>
                  </a:extLst>
                </p14:cNvPr>
                <p14:cNvContentPartPr/>
                <p14:nvPr/>
              </p14:nvContentPartPr>
              <p14:xfrm>
                <a:off x="7493796" y="4466091"/>
                <a:ext cx="191520" cy="87120"/>
              </p14:xfrm>
            </p:contentPart>
          </mc:Choice>
          <mc:Fallback xmlns="">
            <p:pic>
              <p:nvPicPr>
                <p:cNvPr id="29" name="잉크 28">
                  <a:extLst>
                    <a:ext uri="{FF2B5EF4-FFF2-40B4-BE49-F238E27FC236}">
                      <a16:creationId xmlns:a16="http://schemas.microsoft.com/office/drawing/2014/main" id="{28DB7C06-0A82-4307-A2EC-F90177A3902A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484796" y="4457091"/>
                  <a:ext cx="20916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0" name="잉크 29">
                  <a:extLst>
                    <a:ext uri="{FF2B5EF4-FFF2-40B4-BE49-F238E27FC236}">
                      <a16:creationId xmlns:a16="http://schemas.microsoft.com/office/drawing/2014/main" id="{F4C79A7E-C8E7-4249-AF5A-92E3B8177CFC}"/>
                    </a:ext>
                  </a:extLst>
                </p14:cNvPr>
                <p14:cNvContentPartPr/>
                <p14:nvPr/>
              </p14:nvContentPartPr>
              <p14:xfrm>
                <a:off x="7705476" y="4312371"/>
                <a:ext cx="222120" cy="173160"/>
              </p14:xfrm>
            </p:contentPart>
          </mc:Choice>
          <mc:Fallback xmlns="">
            <p:pic>
              <p:nvPicPr>
                <p:cNvPr id="30" name="잉크 29">
                  <a:extLst>
                    <a:ext uri="{FF2B5EF4-FFF2-40B4-BE49-F238E27FC236}">
                      <a16:creationId xmlns:a16="http://schemas.microsoft.com/office/drawing/2014/main" id="{F4C79A7E-C8E7-4249-AF5A-92E3B8177CFC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696476" y="4303731"/>
                  <a:ext cx="23976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1" name="잉크 30">
                  <a:extLst>
                    <a:ext uri="{FF2B5EF4-FFF2-40B4-BE49-F238E27FC236}">
                      <a16:creationId xmlns:a16="http://schemas.microsoft.com/office/drawing/2014/main" id="{CA314439-36BD-4BC9-8499-EB3A6BED1D67}"/>
                    </a:ext>
                  </a:extLst>
                </p14:cNvPr>
                <p14:cNvContentPartPr/>
                <p14:nvPr/>
              </p14:nvContentPartPr>
              <p14:xfrm>
                <a:off x="7965756" y="4240731"/>
                <a:ext cx="203760" cy="124560"/>
              </p14:xfrm>
            </p:contentPart>
          </mc:Choice>
          <mc:Fallback xmlns="">
            <p:pic>
              <p:nvPicPr>
                <p:cNvPr id="31" name="잉크 30">
                  <a:extLst>
                    <a:ext uri="{FF2B5EF4-FFF2-40B4-BE49-F238E27FC236}">
                      <a16:creationId xmlns:a16="http://schemas.microsoft.com/office/drawing/2014/main" id="{CA314439-36BD-4BC9-8499-EB3A6BED1D67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957116" y="4231731"/>
                  <a:ext cx="2214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2" name="잉크 31">
                  <a:extLst>
                    <a:ext uri="{FF2B5EF4-FFF2-40B4-BE49-F238E27FC236}">
                      <a16:creationId xmlns:a16="http://schemas.microsoft.com/office/drawing/2014/main" id="{5853DD3C-3B31-4569-9035-389A4DC112FD}"/>
                    </a:ext>
                  </a:extLst>
                </p14:cNvPr>
                <p14:cNvContentPartPr/>
                <p14:nvPr/>
              </p14:nvContentPartPr>
              <p14:xfrm>
                <a:off x="8034516" y="4340091"/>
                <a:ext cx="142200" cy="90720"/>
              </p14:xfrm>
            </p:contentPart>
          </mc:Choice>
          <mc:Fallback xmlns="">
            <p:pic>
              <p:nvPicPr>
                <p:cNvPr id="32" name="잉크 31">
                  <a:extLst>
                    <a:ext uri="{FF2B5EF4-FFF2-40B4-BE49-F238E27FC236}">
                      <a16:creationId xmlns:a16="http://schemas.microsoft.com/office/drawing/2014/main" id="{5853DD3C-3B31-4569-9035-389A4DC112FD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025876" y="4331451"/>
                  <a:ext cx="15984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3" name="잉크 32">
                  <a:extLst>
                    <a:ext uri="{FF2B5EF4-FFF2-40B4-BE49-F238E27FC236}">
                      <a16:creationId xmlns:a16="http://schemas.microsoft.com/office/drawing/2014/main" id="{AA8B51D5-CC82-4DC6-A349-ABC279A13880}"/>
                    </a:ext>
                  </a:extLst>
                </p14:cNvPr>
                <p14:cNvContentPartPr/>
                <p14:nvPr/>
              </p14:nvContentPartPr>
              <p14:xfrm>
                <a:off x="8219916" y="4183851"/>
                <a:ext cx="194760" cy="194400"/>
              </p14:xfrm>
            </p:contentPart>
          </mc:Choice>
          <mc:Fallback xmlns="">
            <p:pic>
              <p:nvPicPr>
                <p:cNvPr id="33" name="잉크 32">
                  <a:extLst>
                    <a:ext uri="{FF2B5EF4-FFF2-40B4-BE49-F238E27FC236}">
                      <a16:creationId xmlns:a16="http://schemas.microsoft.com/office/drawing/2014/main" id="{AA8B51D5-CC82-4DC6-A349-ABC279A13880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210916" y="4175211"/>
                  <a:ext cx="21240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4" name="잉크 33">
                  <a:extLst>
                    <a:ext uri="{FF2B5EF4-FFF2-40B4-BE49-F238E27FC236}">
                      <a16:creationId xmlns:a16="http://schemas.microsoft.com/office/drawing/2014/main" id="{1328FD1E-F405-410D-915C-8D9266D6B426}"/>
                    </a:ext>
                  </a:extLst>
                </p14:cNvPr>
                <p14:cNvContentPartPr/>
                <p14:nvPr/>
              </p14:nvContentPartPr>
              <p14:xfrm>
                <a:off x="8441316" y="4094571"/>
                <a:ext cx="115560" cy="385200"/>
              </p14:xfrm>
            </p:contentPart>
          </mc:Choice>
          <mc:Fallback xmlns="">
            <p:pic>
              <p:nvPicPr>
                <p:cNvPr id="34" name="잉크 33">
                  <a:extLst>
                    <a:ext uri="{FF2B5EF4-FFF2-40B4-BE49-F238E27FC236}">
                      <a16:creationId xmlns:a16="http://schemas.microsoft.com/office/drawing/2014/main" id="{1328FD1E-F405-410D-915C-8D9266D6B426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8432676" y="4085931"/>
                  <a:ext cx="133200" cy="40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6" name="잉크 35">
                  <a:extLst>
                    <a:ext uri="{FF2B5EF4-FFF2-40B4-BE49-F238E27FC236}">
                      <a16:creationId xmlns:a16="http://schemas.microsoft.com/office/drawing/2014/main" id="{DA205DE2-9C03-4510-9B41-E700AB25EE5E}"/>
                    </a:ext>
                  </a:extLst>
                </p14:cNvPr>
                <p14:cNvContentPartPr/>
                <p14:nvPr/>
              </p14:nvContentPartPr>
              <p14:xfrm>
                <a:off x="7053516" y="3869211"/>
                <a:ext cx="90360" cy="503640"/>
              </p14:xfrm>
            </p:contentPart>
          </mc:Choice>
          <mc:Fallback xmlns="">
            <p:pic>
              <p:nvPicPr>
                <p:cNvPr id="36" name="잉크 35">
                  <a:extLst>
                    <a:ext uri="{FF2B5EF4-FFF2-40B4-BE49-F238E27FC236}">
                      <a16:creationId xmlns:a16="http://schemas.microsoft.com/office/drawing/2014/main" id="{DA205DE2-9C03-4510-9B41-E700AB25EE5E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044876" y="3860211"/>
                  <a:ext cx="108000" cy="52128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35" name="그림 34">
            <a:extLst>
              <a:ext uri="{FF2B5EF4-FFF2-40B4-BE49-F238E27FC236}">
                <a16:creationId xmlns:a16="http://schemas.microsoft.com/office/drawing/2014/main" id="{B103266A-BB84-480A-9AB5-4C8744E9E6E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5230"/>
          <a:stretch/>
        </p:blipFill>
        <p:spPr>
          <a:xfrm>
            <a:off x="868440" y="6097915"/>
            <a:ext cx="3703560" cy="701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666057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1539535B-C7E3-4C00-8A70-4D45A46BB1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162" y="519112"/>
            <a:ext cx="8067675" cy="5819775"/>
          </a:xfrm>
          <a:prstGeom prst="rect">
            <a:avLst/>
          </a:prstGeom>
        </p:spPr>
      </p:pic>
      <p:grpSp>
        <p:nvGrpSpPr>
          <p:cNvPr id="37" name="그룹 36">
            <a:extLst>
              <a:ext uri="{FF2B5EF4-FFF2-40B4-BE49-F238E27FC236}">
                <a16:creationId xmlns:a16="http://schemas.microsoft.com/office/drawing/2014/main" id="{DB2E389D-0DC2-4B2C-97B9-FED5639668C1}"/>
              </a:ext>
            </a:extLst>
          </p:cNvPr>
          <p:cNvGrpSpPr/>
          <p:nvPr/>
        </p:nvGrpSpPr>
        <p:grpSpPr>
          <a:xfrm>
            <a:off x="4191156" y="1320884"/>
            <a:ext cx="1607760" cy="251280"/>
            <a:chOff x="4191156" y="1320884"/>
            <a:chExt cx="1607760" cy="251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3" name="잉크 2">
                  <a:extLst>
                    <a:ext uri="{FF2B5EF4-FFF2-40B4-BE49-F238E27FC236}">
                      <a16:creationId xmlns:a16="http://schemas.microsoft.com/office/drawing/2014/main" id="{5D96188D-17E6-44E0-BB8B-1DCBA1589850}"/>
                    </a:ext>
                  </a:extLst>
                </p14:cNvPr>
                <p14:cNvContentPartPr/>
                <p14:nvPr/>
              </p14:nvContentPartPr>
              <p14:xfrm>
                <a:off x="4230396" y="1334204"/>
                <a:ext cx="30960" cy="40320"/>
              </p14:xfrm>
            </p:contentPart>
          </mc:Choice>
          <mc:Fallback xmlns="">
            <p:pic>
              <p:nvPicPr>
                <p:cNvPr id="3" name="잉크 2">
                  <a:extLst>
                    <a:ext uri="{FF2B5EF4-FFF2-40B4-BE49-F238E27FC236}">
                      <a16:creationId xmlns:a16="http://schemas.microsoft.com/office/drawing/2014/main" id="{5D96188D-17E6-44E0-BB8B-1DCBA1589850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221756" y="1325204"/>
                  <a:ext cx="4860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4" name="잉크 3">
                  <a:extLst>
                    <a:ext uri="{FF2B5EF4-FFF2-40B4-BE49-F238E27FC236}">
                      <a16:creationId xmlns:a16="http://schemas.microsoft.com/office/drawing/2014/main" id="{0C42153F-3E15-49CF-B017-2A69E77C9827}"/>
                    </a:ext>
                  </a:extLst>
                </p14:cNvPr>
                <p14:cNvContentPartPr/>
                <p14:nvPr/>
              </p14:nvContentPartPr>
              <p14:xfrm>
                <a:off x="4191156" y="1451924"/>
                <a:ext cx="66240" cy="105840"/>
              </p14:xfrm>
            </p:contentPart>
          </mc:Choice>
          <mc:Fallback xmlns="">
            <p:pic>
              <p:nvPicPr>
                <p:cNvPr id="4" name="잉크 3">
                  <a:extLst>
                    <a:ext uri="{FF2B5EF4-FFF2-40B4-BE49-F238E27FC236}">
                      <a16:creationId xmlns:a16="http://schemas.microsoft.com/office/drawing/2014/main" id="{0C42153F-3E15-49CF-B017-2A69E77C9827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182156" y="1442924"/>
                  <a:ext cx="8388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5" name="잉크 4">
                  <a:extLst>
                    <a:ext uri="{FF2B5EF4-FFF2-40B4-BE49-F238E27FC236}">
                      <a16:creationId xmlns:a16="http://schemas.microsoft.com/office/drawing/2014/main" id="{791089CF-3348-4451-BAB7-D654CA67896D}"/>
                    </a:ext>
                  </a:extLst>
                </p14:cNvPr>
                <p14:cNvContentPartPr/>
                <p14:nvPr/>
              </p14:nvContentPartPr>
              <p14:xfrm>
                <a:off x="4366836" y="1320884"/>
                <a:ext cx="53280" cy="145800"/>
              </p14:xfrm>
            </p:contentPart>
          </mc:Choice>
          <mc:Fallback xmlns="">
            <p:pic>
              <p:nvPicPr>
                <p:cNvPr id="5" name="잉크 4">
                  <a:extLst>
                    <a:ext uri="{FF2B5EF4-FFF2-40B4-BE49-F238E27FC236}">
                      <a16:creationId xmlns:a16="http://schemas.microsoft.com/office/drawing/2014/main" id="{791089CF-3348-4451-BAB7-D654CA67896D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357836" y="1311884"/>
                  <a:ext cx="7092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6" name="잉크 5">
                  <a:extLst>
                    <a:ext uri="{FF2B5EF4-FFF2-40B4-BE49-F238E27FC236}">
                      <a16:creationId xmlns:a16="http://schemas.microsoft.com/office/drawing/2014/main" id="{BF6960BB-CFB1-4BD6-B0B9-18DFA40C5449}"/>
                    </a:ext>
                  </a:extLst>
                </p14:cNvPr>
                <p14:cNvContentPartPr/>
                <p14:nvPr/>
              </p14:nvContentPartPr>
              <p14:xfrm>
                <a:off x="4401756" y="1349684"/>
                <a:ext cx="74520" cy="49680"/>
              </p14:xfrm>
            </p:contentPart>
          </mc:Choice>
          <mc:Fallback xmlns="">
            <p:pic>
              <p:nvPicPr>
                <p:cNvPr id="6" name="잉크 5">
                  <a:extLst>
                    <a:ext uri="{FF2B5EF4-FFF2-40B4-BE49-F238E27FC236}">
                      <a16:creationId xmlns:a16="http://schemas.microsoft.com/office/drawing/2014/main" id="{BF6960BB-CFB1-4BD6-B0B9-18DFA40C5449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392756" y="1341044"/>
                  <a:ext cx="9216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E74D3226-D63C-4E9B-B44B-4483C799C232}"/>
                    </a:ext>
                  </a:extLst>
                </p14:cNvPr>
                <p14:cNvContentPartPr/>
                <p14:nvPr/>
              </p14:nvContentPartPr>
              <p14:xfrm>
                <a:off x="4305276" y="1437164"/>
                <a:ext cx="214560" cy="135000"/>
              </p14:xfrm>
            </p:contentPart>
          </mc:Choice>
          <mc:Fallback xmlns="">
            <p:pic>
              <p:nvPicPr>
                <p:cNvPr id="7" name="잉크 6">
                  <a:extLst>
                    <a:ext uri="{FF2B5EF4-FFF2-40B4-BE49-F238E27FC236}">
                      <a16:creationId xmlns:a16="http://schemas.microsoft.com/office/drawing/2014/main" id="{E74D3226-D63C-4E9B-B44B-4483C799C232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296276" y="1428524"/>
                  <a:ext cx="23220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562343CB-D797-4ADD-B6C4-A24FE547EE8D}"/>
                    </a:ext>
                  </a:extLst>
                </p14:cNvPr>
                <p14:cNvContentPartPr/>
                <p14:nvPr/>
              </p14:nvContentPartPr>
              <p14:xfrm>
                <a:off x="4483836" y="1359044"/>
                <a:ext cx="128160" cy="173880"/>
              </p14:xfrm>
            </p:contentPart>
          </mc:Choice>
          <mc:Fallback xmlns=""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562343CB-D797-4ADD-B6C4-A24FE547EE8D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4475196" y="1350044"/>
                  <a:ext cx="14580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E5FC936F-21E7-4280-B547-7497F76976ED}"/>
                    </a:ext>
                  </a:extLst>
                </p14:cNvPr>
                <p14:cNvContentPartPr/>
                <p14:nvPr/>
              </p14:nvContentPartPr>
              <p14:xfrm>
                <a:off x="4562316" y="1418084"/>
                <a:ext cx="102240" cy="28080"/>
              </p14:xfrm>
            </p:contentPart>
          </mc:Choice>
          <mc:Fallback xmlns=""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E5FC936F-21E7-4280-B547-7497F76976ED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4553316" y="1409084"/>
                  <a:ext cx="11988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AA6DAE13-BE3C-4C96-A897-0B1B64FEDCA3}"/>
                    </a:ext>
                  </a:extLst>
                </p14:cNvPr>
                <p14:cNvContentPartPr/>
                <p14:nvPr/>
              </p14:nvContentPartPr>
              <p14:xfrm>
                <a:off x="4583556" y="1387124"/>
                <a:ext cx="141480" cy="148320"/>
              </p14:xfrm>
            </p:contentPart>
          </mc:Choice>
          <mc:Fallback xmlns=""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AA6DAE13-BE3C-4C96-A897-0B1B64FEDCA3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4574916" y="1378124"/>
                  <a:ext cx="15912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6C82D395-3A5C-48FE-BC1D-4552D484120C}"/>
                    </a:ext>
                  </a:extLst>
                </p14:cNvPr>
                <p14:cNvContentPartPr/>
                <p14:nvPr/>
              </p14:nvContentPartPr>
              <p14:xfrm>
                <a:off x="4799556" y="1332404"/>
                <a:ext cx="111240" cy="181440"/>
              </p14:xfrm>
            </p:contentPart>
          </mc:Choice>
          <mc:Fallback xmlns=""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6C82D395-3A5C-48FE-BC1D-4552D484120C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4790556" y="1323764"/>
                  <a:ext cx="12888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25E34A01-DAA0-4E97-8DB3-5FE9C2CF1D98}"/>
                    </a:ext>
                  </a:extLst>
                </p14:cNvPr>
                <p14:cNvContentPartPr/>
                <p14:nvPr/>
              </p14:nvContentPartPr>
              <p14:xfrm>
                <a:off x="4915836" y="1366604"/>
                <a:ext cx="106560" cy="106920"/>
              </p14:xfrm>
            </p:contentPart>
          </mc:Choice>
          <mc:Fallback xmlns=""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25E34A01-DAA0-4E97-8DB3-5FE9C2CF1D98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4907196" y="1357964"/>
                  <a:ext cx="12420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A8C62791-4EE7-4E77-B281-F0602A8C5551}"/>
                    </a:ext>
                  </a:extLst>
                </p14:cNvPr>
                <p14:cNvContentPartPr/>
                <p14:nvPr/>
              </p14:nvContentPartPr>
              <p14:xfrm>
                <a:off x="5025996" y="1324124"/>
                <a:ext cx="151920" cy="205920"/>
              </p14:xfrm>
            </p:contentPart>
          </mc:Choice>
          <mc:Fallback xmlns=""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A8C62791-4EE7-4E77-B281-F0602A8C5551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5016996" y="1315124"/>
                  <a:ext cx="16956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7DD17C9E-063C-42F2-A6E6-7E319F38CD8B}"/>
                    </a:ext>
                  </a:extLst>
                </p14:cNvPr>
                <p14:cNvContentPartPr/>
                <p14:nvPr/>
              </p14:nvContentPartPr>
              <p14:xfrm>
                <a:off x="5262516" y="1338164"/>
                <a:ext cx="88920" cy="117720"/>
              </p14:xfrm>
            </p:contentPart>
          </mc:Choice>
          <mc:Fallback xmlns=""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7DD17C9E-063C-42F2-A6E6-7E319F38CD8B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5253876" y="1329164"/>
                  <a:ext cx="10656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F74FC511-0236-450D-86F6-404DFD97D3B8}"/>
                    </a:ext>
                  </a:extLst>
                </p14:cNvPr>
                <p14:cNvContentPartPr/>
                <p14:nvPr/>
              </p14:nvContentPartPr>
              <p14:xfrm>
                <a:off x="5311836" y="1339244"/>
                <a:ext cx="105120" cy="120240"/>
              </p14:xfrm>
            </p:contentPart>
          </mc:Choice>
          <mc:Fallback xmlns=""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F74FC511-0236-450D-86F6-404DFD97D3B8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5303196" y="1330604"/>
                  <a:ext cx="12276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D93A18A7-2D76-4272-9F20-7C1D444AECFD}"/>
                    </a:ext>
                  </a:extLst>
                </p14:cNvPr>
                <p14:cNvContentPartPr/>
                <p14:nvPr/>
              </p14:nvContentPartPr>
              <p14:xfrm>
                <a:off x="5308956" y="1466324"/>
                <a:ext cx="108360" cy="62640"/>
              </p14:xfrm>
            </p:contentPart>
          </mc:Choice>
          <mc:Fallback xmlns=""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D93A18A7-2D76-4272-9F20-7C1D444AECFD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5300316" y="1457324"/>
                  <a:ext cx="12600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07D483A3-8490-4260-9977-3B86BC00DCFB}"/>
                    </a:ext>
                  </a:extLst>
                </p14:cNvPr>
                <p14:cNvContentPartPr/>
                <p14:nvPr/>
              </p14:nvContentPartPr>
              <p14:xfrm>
                <a:off x="5420556" y="1346804"/>
                <a:ext cx="246600" cy="154080"/>
              </p14:xfrm>
            </p:contentPart>
          </mc:Choice>
          <mc:Fallback xmlns=""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07D483A3-8490-4260-9977-3B86BC00DCFB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5411916" y="1338164"/>
                  <a:ext cx="26424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5318D0C3-EB17-44BA-84A3-02BC1B2DD0E1}"/>
                    </a:ext>
                  </a:extLst>
                </p14:cNvPr>
                <p14:cNvContentPartPr/>
                <p14:nvPr/>
              </p14:nvContentPartPr>
              <p14:xfrm>
                <a:off x="5718276" y="1355444"/>
                <a:ext cx="10080" cy="195120"/>
              </p14:xfrm>
            </p:contentPart>
          </mc:Choice>
          <mc:Fallback xmlns=""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5318D0C3-EB17-44BA-84A3-02BC1B2DD0E1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5709636" y="1346444"/>
                  <a:ext cx="2772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15A5B240-F983-44AC-ABD1-9D744EC1D4D8}"/>
                    </a:ext>
                  </a:extLst>
                </p14:cNvPr>
                <p14:cNvContentPartPr/>
                <p14:nvPr/>
              </p14:nvContentPartPr>
              <p14:xfrm>
                <a:off x="5727636" y="1416284"/>
                <a:ext cx="71280" cy="48600"/>
              </p14:xfrm>
            </p:contentPart>
          </mc:Choice>
          <mc:Fallback xmlns=""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15A5B240-F983-44AC-ABD1-9D744EC1D4D8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5718636" y="1407284"/>
                  <a:ext cx="88920" cy="66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5A09901B-D5DE-4EE5-B695-725D4F54517F}"/>
              </a:ext>
            </a:extLst>
          </p:cNvPr>
          <p:cNvGrpSpPr/>
          <p:nvPr/>
        </p:nvGrpSpPr>
        <p:grpSpPr>
          <a:xfrm>
            <a:off x="5970276" y="1297844"/>
            <a:ext cx="3241800" cy="536760"/>
            <a:chOff x="5970276" y="1297844"/>
            <a:chExt cx="3241800" cy="536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F941E818-C69C-45BC-AA14-AC33EB547F61}"/>
                    </a:ext>
                  </a:extLst>
                </p14:cNvPr>
                <p14:cNvContentPartPr/>
                <p14:nvPr/>
              </p14:nvContentPartPr>
              <p14:xfrm>
                <a:off x="5970276" y="1352924"/>
                <a:ext cx="179280" cy="56520"/>
              </p14:xfrm>
            </p:contentPart>
          </mc:Choice>
          <mc:Fallback xmlns=""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F941E818-C69C-45BC-AA14-AC33EB547F61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5961276" y="1344284"/>
                  <a:ext cx="19692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55C0B2E4-0DFA-48AA-8DE9-4BF5D9C558D0}"/>
                    </a:ext>
                  </a:extLst>
                </p14:cNvPr>
                <p14:cNvContentPartPr/>
                <p14:nvPr/>
              </p14:nvContentPartPr>
              <p14:xfrm>
                <a:off x="6026436" y="1453004"/>
                <a:ext cx="130320" cy="61560"/>
              </p14:xfrm>
            </p:contentPart>
          </mc:Choice>
          <mc:Fallback xmlns=""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55C0B2E4-0DFA-48AA-8DE9-4BF5D9C558D0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6017796" y="1444004"/>
                  <a:ext cx="14796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A789F94E-4A2C-44FF-B7AB-C587663AAF59}"/>
                    </a:ext>
                  </a:extLst>
                </p14:cNvPr>
                <p14:cNvContentPartPr/>
                <p14:nvPr/>
              </p14:nvContentPartPr>
              <p14:xfrm>
                <a:off x="6138396" y="1348964"/>
                <a:ext cx="196560" cy="145080"/>
              </p14:xfrm>
            </p:contentPart>
          </mc:Choice>
          <mc:Fallback xmlns=""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A789F94E-4A2C-44FF-B7AB-C587663AAF59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6129756" y="1339964"/>
                  <a:ext cx="21420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DF63838A-6253-4E48-AD7A-46277EFED95F}"/>
                    </a:ext>
                  </a:extLst>
                </p14:cNvPr>
                <p14:cNvContentPartPr/>
                <p14:nvPr/>
              </p14:nvContentPartPr>
              <p14:xfrm>
                <a:off x="6309756" y="1356164"/>
                <a:ext cx="79920" cy="117720"/>
              </p14:xfrm>
            </p:contentPart>
          </mc:Choice>
          <mc:Fallback xmlns=""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DF63838A-6253-4E48-AD7A-46277EFED95F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6300756" y="1347164"/>
                  <a:ext cx="9756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24" name="잉크 23">
                  <a:extLst>
                    <a:ext uri="{FF2B5EF4-FFF2-40B4-BE49-F238E27FC236}">
                      <a16:creationId xmlns:a16="http://schemas.microsoft.com/office/drawing/2014/main" id="{8BB8836B-F243-48B4-A5F6-7644A313BFD2}"/>
                    </a:ext>
                  </a:extLst>
                </p14:cNvPr>
                <p14:cNvContentPartPr/>
                <p14:nvPr/>
              </p14:nvContentPartPr>
              <p14:xfrm>
                <a:off x="6368796" y="1414484"/>
                <a:ext cx="62640" cy="45000"/>
              </p14:xfrm>
            </p:contentPart>
          </mc:Choice>
          <mc:Fallback xmlns="">
            <p:pic>
              <p:nvPicPr>
                <p:cNvPr id="24" name="잉크 23">
                  <a:extLst>
                    <a:ext uri="{FF2B5EF4-FFF2-40B4-BE49-F238E27FC236}">
                      <a16:creationId xmlns:a16="http://schemas.microsoft.com/office/drawing/2014/main" id="{8BB8836B-F243-48B4-A5F6-7644A313BFD2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6360156" y="1405484"/>
                  <a:ext cx="8028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33E7A784-D666-42BC-AB3C-C853A4D516BA}"/>
                    </a:ext>
                  </a:extLst>
                </p14:cNvPr>
                <p14:cNvContentPartPr/>
                <p14:nvPr/>
              </p14:nvContentPartPr>
              <p14:xfrm>
                <a:off x="6457356" y="1347164"/>
                <a:ext cx="57960" cy="185040"/>
              </p14:xfrm>
            </p:contentPart>
          </mc:Choice>
          <mc:Fallback xmlns=""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33E7A784-D666-42BC-AB3C-C853A4D516BA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6448356" y="1338524"/>
                  <a:ext cx="7560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26" name="잉크 25">
                  <a:extLst>
                    <a:ext uri="{FF2B5EF4-FFF2-40B4-BE49-F238E27FC236}">
                      <a16:creationId xmlns:a16="http://schemas.microsoft.com/office/drawing/2014/main" id="{0F545DEE-68B5-4EF3-885D-5855AB2517E8}"/>
                    </a:ext>
                  </a:extLst>
                </p14:cNvPr>
                <p14:cNvContentPartPr/>
                <p14:nvPr/>
              </p14:nvContentPartPr>
              <p14:xfrm>
                <a:off x="6532596" y="1493324"/>
                <a:ext cx="22680" cy="17280"/>
              </p14:xfrm>
            </p:contentPart>
          </mc:Choice>
          <mc:Fallback xmlns="">
            <p:pic>
              <p:nvPicPr>
                <p:cNvPr id="26" name="잉크 25">
                  <a:extLst>
                    <a:ext uri="{FF2B5EF4-FFF2-40B4-BE49-F238E27FC236}">
                      <a16:creationId xmlns:a16="http://schemas.microsoft.com/office/drawing/2014/main" id="{0F545DEE-68B5-4EF3-885D-5855AB2517E8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6523956" y="1484684"/>
                  <a:ext cx="4032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27" name="잉크 26">
                  <a:extLst>
                    <a:ext uri="{FF2B5EF4-FFF2-40B4-BE49-F238E27FC236}">
                      <a16:creationId xmlns:a16="http://schemas.microsoft.com/office/drawing/2014/main" id="{7166139D-3754-4AD3-AEF5-F4077665A499}"/>
                    </a:ext>
                  </a:extLst>
                </p14:cNvPr>
                <p14:cNvContentPartPr/>
                <p14:nvPr/>
              </p14:nvContentPartPr>
              <p14:xfrm>
                <a:off x="6665436" y="1349684"/>
                <a:ext cx="146520" cy="12600"/>
              </p14:xfrm>
            </p:contentPart>
          </mc:Choice>
          <mc:Fallback xmlns=""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7166139D-3754-4AD3-AEF5-F4077665A499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6656436" y="1341044"/>
                  <a:ext cx="16416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28" name="잉크 27">
                  <a:extLst>
                    <a:ext uri="{FF2B5EF4-FFF2-40B4-BE49-F238E27FC236}">
                      <a16:creationId xmlns:a16="http://schemas.microsoft.com/office/drawing/2014/main" id="{13780C98-BB4F-4F16-9598-78E92322491D}"/>
                    </a:ext>
                  </a:extLst>
                </p14:cNvPr>
                <p14:cNvContentPartPr/>
                <p14:nvPr/>
              </p14:nvContentPartPr>
              <p14:xfrm>
                <a:off x="6681996" y="1359404"/>
                <a:ext cx="67320" cy="55440"/>
              </p14:xfrm>
            </p:contentPart>
          </mc:Choice>
          <mc:Fallback xmlns=""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13780C98-BB4F-4F16-9598-78E92322491D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6672996" y="1350764"/>
                  <a:ext cx="8496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29" name="잉크 28">
                  <a:extLst>
                    <a:ext uri="{FF2B5EF4-FFF2-40B4-BE49-F238E27FC236}">
                      <a16:creationId xmlns:a16="http://schemas.microsoft.com/office/drawing/2014/main" id="{A14FC7D3-E31C-4B3C-9B8C-D250017BB775}"/>
                    </a:ext>
                  </a:extLst>
                </p14:cNvPr>
                <p14:cNvContentPartPr/>
                <p14:nvPr/>
              </p14:nvContentPartPr>
              <p14:xfrm>
                <a:off x="6705036" y="1377404"/>
                <a:ext cx="220680" cy="118800"/>
              </p14:xfrm>
            </p:contentPart>
          </mc:Choice>
          <mc:Fallback xmlns="">
            <p:pic>
              <p:nvPicPr>
                <p:cNvPr id="29" name="잉크 28">
                  <a:extLst>
                    <a:ext uri="{FF2B5EF4-FFF2-40B4-BE49-F238E27FC236}">
                      <a16:creationId xmlns:a16="http://schemas.microsoft.com/office/drawing/2014/main" id="{A14FC7D3-E31C-4B3C-9B8C-D250017BB775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6696396" y="1368764"/>
                  <a:ext cx="23832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30" name="잉크 29">
                  <a:extLst>
                    <a:ext uri="{FF2B5EF4-FFF2-40B4-BE49-F238E27FC236}">
                      <a16:creationId xmlns:a16="http://schemas.microsoft.com/office/drawing/2014/main" id="{74BD3C2F-8D10-4F75-AC23-D1BEF67A4507}"/>
                    </a:ext>
                  </a:extLst>
                </p14:cNvPr>
                <p14:cNvContentPartPr/>
                <p14:nvPr/>
              </p14:nvContentPartPr>
              <p14:xfrm>
                <a:off x="6930396" y="1361924"/>
                <a:ext cx="37800" cy="92520"/>
              </p14:xfrm>
            </p:contentPart>
          </mc:Choice>
          <mc:Fallback xmlns="">
            <p:pic>
              <p:nvPicPr>
                <p:cNvPr id="30" name="잉크 29">
                  <a:extLst>
                    <a:ext uri="{FF2B5EF4-FFF2-40B4-BE49-F238E27FC236}">
                      <a16:creationId xmlns:a16="http://schemas.microsoft.com/office/drawing/2014/main" id="{74BD3C2F-8D10-4F75-AC23-D1BEF67A4507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6921756" y="1352924"/>
                  <a:ext cx="5544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31" name="잉크 30">
                  <a:extLst>
                    <a:ext uri="{FF2B5EF4-FFF2-40B4-BE49-F238E27FC236}">
                      <a16:creationId xmlns:a16="http://schemas.microsoft.com/office/drawing/2014/main" id="{07765100-E289-4B64-AA8F-C67F6C52D847}"/>
                    </a:ext>
                  </a:extLst>
                </p14:cNvPr>
                <p14:cNvContentPartPr/>
                <p14:nvPr/>
              </p14:nvContentPartPr>
              <p14:xfrm>
                <a:off x="6959556" y="1364444"/>
                <a:ext cx="81720" cy="46080"/>
              </p14:xfrm>
            </p:contentPart>
          </mc:Choice>
          <mc:Fallback xmlns="">
            <p:pic>
              <p:nvPicPr>
                <p:cNvPr id="31" name="잉크 30">
                  <a:extLst>
                    <a:ext uri="{FF2B5EF4-FFF2-40B4-BE49-F238E27FC236}">
                      <a16:creationId xmlns:a16="http://schemas.microsoft.com/office/drawing/2014/main" id="{07765100-E289-4B64-AA8F-C67F6C52D847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6950556" y="1355804"/>
                  <a:ext cx="9936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32" name="잉크 31">
                  <a:extLst>
                    <a:ext uri="{FF2B5EF4-FFF2-40B4-BE49-F238E27FC236}">
                      <a16:creationId xmlns:a16="http://schemas.microsoft.com/office/drawing/2014/main" id="{83ED3EBD-3C2B-4353-A6EA-7F41F62FD82F}"/>
                    </a:ext>
                  </a:extLst>
                </p14:cNvPr>
                <p14:cNvContentPartPr/>
                <p14:nvPr/>
              </p14:nvContentPartPr>
              <p14:xfrm>
                <a:off x="6917076" y="1415564"/>
                <a:ext cx="189720" cy="80280"/>
              </p14:xfrm>
            </p:contentPart>
          </mc:Choice>
          <mc:Fallback xmlns="">
            <p:pic>
              <p:nvPicPr>
                <p:cNvPr id="32" name="잉크 31">
                  <a:extLst>
                    <a:ext uri="{FF2B5EF4-FFF2-40B4-BE49-F238E27FC236}">
                      <a16:creationId xmlns:a16="http://schemas.microsoft.com/office/drawing/2014/main" id="{83ED3EBD-3C2B-4353-A6EA-7F41F62FD82F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6908436" y="1406564"/>
                  <a:ext cx="20736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33" name="잉크 32">
                  <a:extLst>
                    <a:ext uri="{FF2B5EF4-FFF2-40B4-BE49-F238E27FC236}">
                      <a16:creationId xmlns:a16="http://schemas.microsoft.com/office/drawing/2014/main" id="{702E8362-BBC4-49C2-8991-6CB5872C2503}"/>
                    </a:ext>
                  </a:extLst>
                </p14:cNvPr>
                <p14:cNvContentPartPr/>
                <p14:nvPr/>
              </p14:nvContentPartPr>
              <p14:xfrm>
                <a:off x="7113996" y="1339604"/>
                <a:ext cx="63000" cy="153000"/>
              </p14:xfrm>
            </p:contentPart>
          </mc:Choice>
          <mc:Fallback xmlns="">
            <p:pic>
              <p:nvPicPr>
                <p:cNvPr id="33" name="잉크 32">
                  <a:extLst>
                    <a:ext uri="{FF2B5EF4-FFF2-40B4-BE49-F238E27FC236}">
                      <a16:creationId xmlns:a16="http://schemas.microsoft.com/office/drawing/2014/main" id="{702E8362-BBC4-49C2-8991-6CB5872C2503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7104996" y="1330964"/>
                  <a:ext cx="8064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34" name="잉크 33">
                  <a:extLst>
                    <a:ext uri="{FF2B5EF4-FFF2-40B4-BE49-F238E27FC236}">
                      <a16:creationId xmlns:a16="http://schemas.microsoft.com/office/drawing/2014/main" id="{1EE22F25-5B9C-4934-993D-51FF5EA860B8}"/>
                    </a:ext>
                  </a:extLst>
                </p14:cNvPr>
                <p14:cNvContentPartPr/>
                <p14:nvPr/>
              </p14:nvContentPartPr>
              <p14:xfrm>
                <a:off x="7180236" y="1411244"/>
                <a:ext cx="156960" cy="139680"/>
              </p14:xfrm>
            </p:contentPart>
          </mc:Choice>
          <mc:Fallback xmlns="">
            <p:pic>
              <p:nvPicPr>
                <p:cNvPr id="34" name="잉크 33">
                  <a:extLst>
                    <a:ext uri="{FF2B5EF4-FFF2-40B4-BE49-F238E27FC236}">
                      <a16:creationId xmlns:a16="http://schemas.microsoft.com/office/drawing/2014/main" id="{1EE22F25-5B9C-4934-993D-51FF5EA860B8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7171596" y="1402604"/>
                  <a:ext cx="17460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35" name="잉크 34">
                  <a:extLst>
                    <a:ext uri="{FF2B5EF4-FFF2-40B4-BE49-F238E27FC236}">
                      <a16:creationId xmlns:a16="http://schemas.microsoft.com/office/drawing/2014/main" id="{FF8BE9E3-BA09-4379-A2FF-FC4AA3E30F01}"/>
                    </a:ext>
                  </a:extLst>
                </p14:cNvPr>
                <p14:cNvContentPartPr/>
                <p14:nvPr/>
              </p14:nvContentPartPr>
              <p14:xfrm>
                <a:off x="7372476" y="1517444"/>
                <a:ext cx="11160" cy="6840"/>
              </p14:xfrm>
            </p:contentPart>
          </mc:Choice>
          <mc:Fallback xmlns="">
            <p:pic>
              <p:nvPicPr>
                <p:cNvPr id="35" name="잉크 34">
                  <a:extLst>
                    <a:ext uri="{FF2B5EF4-FFF2-40B4-BE49-F238E27FC236}">
                      <a16:creationId xmlns:a16="http://schemas.microsoft.com/office/drawing/2014/main" id="{FF8BE9E3-BA09-4379-A2FF-FC4AA3E30F01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7363476" y="1508804"/>
                  <a:ext cx="2880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38" name="잉크 37">
                  <a:extLst>
                    <a:ext uri="{FF2B5EF4-FFF2-40B4-BE49-F238E27FC236}">
                      <a16:creationId xmlns:a16="http://schemas.microsoft.com/office/drawing/2014/main" id="{C67DE149-95E0-4B05-B683-3B96028F09B4}"/>
                    </a:ext>
                  </a:extLst>
                </p14:cNvPr>
                <p14:cNvContentPartPr/>
                <p14:nvPr/>
              </p14:nvContentPartPr>
              <p14:xfrm>
                <a:off x="7441236" y="1329164"/>
                <a:ext cx="53640" cy="206280"/>
              </p14:xfrm>
            </p:contentPart>
          </mc:Choice>
          <mc:Fallback xmlns="">
            <p:pic>
              <p:nvPicPr>
                <p:cNvPr id="38" name="잉크 37">
                  <a:extLst>
                    <a:ext uri="{FF2B5EF4-FFF2-40B4-BE49-F238E27FC236}">
                      <a16:creationId xmlns:a16="http://schemas.microsoft.com/office/drawing/2014/main" id="{C67DE149-95E0-4B05-B683-3B96028F09B4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7432236" y="1320524"/>
                  <a:ext cx="7128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39" name="잉크 38">
                  <a:extLst>
                    <a:ext uri="{FF2B5EF4-FFF2-40B4-BE49-F238E27FC236}">
                      <a16:creationId xmlns:a16="http://schemas.microsoft.com/office/drawing/2014/main" id="{8970DB51-30E4-409F-9ACE-C33A8DBE6BB5}"/>
                    </a:ext>
                  </a:extLst>
                </p14:cNvPr>
                <p14:cNvContentPartPr/>
                <p14:nvPr/>
              </p14:nvContentPartPr>
              <p14:xfrm>
                <a:off x="7556796" y="1297844"/>
                <a:ext cx="36720" cy="78840"/>
              </p14:xfrm>
            </p:contentPart>
          </mc:Choice>
          <mc:Fallback xmlns="">
            <p:pic>
              <p:nvPicPr>
                <p:cNvPr id="39" name="잉크 38">
                  <a:extLst>
                    <a:ext uri="{FF2B5EF4-FFF2-40B4-BE49-F238E27FC236}">
                      <a16:creationId xmlns:a16="http://schemas.microsoft.com/office/drawing/2014/main" id="{8970DB51-30E4-409F-9ACE-C33A8DBE6BB5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7548156" y="1289204"/>
                  <a:ext cx="5436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40" name="잉크 39">
                  <a:extLst>
                    <a:ext uri="{FF2B5EF4-FFF2-40B4-BE49-F238E27FC236}">
                      <a16:creationId xmlns:a16="http://schemas.microsoft.com/office/drawing/2014/main" id="{382BF6C5-59A4-461B-ADF7-7580CB462A3E}"/>
                    </a:ext>
                  </a:extLst>
                </p14:cNvPr>
                <p14:cNvContentPartPr/>
                <p14:nvPr/>
              </p14:nvContentPartPr>
              <p14:xfrm>
                <a:off x="7527636" y="1354724"/>
                <a:ext cx="64800" cy="103680"/>
              </p14:xfrm>
            </p:contentPart>
          </mc:Choice>
          <mc:Fallback xmlns="">
            <p:pic>
              <p:nvPicPr>
                <p:cNvPr id="40" name="잉크 39">
                  <a:extLst>
                    <a:ext uri="{FF2B5EF4-FFF2-40B4-BE49-F238E27FC236}">
                      <a16:creationId xmlns:a16="http://schemas.microsoft.com/office/drawing/2014/main" id="{382BF6C5-59A4-461B-ADF7-7580CB462A3E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7518636" y="1345724"/>
                  <a:ext cx="8244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41" name="잉크 40">
                  <a:extLst>
                    <a:ext uri="{FF2B5EF4-FFF2-40B4-BE49-F238E27FC236}">
                      <a16:creationId xmlns:a16="http://schemas.microsoft.com/office/drawing/2014/main" id="{FC7D34C5-87FE-414C-8DDC-C7818B5445EA}"/>
                    </a:ext>
                  </a:extLst>
                </p14:cNvPr>
                <p14:cNvContentPartPr/>
                <p14:nvPr/>
              </p14:nvContentPartPr>
              <p14:xfrm>
                <a:off x="7547436" y="1429244"/>
                <a:ext cx="88920" cy="27720"/>
              </p14:xfrm>
            </p:contentPart>
          </mc:Choice>
          <mc:Fallback xmlns="">
            <p:pic>
              <p:nvPicPr>
                <p:cNvPr id="41" name="잉크 40">
                  <a:extLst>
                    <a:ext uri="{FF2B5EF4-FFF2-40B4-BE49-F238E27FC236}">
                      <a16:creationId xmlns:a16="http://schemas.microsoft.com/office/drawing/2014/main" id="{FC7D34C5-87FE-414C-8DDC-C7818B5445EA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7538436" y="1420604"/>
                  <a:ext cx="10656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42" name="잉크 41">
                  <a:extLst>
                    <a:ext uri="{FF2B5EF4-FFF2-40B4-BE49-F238E27FC236}">
                      <a16:creationId xmlns:a16="http://schemas.microsoft.com/office/drawing/2014/main" id="{1A3F6E0B-92F3-493E-B276-CD50752778FF}"/>
                    </a:ext>
                  </a:extLst>
                </p14:cNvPr>
                <p14:cNvContentPartPr/>
                <p14:nvPr/>
              </p14:nvContentPartPr>
              <p14:xfrm>
                <a:off x="7583076" y="1377404"/>
                <a:ext cx="104760" cy="156600"/>
              </p14:xfrm>
            </p:contentPart>
          </mc:Choice>
          <mc:Fallback xmlns="">
            <p:pic>
              <p:nvPicPr>
                <p:cNvPr id="42" name="잉크 41">
                  <a:extLst>
                    <a:ext uri="{FF2B5EF4-FFF2-40B4-BE49-F238E27FC236}">
                      <a16:creationId xmlns:a16="http://schemas.microsoft.com/office/drawing/2014/main" id="{1A3F6E0B-92F3-493E-B276-CD50752778FF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7574076" y="1368404"/>
                  <a:ext cx="12240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43" name="잉크 42">
                  <a:extLst>
                    <a:ext uri="{FF2B5EF4-FFF2-40B4-BE49-F238E27FC236}">
                      <a16:creationId xmlns:a16="http://schemas.microsoft.com/office/drawing/2014/main" id="{E9FCE5ED-7104-4F91-A200-47E08DBE1AB7}"/>
                    </a:ext>
                  </a:extLst>
                </p14:cNvPr>
                <p14:cNvContentPartPr/>
                <p14:nvPr/>
              </p14:nvContentPartPr>
              <p14:xfrm>
                <a:off x="7695756" y="1341764"/>
                <a:ext cx="97920" cy="111600"/>
              </p14:xfrm>
            </p:contentPart>
          </mc:Choice>
          <mc:Fallback xmlns="">
            <p:pic>
              <p:nvPicPr>
                <p:cNvPr id="43" name="잉크 42">
                  <a:extLst>
                    <a:ext uri="{FF2B5EF4-FFF2-40B4-BE49-F238E27FC236}">
                      <a16:creationId xmlns:a16="http://schemas.microsoft.com/office/drawing/2014/main" id="{E9FCE5ED-7104-4F91-A200-47E08DBE1AB7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7687116" y="1332764"/>
                  <a:ext cx="11556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44" name="잉크 43">
                  <a:extLst>
                    <a:ext uri="{FF2B5EF4-FFF2-40B4-BE49-F238E27FC236}">
                      <a16:creationId xmlns:a16="http://schemas.microsoft.com/office/drawing/2014/main" id="{C9FEBED3-F81C-48BD-AE7A-587B65E868F2}"/>
                    </a:ext>
                  </a:extLst>
                </p14:cNvPr>
                <p14:cNvContentPartPr/>
                <p14:nvPr/>
              </p14:nvContentPartPr>
              <p14:xfrm>
                <a:off x="7741116" y="1434644"/>
                <a:ext cx="87840" cy="66960"/>
              </p14:xfrm>
            </p:contentPart>
          </mc:Choice>
          <mc:Fallback xmlns="">
            <p:pic>
              <p:nvPicPr>
                <p:cNvPr id="44" name="잉크 43">
                  <a:extLst>
                    <a:ext uri="{FF2B5EF4-FFF2-40B4-BE49-F238E27FC236}">
                      <a16:creationId xmlns:a16="http://schemas.microsoft.com/office/drawing/2014/main" id="{C9FEBED3-F81C-48BD-AE7A-587B65E868F2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7732476" y="1426004"/>
                  <a:ext cx="10548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45" name="잉크 44">
                  <a:extLst>
                    <a:ext uri="{FF2B5EF4-FFF2-40B4-BE49-F238E27FC236}">
                      <a16:creationId xmlns:a16="http://schemas.microsoft.com/office/drawing/2014/main" id="{E49BA0C9-8524-4507-B0C2-081DF5B62D41}"/>
                    </a:ext>
                  </a:extLst>
                </p14:cNvPr>
                <p14:cNvContentPartPr/>
                <p14:nvPr/>
              </p14:nvContentPartPr>
              <p14:xfrm>
                <a:off x="7828596" y="1340324"/>
                <a:ext cx="142560" cy="143280"/>
              </p14:xfrm>
            </p:contentPart>
          </mc:Choice>
          <mc:Fallback xmlns="">
            <p:pic>
              <p:nvPicPr>
                <p:cNvPr id="45" name="잉크 44">
                  <a:extLst>
                    <a:ext uri="{FF2B5EF4-FFF2-40B4-BE49-F238E27FC236}">
                      <a16:creationId xmlns:a16="http://schemas.microsoft.com/office/drawing/2014/main" id="{E49BA0C9-8524-4507-B0C2-081DF5B62D41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7819956" y="1331324"/>
                  <a:ext cx="16020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46" name="잉크 45">
                  <a:extLst>
                    <a:ext uri="{FF2B5EF4-FFF2-40B4-BE49-F238E27FC236}">
                      <a16:creationId xmlns:a16="http://schemas.microsoft.com/office/drawing/2014/main" id="{0A2DAC14-6557-4662-B5BB-805EE0C9B123}"/>
                    </a:ext>
                  </a:extLst>
                </p14:cNvPr>
                <p14:cNvContentPartPr/>
                <p14:nvPr/>
              </p14:nvContentPartPr>
              <p14:xfrm>
                <a:off x="7855956" y="1489364"/>
                <a:ext cx="190080" cy="73800"/>
              </p14:xfrm>
            </p:contentPart>
          </mc:Choice>
          <mc:Fallback xmlns="">
            <p:pic>
              <p:nvPicPr>
                <p:cNvPr id="46" name="잉크 45">
                  <a:extLst>
                    <a:ext uri="{FF2B5EF4-FFF2-40B4-BE49-F238E27FC236}">
                      <a16:creationId xmlns:a16="http://schemas.microsoft.com/office/drawing/2014/main" id="{0A2DAC14-6557-4662-B5BB-805EE0C9B123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7846956" y="1480364"/>
                  <a:ext cx="20772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47" name="잉크 46">
                  <a:extLst>
                    <a:ext uri="{FF2B5EF4-FFF2-40B4-BE49-F238E27FC236}">
                      <a16:creationId xmlns:a16="http://schemas.microsoft.com/office/drawing/2014/main" id="{38CCC9F7-6EF4-4918-AAFE-108BF9C2B95E}"/>
                    </a:ext>
                  </a:extLst>
                </p14:cNvPr>
                <p14:cNvContentPartPr/>
                <p14:nvPr/>
              </p14:nvContentPartPr>
              <p14:xfrm>
                <a:off x="8006436" y="1359764"/>
                <a:ext cx="133920" cy="118440"/>
              </p14:xfrm>
            </p:contentPart>
          </mc:Choice>
          <mc:Fallback xmlns="">
            <p:pic>
              <p:nvPicPr>
                <p:cNvPr id="47" name="잉크 46">
                  <a:extLst>
                    <a:ext uri="{FF2B5EF4-FFF2-40B4-BE49-F238E27FC236}">
                      <a16:creationId xmlns:a16="http://schemas.microsoft.com/office/drawing/2014/main" id="{38CCC9F7-6EF4-4918-AAFE-108BF9C2B95E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7997796" y="1351124"/>
                  <a:ext cx="15156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48" name="잉크 47">
                  <a:extLst>
                    <a:ext uri="{FF2B5EF4-FFF2-40B4-BE49-F238E27FC236}">
                      <a16:creationId xmlns:a16="http://schemas.microsoft.com/office/drawing/2014/main" id="{AAFC44F4-48CF-40F4-96CD-7F28741331A9}"/>
                    </a:ext>
                  </a:extLst>
                </p14:cNvPr>
                <p14:cNvContentPartPr/>
                <p14:nvPr/>
              </p14:nvContentPartPr>
              <p14:xfrm>
                <a:off x="8030556" y="1508084"/>
                <a:ext cx="137880" cy="42480"/>
              </p14:xfrm>
            </p:contentPart>
          </mc:Choice>
          <mc:Fallback xmlns="">
            <p:pic>
              <p:nvPicPr>
                <p:cNvPr id="48" name="잉크 47">
                  <a:extLst>
                    <a:ext uri="{FF2B5EF4-FFF2-40B4-BE49-F238E27FC236}">
                      <a16:creationId xmlns:a16="http://schemas.microsoft.com/office/drawing/2014/main" id="{AAFC44F4-48CF-40F4-96CD-7F28741331A9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8021556" y="1499084"/>
                  <a:ext cx="15552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49" name="잉크 48">
                  <a:extLst>
                    <a:ext uri="{FF2B5EF4-FFF2-40B4-BE49-F238E27FC236}">
                      <a16:creationId xmlns:a16="http://schemas.microsoft.com/office/drawing/2014/main" id="{03C8979C-581E-48C6-B35E-27A11569D2AB}"/>
                    </a:ext>
                  </a:extLst>
                </p14:cNvPr>
                <p14:cNvContentPartPr/>
                <p14:nvPr/>
              </p14:nvContentPartPr>
              <p14:xfrm>
                <a:off x="8262036" y="1362284"/>
                <a:ext cx="102600" cy="131040"/>
              </p14:xfrm>
            </p:contentPart>
          </mc:Choice>
          <mc:Fallback xmlns="">
            <p:pic>
              <p:nvPicPr>
                <p:cNvPr id="49" name="잉크 48">
                  <a:extLst>
                    <a:ext uri="{FF2B5EF4-FFF2-40B4-BE49-F238E27FC236}">
                      <a16:creationId xmlns:a16="http://schemas.microsoft.com/office/drawing/2014/main" id="{03C8979C-581E-48C6-B35E-27A11569D2AB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8253396" y="1353644"/>
                  <a:ext cx="12024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50" name="잉크 49">
                  <a:extLst>
                    <a:ext uri="{FF2B5EF4-FFF2-40B4-BE49-F238E27FC236}">
                      <a16:creationId xmlns:a16="http://schemas.microsoft.com/office/drawing/2014/main" id="{2918045D-CEAD-4BA1-B8C3-A3C7219238CB}"/>
                    </a:ext>
                  </a:extLst>
                </p14:cNvPr>
                <p14:cNvContentPartPr/>
                <p14:nvPr/>
              </p14:nvContentPartPr>
              <p14:xfrm>
                <a:off x="8275356" y="1397204"/>
                <a:ext cx="66240" cy="25560"/>
              </p14:xfrm>
            </p:contentPart>
          </mc:Choice>
          <mc:Fallback xmlns="">
            <p:pic>
              <p:nvPicPr>
                <p:cNvPr id="50" name="잉크 49">
                  <a:extLst>
                    <a:ext uri="{FF2B5EF4-FFF2-40B4-BE49-F238E27FC236}">
                      <a16:creationId xmlns:a16="http://schemas.microsoft.com/office/drawing/2014/main" id="{2918045D-CEAD-4BA1-B8C3-A3C7219238CB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8266716" y="1388204"/>
                  <a:ext cx="8388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51" name="잉크 50">
                  <a:extLst>
                    <a:ext uri="{FF2B5EF4-FFF2-40B4-BE49-F238E27FC236}">
                      <a16:creationId xmlns:a16="http://schemas.microsoft.com/office/drawing/2014/main" id="{95CD6A5F-3773-470C-80BA-610DDC667E29}"/>
                    </a:ext>
                  </a:extLst>
                </p14:cNvPr>
                <p14:cNvContentPartPr/>
                <p14:nvPr/>
              </p14:nvContentPartPr>
              <p14:xfrm>
                <a:off x="8292276" y="1422764"/>
                <a:ext cx="35280" cy="62280"/>
              </p14:xfrm>
            </p:contentPart>
          </mc:Choice>
          <mc:Fallback xmlns="">
            <p:pic>
              <p:nvPicPr>
                <p:cNvPr id="51" name="잉크 50">
                  <a:extLst>
                    <a:ext uri="{FF2B5EF4-FFF2-40B4-BE49-F238E27FC236}">
                      <a16:creationId xmlns:a16="http://schemas.microsoft.com/office/drawing/2014/main" id="{95CD6A5F-3773-470C-80BA-610DDC667E29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8283276" y="1413764"/>
                  <a:ext cx="5292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52" name="잉크 51">
                  <a:extLst>
                    <a:ext uri="{FF2B5EF4-FFF2-40B4-BE49-F238E27FC236}">
                      <a16:creationId xmlns:a16="http://schemas.microsoft.com/office/drawing/2014/main" id="{ACDB739C-12FE-4D9E-A99B-309336F5B0C6}"/>
                    </a:ext>
                  </a:extLst>
                </p14:cNvPr>
                <p14:cNvContentPartPr/>
                <p14:nvPr/>
              </p14:nvContentPartPr>
              <p14:xfrm>
                <a:off x="8399196" y="1373444"/>
                <a:ext cx="104760" cy="101520"/>
              </p14:xfrm>
            </p:contentPart>
          </mc:Choice>
          <mc:Fallback xmlns="">
            <p:pic>
              <p:nvPicPr>
                <p:cNvPr id="52" name="잉크 51">
                  <a:extLst>
                    <a:ext uri="{FF2B5EF4-FFF2-40B4-BE49-F238E27FC236}">
                      <a16:creationId xmlns:a16="http://schemas.microsoft.com/office/drawing/2014/main" id="{ACDB739C-12FE-4D9E-A99B-309336F5B0C6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8390196" y="1364804"/>
                  <a:ext cx="12240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53" name="잉크 52">
                  <a:extLst>
                    <a:ext uri="{FF2B5EF4-FFF2-40B4-BE49-F238E27FC236}">
                      <a16:creationId xmlns:a16="http://schemas.microsoft.com/office/drawing/2014/main" id="{3186824F-E597-4118-923C-400C6DA51677}"/>
                    </a:ext>
                  </a:extLst>
                </p14:cNvPr>
                <p14:cNvContentPartPr/>
                <p14:nvPr/>
              </p14:nvContentPartPr>
              <p14:xfrm>
                <a:off x="8501076" y="1361924"/>
                <a:ext cx="49680" cy="134280"/>
              </p14:xfrm>
            </p:contentPart>
          </mc:Choice>
          <mc:Fallback xmlns="">
            <p:pic>
              <p:nvPicPr>
                <p:cNvPr id="53" name="잉크 52">
                  <a:extLst>
                    <a:ext uri="{FF2B5EF4-FFF2-40B4-BE49-F238E27FC236}">
                      <a16:creationId xmlns:a16="http://schemas.microsoft.com/office/drawing/2014/main" id="{3186824F-E597-4118-923C-400C6DA51677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8492436" y="1353284"/>
                  <a:ext cx="6732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54" name="잉크 53">
                  <a:extLst>
                    <a:ext uri="{FF2B5EF4-FFF2-40B4-BE49-F238E27FC236}">
                      <a16:creationId xmlns:a16="http://schemas.microsoft.com/office/drawing/2014/main" id="{C8D76BE7-95AA-48CE-A697-8511C79CB909}"/>
                    </a:ext>
                  </a:extLst>
                </p14:cNvPr>
                <p14:cNvContentPartPr/>
                <p14:nvPr/>
              </p14:nvContentPartPr>
              <p14:xfrm>
                <a:off x="8552196" y="1355084"/>
                <a:ext cx="109080" cy="124920"/>
              </p14:xfrm>
            </p:contentPart>
          </mc:Choice>
          <mc:Fallback xmlns="">
            <p:pic>
              <p:nvPicPr>
                <p:cNvPr id="54" name="잉크 53">
                  <a:extLst>
                    <a:ext uri="{FF2B5EF4-FFF2-40B4-BE49-F238E27FC236}">
                      <a16:creationId xmlns:a16="http://schemas.microsoft.com/office/drawing/2014/main" id="{C8D76BE7-95AA-48CE-A697-8511C79CB909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8543556" y="1346084"/>
                  <a:ext cx="12672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55" name="잉크 54">
                  <a:extLst>
                    <a:ext uri="{FF2B5EF4-FFF2-40B4-BE49-F238E27FC236}">
                      <a16:creationId xmlns:a16="http://schemas.microsoft.com/office/drawing/2014/main" id="{5DEFEECD-3AF1-429C-96D4-8772BDB25599}"/>
                    </a:ext>
                  </a:extLst>
                </p14:cNvPr>
                <p14:cNvContentPartPr/>
                <p14:nvPr/>
              </p14:nvContentPartPr>
              <p14:xfrm>
                <a:off x="7780356" y="1734884"/>
                <a:ext cx="57240" cy="84600"/>
              </p14:xfrm>
            </p:contentPart>
          </mc:Choice>
          <mc:Fallback xmlns="">
            <p:pic>
              <p:nvPicPr>
                <p:cNvPr id="55" name="잉크 54">
                  <a:extLst>
                    <a:ext uri="{FF2B5EF4-FFF2-40B4-BE49-F238E27FC236}">
                      <a16:creationId xmlns:a16="http://schemas.microsoft.com/office/drawing/2014/main" id="{5DEFEECD-3AF1-429C-96D4-8772BDB25599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7771716" y="1725884"/>
                  <a:ext cx="7488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56" name="잉크 55">
                  <a:extLst>
                    <a:ext uri="{FF2B5EF4-FFF2-40B4-BE49-F238E27FC236}">
                      <a16:creationId xmlns:a16="http://schemas.microsoft.com/office/drawing/2014/main" id="{512572BE-7BF1-485F-9CE9-1B2D033574E2}"/>
                    </a:ext>
                  </a:extLst>
                </p14:cNvPr>
                <p14:cNvContentPartPr/>
                <p14:nvPr/>
              </p14:nvContentPartPr>
              <p14:xfrm>
                <a:off x="7903476" y="1729484"/>
                <a:ext cx="174960" cy="50400"/>
              </p14:xfrm>
            </p:contentPart>
          </mc:Choice>
          <mc:Fallback xmlns="">
            <p:pic>
              <p:nvPicPr>
                <p:cNvPr id="56" name="잉크 55">
                  <a:extLst>
                    <a:ext uri="{FF2B5EF4-FFF2-40B4-BE49-F238E27FC236}">
                      <a16:creationId xmlns:a16="http://schemas.microsoft.com/office/drawing/2014/main" id="{512572BE-7BF1-485F-9CE9-1B2D033574E2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7894836" y="1720844"/>
                  <a:ext cx="19260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57" name="잉크 56">
                  <a:extLst>
                    <a:ext uri="{FF2B5EF4-FFF2-40B4-BE49-F238E27FC236}">
                      <a16:creationId xmlns:a16="http://schemas.microsoft.com/office/drawing/2014/main" id="{81A13BEC-A248-43DE-AA08-663A752BD7EA}"/>
                    </a:ext>
                  </a:extLst>
                </p14:cNvPr>
                <p14:cNvContentPartPr/>
                <p14:nvPr/>
              </p14:nvContentPartPr>
              <p14:xfrm>
                <a:off x="8152596" y="1661804"/>
                <a:ext cx="23040" cy="137880"/>
              </p14:xfrm>
            </p:contentPart>
          </mc:Choice>
          <mc:Fallback xmlns="">
            <p:pic>
              <p:nvPicPr>
                <p:cNvPr id="57" name="잉크 56">
                  <a:extLst>
                    <a:ext uri="{FF2B5EF4-FFF2-40B4-BE49-F238E27FC236}">
                      <a16:creationId xmlns:a16="http://schemas.microsoft.com/office/drawing/2014/main" id="{81A13BEC-A248-43DE-AA08-663A752BD7EA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8143596" y="1653164"/>
                  <a:ext cx="4068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58" name="잉크 57">
                  <a:extLst>
                    <a:ext uri="{FF2B5EF4-FFF2-40B4-BE49-F238E27FC236}">
                      <a16:creationId xmlns:a16="http://schemas.microsoft.com/office/drawing/2014/main" id="{61626B07-B45C-4A93-9566-A64C9659CD4A}"/>
                    </a:ext>
                  </a:extLst>
                </p14:cNvPr>
                <p14:cNvContentPartPr/>
                <p14:nvPr/>
              </p14:nvContentPartPr>
              <p14:xfrm>
                <a:off x="8247636" y="1653524"/>
                <a:ext cx="74160" cy="122760"/>
              </p14:xfrm>
            </p:contentPart>
          </mc:Choice>
          <mc:Fallback xmlns="">
            <p:pic>
              <p:nvPicPr>
                <p:cNvPr id="58" name="잉크 57">
                  <a:extLst>
                    <a:ext uri="{FF2B5EF4-FFF2-40B4-BE49-F238E27FC236}">
                      <a16:creationId xmlns:a16="http://schemas.microsoft.com/office/drawing/2014/main" id="{61626B07-B45C-4A93-9566-A64C9659CD4A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8238636" y="1644524"/>
                  <a:ext cx="9180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59" name="잉크 58">
                  <a:extLst>
                    <a:ext uri="{FF2B5EF4-FFF2-40B4-BE49-F238E27FC236}">
                      <a16:creationId xmlns:a16="http://schemas.microsoft.com/office/drawing/2014/main" id="{2A369B82-FB5F-4791-B129-E9225C650C19}"/>
                    </a:ext>
                  </a:extLst>
                </p14:cNvPr>
                <p14:cNvContentPartPr/>
                <p14:nvPr/>
              </p14:nvContentPartPr>
              <p14:xfrm>
                <a:off x="8347356" y="1641644"/>
                <a:ext cx="70920" cy="156960"/>
              </p14:xfrm>
            </p:contentPart>
          </mc:Choice>
          <mc:Fallback xmlns="">
            <p:pic>
              <p:nvPicPr>
                <p:cNvPr id="59" name="잉크 58">
                  <a:extLst>
                    <a:ext uri="{FF2B5EF4-FFF2-40B4-BE49-F238E27FC236}">
                      <a16:creationId xmlns:a16="http://schemas.microsoft.com/office/drawing/2014/main" id="{2A369B82-FB5F-4791-B129-E9225C650C19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8338356" y="1632644"/>
                  <a:ext cx="8856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60" name="잉크 59">
                  <a:extLst>
                    <a:ext uri="{FF2B5EF4-FFF2-40B4-BE49-F238E27FC236}">
                      <a16:creationId xmlns:a16="http://schemas.microsoft.com/office/drawing/2014/main" id="{4BC63336-D0A5-4B62-A7EE-3FBBCB92B984}"/>
                    </a:ext>
                  </a:extLst>
                </p14:cNvPr>
                <p14:cNvContentPartPr/>
                <p14:nvPr/>
              </p14:nvContentPartPr>
              <p14:xfrm>
                <a:off x="8421156" y="1671884"/>
                <a:ext cx="70200" cy="49680"/>
              </p14:xfrm>
            </p:contentPart>
          </mc:Choice>
          <mc:Fallback xmlns="">
            <p:pic>
              <p:nvPicPr>
                <p:cNvPr id="60" name="잉크 59">
                  <a:extLst>
                    <a:ext uri="{FF2B5EF4-FFF2-40B4-BE49-F238E27FC236}">
                      <a16:creationId xmlns:a16="http://schemas.microsoft.com/office/drawing/2014/main" id="{4BC63336-D0A5-4B62-A7EE-3FBBCB92B984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8412516" y="1662884"/>
                  <a:ext cx="8784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61" name="잉크 60">
                  <a:extLst>
                    <a:ext uri="{FF2B5EF4-FFF2-40B4-BE49-F238E27FC236}">
                      <a16:creationId xmlns:a16="http://schemas.microsoft.com/office/drawing/2014/main" id="{A1C5E60F-5646-403F-A38D-4BDBCEFBC720}"/>
                    </a:ext>
                  </a:extLst>
                </p14:cNvPr>
                <p14:cNvContentPartPr/>
                <p14:nvPr/>
              </p14:nvContentPartPr>
              <p14:xfrm>
                <a:off x="8553276" y="1625084"/>
                <a:ext cx="10440" cy="175680"/>
              </p14:xfrm>
            </p:contentPart>
          </mc:Choice>
          <mc:Fallback xmlns="">
            <p:pic>
              <p:nvPicPr>
                <p:cNvPr id="61" name="잉크 60">
                  <a:extLst>
                    <a:ext uri="{FF2B5EF4-FFF2-40B4-BE49-F238E27FC236}">
                      <a16:creationId xmlns:a16="http://schemas.microsoft.com/office/drawing/2014/main" id="{A1C5E60F-5646-403F-A38D-4BDBCEFBC720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8544636" y="1616084"/>
                  <a:ext cx="2808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62" name="잉크 61">
                  <a:extLst>
                    <a:ext uri="{FF2B5EF4-FFF2-40B4-BE49-F238E27FC236}">
                      <a16:creationId xmlns:a16="http://schemas.microsoft.com/office/drawing/2014/main" id="{6D95A778-3B47-4C48-AC31-2435344340AB}"/>
                    </a:ext>
                  </a:extLst>
                </p14:cNvPr>
                <p14:cNvContentPartPr/>
                <p14:nvPr/>
              </p14:nvContentPartPr>
              <p14:xfrm>
                <a:off x="8633196" y="1612844"/>
                <a:ext cx="76320" cy="107280"/>
              </p14:xfrm>
            </p:contentPart>
          </mc:Choice>
          <mc:Fallback xmlns="">
            <p:pic>
              <p:nvPicPr>
                <p:cNvPr id="62" name="잉크 61">
                  <a:extLst>
                    <a:ext uri="{FF2B5EF4-FFF2-40B4-BE49-F238E27FC236}">
                      <a16:creationId xmlns:a16="http://schemas.microsoft.com/office/drawing/2014/main" id="{6D95A778-3B47-4C48-AC31-2435344340AB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8624556" y="1603844"/>
                  <a:ext cx="9396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63" name="잉크 62">
                  <a:extLst>
                    <a:ext uri="{FF2B5EF4-FFF2-40B4-BE49-F238E27FC236}">
                      <a16:creationId xmlns:a16="http://schemas.microsoft.com/office/drawing/2014/main" id="{837BE223-81F3-40E3-9042-A97EF500978B}"/>
                    </a:ext>
                  </a:extLst>
                </p14:cNvPr>
                <p14:cNvContentPartPr/>
                <p14:nvPr/>
              </p14:nvContentPartPr>
              <p14:xfrm>
                <a:off x="8739756" y="1609964"/>
                <a:ext cx="65520" cy="70920"/>
              </p14:xfrm>
            </p:contentPart>
          </mc:Choice>
          <mc:Fallback xmlns="">
            <p:pic>
              <p:nvPicPr>
                <p:cNvPr id="63" name="잉크 62">
                  <a:extLst>
                    <a:ext uri="{FF2B5EF4-FFF2-40B4-BE49-F238E27FC236}">
                      <a16:creationId xmlns:a16="http://schemas.microsoft.com/office/drawing/2014/main" id="{837BE223-81F3-40E3-9042-A97EF500978B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8730756" y="1601324"/>
                  <a:ext cx="8316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64" name="잉크 63">
                  <a:extLst>
                    <a:ext uri="{FF2B5EF4-FFF2-40B4-BE49-F238E27FC236}">
                      <a16:creationId xmlns:a16="http://schemas.microsoft.com/office/drawing/2014/main" id="{CE0B2CB8-B2D2-4B3E-9B77-412BFF90540A}"/>
                    </a:ext>
                  </a:extLst>
                </p14:cNvPr>
                <p14:cNvContentPartPr/>
                <p14:nvPr/>
              </p14:nvContentPartPr>
              <p14:xfrm>
                <a:off x="8677476" y="1745684"/>
                <a:ext cx="141840" cy="88920"/>
              </p14:xfrm>
            </p:contentPart>
          </mc:Choice>
          <mc:Fallback xmlns="">
            <p:pic>
              <p:nvPicPr>
                <p:cNvPr id="64" name="잉크 63">
                  <a:extLst>
                    <a:ext uri="{FF2B5EF4-FFF2-40B4-BE49-F238E27FC236}">
                      <a16:creationId xmlns:a16="http://schemas.microsoft.com/office/drawing/2014/main" id="{CE0B2CB8-B2D2-4B3E-9B77-412BFF90540A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8668836" y="1737044"/>
                  <a:ext cx="15948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65" name="잉크 64">
                  <a:extLst>
                    <a:ext uri="{FF2B5EF4-FFF2-40B4-BE49-F238E27FC236}">
                      <a16:creationId xmlns:a16="http://schemas.microsoft.com/office/drawing/2014/main" id="{288235D7-8AD9-4013-9827-E90F60AF2299}"/>
                    </a:ext>
                  </a:extLst>
                </p14:cNvPr>
                <p14:cNvContentPartPr/>
                <p14:nvPr/>
              </p14:nvContentPartPr>
              <p14:xfrm>
                <a:off x="8812116" y="1763684"/>
                <a:ext cx="63000" cy="39960"/>
              </p14:xfrm>
            </p:contentPart>
          </mc:Choice>
          <mc:Fallback xmlns="">
            <p:pic>
              <p:nvPicPr>
                <p:cNvPr id="65" name="잉크 64">
                  <a:extLst>
                    <a:ext uri="{FF2B5EF4-FFF2-40B4-BE49-F238E27FC236}">
                      <a16:creationId xmlns:a16="http://schemas.microsoft.com/office/drawing/2014/main" id="{288235D7-8AD9-4013-9827-E90F60AF2299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8803116" y="1754684"/>
                  <a:ext cx="8064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66" name="잉크 65">
                  <a:extLst>
                    <a:ext uri="{FF2B5EF4-FFF2-40B4-BE49-F238E27FC236}">
                      <a16:creationId xmlns:a16="http://schemas.microsoft.com/office/drawing/2014/main" id="{8140A150-F0DD-4A3E-9DAB-5D0FFCE01F31}"/>
                    </a:ext>
                  </a:extLst>
                </p14:cNvPr>
                <p14:cNvContentPartPr/>
                <p14:nvPr/>
              </p14:nvContentPartPr>
              <p14:xfrm>
                <a:off x="8915436" y="1589804"/>
                <a:ext cx="296640" cy="162720"/>
              </p14:xfrm>
            </p:contentPart>
          </mc:Choice>
          <mc:Fallback xmlns="">
            <p:pic>
              <p:nvPicPr>
                <p:cNvPr id="66" name="잉크 65">
                  <a:extLst>
                    <a:ext uri="{FF2B5EF4-FFF2-40B4-BE49-F238E27FC236}">
                      <a16:creationId xmlns:a16="http://schemas.microsoft.com/office/drawing/2014/main" id="{8140A150-F0DD-4A3E-9DAB-5D0FFCE01F31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8906796" y="1581164"/>
                  <a:ext cx="314280" cy="180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075E49B0-9D63-4401-ADC1-A64B8E6AB83A}"/>
              </a:ext>
            </a:extLst>
          </p:cNvPr>
          <p:cNvGrpSpPr/>
          <p:nvPr/>
        </p:nvGrpSpPr>
        <p:grpSpPr>
          <a:xfrm>
            <a:off x="7795116" y="1944764"/>
            <a:ext cx="624240" cy="258120"/>
            <a:chOff x="7795116" y="1944764"/>
            <a:chExt cx="624240" cy="258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67" name="잉크 66">
                  <a:extLst>
                    <a:ext uri="{FF2B5EF4-FFF2-40B4-BE49-F238E27FC236}">
                      <a16:creationId xmlns:a16="http://schemas.microsoft.com/office/drawing/2014/main" id="{C3379DAF-8B15-4C42-A22C-5B9A5A5245ED}"/>
                    </a:ext>
                  </a:extLst>
                </p14:cNvPr>
                <p14:cNvContentPartPr/>
                <p14:nvPr/>
              </p14:nvContentPartPr>
              <p14:xfrm>
                <a:off x="7795116" y="1977884"/>
                <a:ext cx="29160" cy="195120"/>
              </p14:xfrm>
            </p:contentPart>
          </mc:Choice>
          <mc:Fallback xmlns="">
            <p:pic>
              <p:nvPicPr>
                <p:cNvPr id="67" name="잉크 66">
                  <a:extLst>
                    <a:ext uri="{FF2B5EF4-FFF2-40B4-BE49-F238E27FC236}">
                      <a16:creationId xmlns:a16="http://schemas.microsoft.com/office/drawing/2014/main" id="{C3379DAF-8B15-4C42-A22C-5B9A5A5245ED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7786116" y="1968884"/>
                  <a:ext cx="4680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68" name="잉크 67">
                  <a:extLst>
                    <a:ext uri="{FF2B5EF4-FFF2-40B4-BE49-F238E27FC236}">
                      <a16:creationId xmlns:a16="http://schemas.microsoft.com/office/drawing/2014/main" id="{9BA4CCA6-2507-4BBE-A938-2684C850A38E}"/>
                    </a:ext>
                  </a:extLst>
                </p14:cNvPr>
                <p14:cNvContentPartPr/>
                <p14:nvPr/>
              </p14:nvContentPartPr>
              <p14:xfrm>
                <a:off x="7819236" y="1997324"/>
                <a:ext cx="155520" cy="176400"/>
              </p14:xfrm>
            </p:contentPart>
          </mc:Choice>
          <mc:Fallback xmlns="">
            <p:pic>
              <p:nvPicPr>
                <p:cNvPr id="68" name="잉크 67">
                  <a:extLst>
                    <a:ext uri="{FF2B5EF4-FFF2-40B4-BE49-F238E27FC236}">
                      <a16:creationId xmlns:a16="http://schemas.microsoft.com/office/drawing/2014/main" id="{9BA4CCA6-2507-4BBE-A938-2684C850A38E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7810596" y="1988684"/>
                  <a:ext cx="17316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69" name="잉크 68">
                  <a:extLst>
                    <a:ext uri="{FF2B5EF4-FFF2-40B4-BE49-F238E27FC236}">
                      <a16:creationId xmlns:a16="http://schemas.microsoft.com/office/drawing/2014/main" id="{52D00B7B-D4D0-4ABD-B5E8-A808D4E8FF40}"/>
                    </a:ext>
                  </a:extLst>
                </p14:cNvPr>
                <p14:cNvContentPartPr/>
                <p14:nvPr/>
              </p14:nvContentPartPr>
              <p14:xfrm>
                <a:off x="7860996" y="1996244"/>
                <a:ext cx="130680" cy="149760"/>
              </p14:xfrm>
            </p:contentPart>
          </mc:Choice>
          <mc:Fallback xmlns="">
            <p:pic>
              <p:nvPicPr>
                <p:cNvPr id="69" name="잉크 68">
                  <a:extLst>
                    <a:ext uri="{FF2B5EF4-FFF2-40B4-BE49-F238E27FC236}">
                      <a16:creationId xmlns:a16="http://schemas.microsoft.com/office/drawing/2014/main" id="{52D00B7B-D4D0-4ABD-B5E8-A808D4E8FF40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7851996" y="1987244"/>
                  <a:ext cx="14832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70" name="잉크 69">
                  <a:extLst>
                    <a:ext uri="{FF2B5EF4-FFF2-40B4-BE49-F238E27FC236}">
                      <a16:creationId xmlns:a16="http://schemas.microsoft.com/office/drawing/2014/main" id="{98CBC158-17CC-463E-A85B-6DC6DA5883A5}"/>
                    </a:ext>
                  </a:extLst>
                </p14:cNvPr>
                <p14:cNvContentPartPr/>
                <p14:nvPr/>
              </p14:nvContentPartPr>
              <p14:xfrm>
                <a:off x="7915716" y="2115404"/>
                <a:ext cx="111240" cy="33120"/>
              </p14:xfrm>
            </p:contentPart>
          </mc:Choice>
          <mc:Fallback xmlns="">
            <p:pic>
              <p:nvPicPr>
                <p:cNvPr id="70" name="잉크 69">
                  <a:extLst>
                    <a:ext uri="{FF2B5EF4-FFF2-40B4-BE49-F238E27FC236}">
                      <a16:creationId xmlns:a16="http://schemas.microsoft.com/office/drawing/2014/main" id="{98CBC158-17CC-463E-A85B-6DC6DA5883A5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7906716" y="2106764"/>
                  <a:ext cx="12888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71" name="잉크 70">
                  <a:extLst>
                    <a:ext uri="{FF2B5EF4-FFF2-40B4-BE49-F238E27FC236}">
                      <a16:creationId xmlns:a16="http://schemas.microsoft.com/office/drawing/2014/main" id="{9ACDEA30-071C-424D-8C47-2B90F8253230}"/>
                    </a:ext>
                  </a:extLst>
                </p14:cNvPr>
                <p14:cNvContentPartPr/>
                <p14:nvPr/>
              </p14:nvContentPartPr>
              <p14:xfrm>
                <a:off x="8026236" y="1975724"/>
                <a:ext cx="290160" cy="160200"/>
              </p14:xfrm>
            </p:contentPart>
          </mc:Choice>
          <mc:Fallback xmlns="">
            <p:pic>
              <p:nvPicPr>
                <p:cNvPr id="71" name="잉크 70">
                  <a:extLst>
                    <a:ext uri="{FF2B5EF4-FFF2-40B4-BE49-F238E27FC236}">
                      <a16:creationId xmlns:a16="http://schemas.microsoft.com/office/drawing/2014/main" id="{9ACDEA30-071C-424D-8C47-2B90F8253230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8017236" y="1967084"/>
                  <a:ext cx="30780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72" name="잉크 71">
                  <a:extLst>
                    <a:ext uri="{FF2B5EF4-FFF2-40B4-BE49-F238E27FC236}">
                      <a16:creationId xmlns:a16="http://schemas.microsoft.com/office/drawing/2014/main" id="{F2A0FFF1-2008-43B5-A28E-5BD22D9A744F}"/>
                    </a:ext>
                  </a:extLst>
                </p14:cNvPr>
                <p14:cNvContentPartPr/>
                <p14:nvPr/>
              </p14:nvContentPartPr>
              <p14:xfrm>
                <a:off x="8326116" y="1944764"/>
                <a:ext cx="93240" cy="258120"/>
              </p14:xfrm>
            </p:contentPart>
          </mc:Choice>
          <mc:Fallback xmlns="">
            <p:pic>
              <p:nvPicPr>
                <p:cNvPr id="72" name="잉크 71">
                  <a:extLst>
                    <a:ext uri="{FF2B5EF4-FFF2-40B4-BE49-F238E27FC236}">
                      <a16:creationId xmlns:a16="http://schemas.microsoft.com/office/drawing/2014/main" id="{F2A0FFF1-2008-43B5-A28E-5BD22D9A744F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8317116" y="1936124"/>
                  <a:ext cx="110880" cy="2757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663325118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4EC40A-3CC1-455A-8A74-BC8DD1955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필수적 </a:t>
            </a:r>
            <a:r>
              <a:rPr lang="en-US" altLang="ko-KR" dirty="0"/>
              <a:t>data </a:t>
            </a:r>
            <a:r>
              <a:rPr lang="ko-KR" altLang="en-US" dirty="0" err="1"/>
              <a:t>전처리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71C52F9-E332-4B12-9991-C8C2885856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결측치</a:t>
            </a:r>
            <a:endParaRPr lang="en-US" altLang="ko-KR" dirty="0"/>
          </a:p>
          <a:p>
            <a:r>
              <a:rPr lang="en-US" altLang="ko-KR" dirty="0"/>
              <a:t>Outlier</a:t>
            </a:r>
          </a:p>
          <a:p>
            <a:r>
              <a:rPr lang="en-US" altLang="ko-KR" dirty="0"/>
              <a:t>Normalization</a:t>
            </a:r>
          </a:p>
          <a:p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44414B0-0995-4B9E-B46A-42F7B7E65A51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2516057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45E6D192-6CAC-415C-921D-B306FADDA6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F5B75EF4-CED7-409B-A2E3-DAB42002C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딥러닝을</a:t>
            </a:r>
            <a:r>
              <a:rPr lang="ko-KR" altLang="en-US" dirty="0"/>
              <a:t> 학습할 때와 사용할 때의 속력이 다름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C0A5C4D-B3E4-4013-BC49-E77B622F180F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BDFE81C-E0C7-42EE-B917-9A6CBD0036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75" y="1879900"/>
            <a:ext cx="4214957" cy="394117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2A1F77A-9D5C-4B12-AE1D-C3A215AE65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6275" y="1879900"/>
            <a:ext cx="4657725" cy="3895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213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사과 기준 찾기 </a:t>
            </a:r>
            <a:r>
              <a:rPr kumimoji="1" lang="en-US" altLang="ko-KR"/>
              <a:t>–</a:t>
            </a:r>
            <a:r>
              <a:rPr kumimoji="1" lang="ko-KR" altLang="en-US"/>
              <a:t> 찾았다</a:t>
            </a:r>
            <a:r>
              <a:rPr kumimoji="1" lang="en-US" altLang="ko-KR"/>
              <a:t>!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5" name="Shape 140"/>
          <p:cNvCxnSpPr/>
          <p:nvPr/>
        </p:nvCxnSpPr>
        <p:spPr>
          <a:xfrm rot="10800000" flipH="1">
            <a:off x="1707403" y="5582868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141"/>
          <p:cNvSpPr txBox="1"/>
          <p:nvPr/>
        </p:nvSpPr>
        <p:spPr>
          <a:xfrm>
            <a:off x="6844503" y="555184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크다</a:t>
            </a:r>
          </a:p>
        </p:txBody>
      </p:sp>
      <p:sp>
        <p:nvSpPr>
          <p:cNvPr id="7" name="Shape 142"/>
          <p:cNvSpPr txBox="1"/>
          <p:nvPr/>
        </p:nvSpPr>
        <p:spPr>
          <a:xfrm>
            <a:off x="1588178" y="5591718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작다</a:t>
            </a:r>
          </a:p>
        </p:txBody>
      </p:sp>
      <p:sp>
        <p:nvSpPr>
          <p:cNvPr id="8" name="Shape 143"/>
          <p:cNvSpPr/>
          <p:nvPr/>
        </p:nvSpPr>
        <p:spPr>
          <a:xfrm>
            <a:off x="6137278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9" name="Shape 144"/>
          <p:cNvGrpSpPr/>
          <p:nvPr/>
        </p:nvGrpSpPr>
        <p:grpSpPr>
          <a:xfrm>
            <a:off x="4000091" y="3928494"/>
            <a:ext cx="747300" cy="1662475"/>
            <a:chOff x="3194512" y="2813675"/>
            <a:chExt cx="747300" cy="1662475"/>
          </a:xfrm>
        </p:grpSpPr>
        <p:cxnSp>
          <p:nvCxnSpPr>
            <p:cNvPr id="10" name="Shape 145"/>
            <p:cNvCxnSpPr/>
            <p:nvPr/>
          </p:nvCxnSpPr>
          <p:spPr>
            <a:xfrm flipH="1">
              <a:off x="3565612" y="3253350"/>
              <a:ext cx="5100" cy="1222800"/>
            </a:xfrm>
            <a:prstGeom prst="straightConnector1">
              <a:avLst/>
            </a:pr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11" name="Shape 146"/>
            <p:cNvSpPr txBox="1"/>
            <p:nvPr/>
          </p:nvSpPr>
          <p:spPr>
            <a:xfrm>
              <a:off x="3194512" y="2813675"/>
              <a:ext cx="747300" cy="353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/>
                <a:t>기준</a:t>
              </a:r>
            </a:p>
          </p:txBody>
        </p:sp>
      </p:grpSp>
      <p:sp>
        <p:nvSpPr>
          <p:cNvPr id="13" name="Shape 143"/>
          <p:cNvSpPr/>
          <p:nvPr/>
        </p:nvSpPr>
        <p:spPr>
          <a:xfrm>
            <a:off x="2622832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" name="Shape 143"/>
          <p:cNvSpPr/>
          <p:nvPr/>
        </p:nvSpPr>
        <p:spPr>
          <a:xfrm>
            <a:off x="3604164" y="5004071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" name="Shape 143"/>
          <p:cNvSpPr/>
          <p:nvPr/>
        </p:nvSpPr>
        <p:spPr>
          <a:xfrm>
            <a:off x="4539112" y="50033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" name="Shape 143"/>
          <p:cNvSpPr/>
          <p:nvPr/>
        </p:nvSpPr>
        <p:spPr>
          <a:xfrm>
            <a:off x="4946869" y="50086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" name="Shape 143"/>
          <p:cNvSpPr/>
          <p:nvPr/>
        </p:nvSpPr>
        <p:spPr>
          <a:xfrm>
            <a:off x="4030150" y="50033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" name="Shape 143"/>
          <p:cNvSpPr/>
          <p:nvPr/>
        </p:nvSpPr>
        <p:spPr>
          <a:xfrm>
            <a:off x="5571244" y="50072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" name="Shape 143"/>
          <p:cNvSpPr/>
          <p:nvPr/>
        </p:nvSpPr>
        <p:spPr>
          <a:xfrm>
            <a:off x="2139689" y="5045156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" name="Shape 143"/>
          <p:cNvSpPr/>
          <p:nvPr/>
        </p:nvSpPr>
        <p:spPr>
          <a:xfrm>
            <a:off x="4313167" y="50033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" name="Shape 143"/>
          <p:cNvSpPr/>
          <p:nvPr/>
        </p:nvSpPr>
        <p:spPr>
          <a:xfrm>
            <a:off x="3086467" y="5037007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3" name="Shape 147"/>
          <p:cNvSpPr txBox="1"/>
          <p:nvPr/>
        </p:nvSpPr>
        <p:spPr>
          <a:xfrm>
            <a:off x="5091469" y="4202256"/>
            <a:ext cx="1299513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익은거</a:t>
            </a:r>
          </a:p>
        </p:txBody>
      </p:sp>
      <p:sp>
        <p:nvSpPr>
          <p:cNvPr id="24" name="Shape 147"/>
          <p:cNvSpPr txBox="1"/>
          <p:nvPr/>
        </p:nvSpPr>
        <p:spPr>
          <a:xfrm>
            <a:off x="2215411" y="4217969"/>
            <a:ext cx="1299513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ko-KR" altLang="en-US"/>
              <a:t>안 </a:t>
            </a:r>
            <a:r>
              <a:rPr lang="en" err="1"/>
              <a:t>익은거</a:t>
            </a:r>
            <a:endParaRPr lang="en"/>
          </a:p>
        </p:txBody>
      </p:sp>
      <p:sp>
        <p:nvSpPr>
          <p:cNvPr id="25" name="Shape 143"/>
          <p:cNvSpPr/>
          <p:nvPr/>
        </p:nvSpPr>
        <p:spPr>
          <a:xfrm>
            <a:off x="4168502" y="5032079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6" name="Shape 143"/>
          <p:cNvSpPr/>
          <p:nvPr/>
        </p:nvSpPr>
        <p:spPr>
          <a:xfrm>
            <a:off x="3341007" y="5037007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7" name="Shape 143"/>
          <p:cNvSpPr/>
          <p:nvPr/>
        </p:nvSpPr>
        <p:spPr>
          <a:xfrm>
            <a:off x="5339116" y="5014141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8" name="Shape 143"/>
          <p:cNvSpPr/>
          <p:nvPr/>
        </p:nvSpPr>
        <p:spPr>
          <a:xfrm>
            <a:off x="2447110" y="5048786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38247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 dirty="0"/>
              <a:t>입력을 받아 몇개의 그룹으로 분류한다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귤은 내가 기준을 찾았다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-US" altLang="ko-KR" dirty="0"/>
              <a:t>(</a:t>
            </a:r>
            <a:r>
              <a:rPr kumimoji="1" lang="ko-KR" altLang="en-US" dirty="0"/>
              <a:t>직접 코딩한 알고리즘</a:t>
            </a:r>
            <a:r>
              <a:rPr kumimoji="1" lang="en-US" altLang="ko-KR" dirty="0"/>
              <a:t>)</a:t>
            </a:r>
          </a:p>
          <a:p>
            <a:pPr marL="0" indent="0">
              <a:buNone/>
            </a:pPr>
            <a:r>
              <a:rPr kumimoji="1" lang="ko-KR" altLang="en-US" dirty="0"/>
              <a:t>사과는 기계가 기준을 찾았다</a:t>
            </a:r>
            <a:r>
              <a:rPr kumimoji="1" lang="en-US" altLang="ko-KR" dirty="0"/>
              <a:t>.(</a:t>
            </a:r>
            <a:r>
              <a:rPr kumimoji="1" lang="ko-KR" altLang="en-US" dirty="0"/>
              <a:t>기계가 찾은 알고리즘</a:t>
            </a:r>
            <a:r>
              <a:rPr kumimoji="1" lang="en-US" altLang="ko-KR" dirty="0"/>
              <a:t>)</a:t>
            </a:r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하지만 둘다 목적과 쓰임새는 동일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분류기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Shape 290"/>
          <p:cNvSpPr/>
          <p:nvPr/>
        </p:nvSpPr>
        <p:spPr>
          <a:xfrm>
            <a:off x="3648942" y="3005190"/>
            <a:ext cx="1197600" cy="835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분류기</a:t>
            </a:r>
          </a:p>
        </p:txBody>
      </p:sp>
      <p:sp>
        <p:nvSpPr>
          <p:cNvPr id="6" name="Shape 291"/>
          <p:cNvSpPr/>
          <p:nvPr/>
        </p:nvSpPr>
        <p:spPr>
          <a:xfrm>
            <a:off x="2455479" y="3278490"/>
            <a:ext cx="843900" cy="289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" name="Shape 292"/>
          <p:cNvSpPr/>
          <p:nvPr/>
        </p:nvSpPr>
        <p:spPr>
          <a:xfrm>
            <a:off x="5167942" y="3294515"/>
            <a:ext cx="843900" cy="289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" name="Shape 293"/>
          <p:cNvSpPr txBox="1"/>
          <p:nvPr/>
        </p:nvSpPr>
        <p:spPr>
          <a:xfrm>
            <a:off x="1277846" y="3238290"/>
            <a:ext cx="964671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크기</a:t>
            </a:r>
          </a:p>
        </p:txBody>
      </p:sp>
      <p:sp>
        <p:nvSpPr>
          <p:cNvPr id="9" name="Shape 294"/>
          <p:cNvSpPr txBox="1"/>
          <p:nvPr/>
        </p:nvSpPr>
        <p:spPr>
          <a:xfrm>
            <a:off x="6204616" y="3258390"/>
            <a:ext cx="1494631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err="1"/>
              <a:t>익었다</a:t>
            </a:r>
            <a:r>
              <a:rPr lang="en"/>
              <a:t> </a:t>
            </a:r>
            <a:r>
              <a:rPr lang="ko-KR" altLang="en-US"/>
              <a:t>분류</a:t>
            </a:r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917033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분류를 위해 ‘크기를 재서 기준 크기를 가지고 구별’</a:t>
            </a:r>
            <a:r>
              <a:rPr kumimoji="1" lang="en-US" altLang="ko-KR"/>
              <a:t> ←model</a:t>
            </a:r>
          </a:p>
          <a:p>
            <a:endParaRPr kumimoji="1" lang="en-US" altLang="ko-KR"/>
          </a:p>
          <a:p>
            <a:r>
              <a:rPr kumimoji="1" lang="ko-KR" altLang="en-US"/>
              <a:t>학습 시키려면 사과 </a:t>
            </a:r>
            <a:r>
              <a:rPr kumimoji="1" lang="en-US" altLang="ko-KR"/>
              <a:t>2</a:t>
            </a:r>
            <a:r>
              <a:rPr kumimoji="1" lang="ko-KR" altLang="en-US"/>
              <a:t>상자가 필요</a:t>
            </a:r>
            <a:r>
              <a:rPr kumimoji="1" lang="en-US" altLang="ko-KR"/>
              <a:t>.</a:t>
            </a:r>
            <a:r>
              <a:rPr kumimoji="1" lang="ko-KR" altLang="en-US"/>
              <a:t> 익은거 상자</a:t>
            </a:r>
            <a:r>
              <a:rPr kumimoji="1" lang="en-US" altLang="ko-KR"/>
              <a:t>, </a:t>
            </a:r>
            <a:r>
              <a:rPr kumimoji="1" lang="ko-KR" altLang="en-US"/>
              <a:t>안익은거 상자</a:t>
            </a:r>
            <a:r>
              <a:rPr kumimoji="1" lang="en-US" altLang="ko-KR"/>
              <a:t>. ←training set</a:t>
            </a:r>
          </a:p>
          <a:p>
            <a:endParaRPr kumimoji="1" lang="en-US" altLang="ko-KR"/>
          </a:p>
          <a:p>
            <a:r>
              <a:rPr kumimoji="1" lang="ko-KR" altLang="en-US"/>
              <a:t>여러번 반복해서</a:t>
            </a:r>
            <a:r>
              <a:rPr kumimoji="1" lang="en-US" altLang="ko-KR"/>
              <a:t>, ← iteration, step,</a:t>
            </a:r>
            <a:r>
              <a:rPr kumimoji="1" lang="ko-KR" altLang="en-US"/>
              <a:t> </a:t>
            </a:r>
            <a:r>
              <a:rPr kumimoji="1" lang="en-US" altLang="ko-KR"/>
              <a:t>epoch</a:t>
            </a:r>
          </a:p>
          <a:p>
            <a:endParaRPr kumimoji="1" lang="en-US" altLang="ko-KR"/>
          </a:p>
          <a:p>
            <a:r>
              <a:rPr kumimoji="1" lang="ko-KR" altLang="en-US"/>
              <a:t>원하는 기준 크기를 찾아냄</a:t>
            </a:r>
            <a:r>
              <a:rPr kumimoji="1" lang="en-US" altLang="ko-KR"/>
              <a:t>. ← learning, training</a:t>
            </a:r>
          </a:p>
          <a:p>
            <a:endParaRPr kumimoji="1" lang="en-US" altLang="ko-KR"/>
          </a:p>
          <a:p>
            <a:r>
              <a:rPr kumimoji="1" lang="ko-KR" altLang="en-US"/>
              <a:t>그리고 구분 안된 바구니에 적용</a:t>
            </a:r>
            <a:r>
              <a:rPr kumimoji="1" lang="en-US" altLang="ko-KR"/>
              <a:t>. ← test set, evaluation set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용어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79739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분류하는 선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7776000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ko-KR" altLang="en-US" dirty="0"/>
              <a:t>대학원 </a:t>
            </a:r>
            <a:r>
              <a:rPr kumimoji="1" lang="en-US" altLang="ko-KR" dirty="0"/>
              <a:t>AI,</a:t>
            </a:r>
            <a:r>
              <a:rPr kumimoji="1" lang="ko-KR" altLang="en-US" dirty="0"/>
              <a:t> 신경망 전공</a:t>
            </a:r>
            <a:endParaRPr kumimoji="1" lang="en-US" altLang="ko-KR" dirty="0"/>
          </a:p>
          <a:p>
            <a:r>
              <a:rPr kumimoji="1" lang="en-US" altLang="ko-KR" dirty="0"/>
              <a:t>15</a:t>
            </a:r>
            <a:r>
              <a:rPr kumimoji="1" lang="ko-KR" altLang="en-US" dirty="0"/>
              <a:t>년간 백엔드 </a:t>
            </a:r>
            <a:r>
              <a:rPr kumimoji="1" lang="en-US" altLang="ko-KR" dirty="0"/>
              <a:t>SW </a:t>
            </a:r>
            <a:r>
              <a:rPr kumimoji="1" lang="ko-KR" altLang="en-US" dirty="0"/>
              <a:t>개발</a:t>
            </a:r>
            <a:endParaRPr kumimoji="1" lang="en-US" altLang="ko-KR" dirty="0"/>
          </a:p>
          <a:p>
            <a:r>
              <a:rPr kumimoji="1" lang="ko-KR" altLang="en-US" dirty="0"/>
              <a:t>최근 </a:t>
            </a:r>
            <a:r>
              <a:rPr kumimoji="1" lang="en-US" altLang="ko-KR" dirty="0"/>
              <a:t>3</a:t>
            </a:r>
            <a:r>
              <a:rPr kumimoji="1" lang="ko-KR" altLang="en-US" dirty="0"/>
              <a:t>년간 딥러닝 실무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현재 딥러닝 구축 컨설팅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임도형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203146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 dirty="0"/>
              <a:t>사과 분류를 학습한 기준으로 적용했더니</a:t>
            </a:r>
            <a:r>
              <a:rPr kumimoji="1" lang="en-US" altLang="ko-KR" dirty="0"/>
              <a:t>,</a:t>
            </a:r>
            <a:r>
              <a:rPr kumimoji="1" lang="ko-KR" altLang="en-US" dirty="0"/>
              <a:t> 결과가 않좋다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en-US" altLang="ko-KR" dirty="0"/>
              <a:t>Training set</a:t>
            </a:r>
            <a:r>
              <a:rPr kumimoji="1" lang="ko-KR" altLang="en-US" dirty="0"/>
              <a:t>으로 </a:t>
            </a:r>
            <a:r>
              <a:rPr kumimoji="1" lang="en-US" altLang="ko-KR" dirty="0"/>
              <a:t>100% </a:t>
            </a:r>
            <a:r>
              <a:rPr kumimoji="1" lang="ko-KR" altLang="en-US" dirty="0"/>
              <a:t>하더라도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test set</a:t>
            </a:r>
            <a:r>
              <a:rPr kumimoji="1" lang="ko-KR" altLang="en-US" dirty="0"/>
              <a:t>은 결과가 안좋을 수 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사과 분류 적용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784510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/>
              <a:t>분류해 놓은 것을 확인해 보니 크기가 큰데도</a:t>
            </a:r>
            <a:r>
              <a:rPr kumimoji="1" lang="en-US" altLang="ko-KR"/>
              <a:t>,</a:t>
            </a:r>
            <a:r>
              <a:rPr kumimoji="1" lang="ko-KR" altLang="en-US"/>
              <a:t> 색깔이 덜 빨깐 사과가 있다</a:t>
            </a:r>
            <a:r>
              <a:rPr kumimoji="1" lang="en-US" altLang="ko-KR"/>
              <a:t>.</a:t>
            </a:r>
          </a:p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사과 분류 적용 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5" name="Shape 323"/>
          <p:cNvCxnSpPr/>
          <p:nvPr/>
        </p:nvCxnSpPr>
        <p:spPr>
          <a:xfrm rot="10800000" flipH="1">
            <a:off x="1643395" y="5756604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324"/>
          <p:cNvSpPr txBox="1"/>
          <p:nvPr/>
        </p:nvSpPr>
        <p:spPr>
          <a:xfrm>
            <a:off x="6780495" y="5725579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크다</a:t>
            </a:r>
          </a:p>
        </p:txBody>
      </p:sp>
      <p:sp>
        <p:nvSpPr>
          <p:cNvPr id="7" name="Shape 325"/>
          <p:cNvSpPr txBox="1"/>
          <p:nvPr/>
        </p:nvSpPr>
        <p:spPr>
          <a:xfrm>
            <a:off x="1524170" y="5765454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작다</a:t>
            </a:r>
          </a:p>
        </p:txBody>
      </p:sp>
      <p:sp>
        <p:nvSpPr>
          <p:cNvPr id="14" name="Shape 332"/>
          <p:cNvSpPr txBox="1"/>
          <p:nvPr/>
        </p:nvSpPr>
        <p:spPr>
          <a:xfrm>
            <a:off x="2029968" y="4448679"/>
            <a:ext cx="122610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안익은거</a:t>
            </a:r>
          </a:p>
        </p:txBody>
      </p:sp>
      <p:sp>
        <p:nvSpPr>
          <p:cNvPr id="15" name="Shape 333"/>
          <p:cNvSpPr txBox="1"/>
          <p:nvPr/>
        </p:nvSpPr>
        <p:spPr>
          <a:xfrm>
            <a:off x="5534370" y="4448679"/>
            <a:ext cx="9846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익은거</a:t>
            </a:r>
          </a:p>
        </p:txBody>
      </p:sp>
      <p:grpSp>
        <p:nvGrpSpPr>
          <p:cNvPr id="38" name="그룹 37"/>
          <p:cNvGrpSpPr/>
          <p:nvPr/>
        </p:nvGrpSpPr>
        <p:grpSpPr>
          <a:xfrm>
            <a:off x="1973115" y="5192535"/>
            <a:ext cx="5136155" cy="286288"/>
            <a:chOff x="1973115" y="5192535"/>
            <a:chExt cx="5136155" cy="286288"/>
          </a:xfrm>
        </p:grpSpPr>
        <p:sp>
          <p:nvSpPr>
            <p:cNvPr id="39" name="Shape 326"/>
            <p:cNvSpPr/>
            <p:nvPr/>
          </p:nvSpPr>
          <p:spPr>
            <a:xfrm>
              <a:off x="6128401" y="5210185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0" name="Shape 327"/>
            <p:cNvSpPr/>
            <p:nvPr/>
          </p:nvSpPr>
          <p:spPr>
            <a:xfrm>
              <a:off x="2512995" y="5203179"/>
              <a:ext cx="289200" cy="261000"/>
            </a:xfrm>
            <a:prstGeom prst="flowChartConnector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1" name="Shape 328"/>
            <p:cNvSpPr/>
            <p:nvPr/>
          </p:nvSpPr>
          <p:spPr>
            <a:xfrm>
              <a:off x="3646939" y="5210185"/>
              <a:ext cx="289200" cy="261000"/>
            </a:xfrm>
            <a:prstGeom prst="flowChartConnector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2" name="Shape 329"/>
            <p:cNvSpPr/>
            <p:nvPr/>
          </p:nvSpPr>
          <p:spPr>
            <a:xfrm>
              <a:off x="4762176" y="5210185"/>
              <a:ext cx="289200" cy="261000"/>
            </a:xfrm>
            <a:prstGeom prst="flowChartConnector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3" name="Shape 330"/>
            <p:cNvSpPr/>
            <p:nvPr/>
          </p:nvSpPr>
          <p:spPr>
            <a:xfrm>
              <a:off x="5368626" y="5210185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4" name="Shape 331"/>
            <p:cNvSpPr/>
            <p:nvPr/>
          </p:nvSpPr>
          <p:spPr>
            <a:xfrm>
              <a:off x="4000551" y="5192535"/>
              <a:ext cx="289200" cy="261000"/>
            </a:xfrm>
            <a:prstGeom prst="flowChartConnector">
              <a:avLst/>
            </a:prstGeom>
            <a:solidFill>
              <a:srgbClr val="CFE2F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5" name="Shape 334"/>
            <p:cNvSpPr/>
            <p:nvPr/>
          </p:nvSpPr>
          <p:spPr>
            <a:xfrm>
              <a:off x="6476395" y="5203179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6" name="Shape 335"/>
            <p:cNvSpPr/>
            <p:nvPr/>
          </p:nvSpPr>
          <p:spPr>
            <a:xfrm>
              <a:off x="6820070" y="5203179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7" name="Shape 336"/>
            <p:cNvSpPr/>
            <p:nvPr/>
          </p:nvSpPr>
          <p:spPr>
            <a:xfrm>
              <a:off x="2959370" y="5203179"/>
              <a:ext cx="289200" cy="261000"/>
            </a:xfrm>
            <a:prstGeom prst="flowChartConnector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8" name="Shape 337"/>
            <p:cNvSpPr/>
            <p:nvPr/>
          </p:nvSpPr>
          <p:spPr>
            <a:xfrm>
              <a:off x="1973115" y="5217823"/>
              <a:ext cx="289200" cy="261000"/>
            </a:xfrm>
            <a:prstGeom prst="flowChartConnector">
              <a:avLst/>
            </a:prstGeom>
            <a:solidFill>
              <a:srgbClr val="CFE2F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9" name="Shape 338"/>
            <p:cNvSpPr/>
            <p:nvPr/>
          </p:nvSpPr>
          <p:spPr>
            <a:xfrm>
              <a:off x="4327445" y="5203179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0" name="Shape 339"/>
            <p:cNvSpPr/>
            <p:nvPr/>
          </p:nvSpPr>
          <p:spPr>
            <a:xfrm>
              <a:off x="5762463" y="5217823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1" name="Shape 340"/>
            <p:cNvSpPr/>
            <p:nvPr/>
          </p:nvSpPr>
          <p:spPr>
            <a:xfrm>
              <a:off x="3345004" y="5217823"/>
              <a:ext cx="289200" cy="261000"/>
            </a:xfrm>
            <a:prstGeom prst="flowChartConnector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2" name="Shape 341"/>
            <p:cNvSpPr/>
            <p:nvPr/>
          </p:nvSpPr>
          <p:spPr>
            <a:xfrm>
              <a:off x="4150645" y="5203179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9694002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그룹 64"/>
          <p:cNvGrpSpPr/>
          <p:nvPr/>
        </p:nvGrpSpPr>
        <p:grpSpPr>
          <a:xfrm>
            <a:off x="1973115" y="5192535"/>
            <a:ext cx="5136155" cy="286288"/>
            <a:chOff x="1973115" y="5192535"/>
            <a:chExt cx="5136155" cy="286288"/>
          </a:xfrm>
        </p:grpSpPr>
        <p:sp>
          <p:nvSpPr>
            <p:cNvPr id="27" name="Shape 326"/>
            <p:cNvSpPr/>
            <p:nvPr/>
          </p:nvSpPr>
          <p:spPr>
            <a:xfrm>
              <a:off x="6128401" y="5210185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" name="Shape 327"/>
            <p:cNvSpPr/>
            <p:nvPr/>
          </p:nvSpPr>
          <p:spPr>
            <a:xfrm>
              <a:off x="2512995" y="5203179"/>
              <a:ext cx="289200" cy="261000"/>
            </a:xfrm>
            <a:prstGeom prst="flowChartConnector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" name="Shape 328"/>
            <p:cNvSpPr/>
            <p:nvPr/>
          </p:nvSpPr>
          <p:spPr>
            <a:xfrm>
              <a:off x="3646939" y="5210185"/>
              <a:ext cx="289200" cy="261000"/>
            </a:xfrm>
            <a:prstGeom prst="flowChartConnector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" name="Shape 329"/>
            <p:cNvSpPr/>
            <p:nvPr/>
          </p:nvSpPr>
          <p:spPr>
            <a:xfrm>
              <a:off x="4762176" y="5210185"/>
              <a:ext cx="289200" cy="261000"/>
            </a:xfrm>
            <a:prstGeom prst="flowChartConnector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" name="Shape 330"/>
            <p:cNvSpPr/>
            <p:nvPr/>
          </p:nvSpPr>
          <p:spPr>
            <a:xfrm>
              <a:off x="5368626" y="5210185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" name="Shape 331"/>
            <p:cNvSpPr/>
            <p:nvPr/>
          </p:nvSpPr>
          <p:spPr>
            <a:xfrm>
              <a:off x="4000551" y="5192535"/>
              <a:ext cx="289200" cy="261000"/>
            </a:xfrm>
            <a:prstGeom prst="flowChartConnector">
              <a:avLst/>
            </a:prstGeom>
            <a:solidFill>
              <a:srgbClr val="CFE2F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" name="Shape 334"/>
            <p:cNvSpPr/>
            <p:nvPr/>
          </p:nvSpPr>
          <p:spPr>
            <a:xfrm>
              <a:off x="6476395" y="5203179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" name="Shape 335"/>
            <p:cNvSpPr/>
            <p:nvPr/>
          </p:nvSpPr>
          <p:spPr>
            <a:xfrm>
              <a:off x="6820070" y="5203179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" name="Shape 336"/>
            <p:cNvSpPr/>
            <p:nvPr/>
          </p:nvSpPr>
          <p:spPr>
            <a:xfrm>
              <a:off x="2959370" y="5203179"/>
              <a:ext cx="289200" cy="261000"/>
            </a:xfrm>
            <a:prstGeom prst="flowChartConnector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" name="Shape 337"/>
            <p:cNvSpPr/>
            <p:nvPr/>
          </p:nvSpPr>
          <p:spPr>
            <a:xfrm>
              <a:off x="1973115" y="5217823"/>
              <a:ext cx="289200" cy="261000"/>
            </a:xfrm>
            <a:prstGeom prst="flowChartConnector">
              <a:avLst/>
            </a:prstGeom>
            <a:solidFill>
              <a:srgbClr val="CFE2F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" name="Shape 338"/>
            <p:cNvSpPr/>
            <p:nvPr/>
          </p:nvSpPr>
          <p:spPr>
            <a:xfrm>
              <a:off x="4327445" y="5203179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" name="Shape 339"/>
            <p:cNvSpPr/>
            <p:nvPr/>
          </p:nvSpPr>
          <p:spPr>
            <a:xfrm>
              <a:off x="5762463" y="5217823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9" name="Shape 340"/>
            <p:cNvSpPr/>
            <p:nvPr/>
          </p:nvSpPr>
          <p:spPr>
            <a:xfrm>
              <a:off x="3345004" y="5217823"/>
              <a:ext cx="289200" cy="261000"/>
            </a:xfrm>
            <a:prstGeom prst="flowChartConnector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0" name="Shape 341"/>
            <p:cNvSpPr/>
            <p:nvPr/>
          </p:nvSpPr>
          <p:spPr>
            <a:xfrm>
              <a:off x="4150645" y="5203179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41" name="직사각형 40"/>
          <p:cNvSpPr/>
          <p:nvPr/>
        </p:nvSpPr>
        <p:spPr>
          <a:xfrm>
            <a:off x="1918929" y="5167272"/>
            <a:ext cx="5395432" cy="350625"/>
          </a:xfrm>
          <a:prstGeom prst="rect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기준을 다시 찾자 </a:t>
            </a:r>
            <a:r>
              <a:rPr kumimoji="1" lang="en-US" altLang="ko-KR"/>
              <a:t>–</a:t>
            </a:r>
            <a:r>
              <a:rPr kumimoji="1" lang="ko-KR" altLang="en-US"/>
              <a:t> 색깔을 고려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5" name="Shape 347"/>
          <p:cNvCxnSpPr/>
          <p:nvPr/>
        </p:nvCxnSpPr>
        <p:spPr>
          <a:xfrm rot="10800000" flipH="1">
            <a:off x="1634251" y="5747460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348"/>
          <p:cNvSpPr txBox="1"/>
          <p:nvPr/>
        </p:nvSpPr>
        <p:spPr>
          <a:xfrm>
            <a:off x="6771351" y="5716435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크다</a:t>
            </a:r>
          </a:p>
        </p:txBody>
      </p:sp>
      <p:sp>
        <p:nvSpPr>
          <p:cNvPr id="7" name="Shape 349"/>
          <p:cNvSpPr txBox="1"/>
          <p:nvPr/>
        </p:nvSpPr>
        <p:spPr>
          <a:xfrm>
            <a:off x="1515026" y="5756310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작다</a:t>
            </a:r>
          </a:p>
        </p:txBody>
      </p:sp>
      <p:sp>
        <p:nvSpPr>
          <p:cNvPr id="8" name="Shape 350"/>
          <p:cNvSpPr/>
          <p:nvPr/>
        </p:nvSpPr>
        <p:spPr>
          <a:xfrm>
            <a:off x="6128401" y="344817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" name="Shape 351"/>
          <p:cNvSpPr/>
          <p:nvPr/>
        </p:nvSpPr>
        <p:spPr>
          <a:xfrm>
            <a:off x="2503851" y="49315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" name="Shape 352"/>
          <p:cNvSpPr/>
          <p:nvPr/>
        </p:nvSpPr>
        <p:spPr>
          <a:xfrm>
            <a:off x="3637026" y="41233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" name="Shape 353"/>
          <p:cNvSpPr/>
          <p:nvPr/>
        </p:nvSpPr>
        <p:spPr>
          <a:xfrm>
            <a:off x="4762176" y="50333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" name="Shape 354"/>
          <p:cNvSpPr/>
          <p:nvPr/>
        </p:nvSpPr>
        <p:spPr>
          <a:xfrm>
            <a:off x="5405101" y="382778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" name="Shape 355"/>
          <p:cNvSpPr/>
          <p:nvPr/>
        </p:nvSpPr>
        <p:spPr>
          <a:xfrm>
            <a:off x="3999126" y="46705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" name="Shape 356"/>
          <p:cNvSpPr txBox="1"/>
          <p:nvPr/>
        </p:nvSpPr>
        <p:spPr>
          <a:xfrm>
            <a:off x="1808450" y="3401835"/>
            <a:ext cx="1149275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안익은거</a:t>
            </a:r>
          </a:p>
        </p:txBody>
      </p:sp>
      <p:sp>
        <p:nvSpPr>
          <p:cNvPr id="15" name="Shape 357"/>
          <p:cNvSpPr txBox="1"/>
          <p:nvPr/>
        </p:nvSpPr>
        <p:spPr>
          <a:xfrm>
            <a:off x="6320851" y="4450635"/>
            <a:ext cx="9846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익은거</a:t>
            </a:r>
          </a:p>
        </p:txBody>
      </p:sp>
      <p:sp>
        <p:nvSpPr>
          <p:cNvPr id="16" name="Shape 358"/>
          <p:cNvSpPr/>
          <p:nvPr/>
        </p:nvSpPr>
        <p:spPr>
          <a:xfrm>
            <a:off x="6482151" y="2783010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" name="Shape 359"/>
          <p:cNvSpPr/>
          <p:nvPr/>
        </p:nvSpPr>
        <p:spPr>
          <a:xfrm>
            <a:off x="6851726" y="3243760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" name="Shape 360"/>
          <p:cNvSpPr/>
          <p:nvPr/>
        </p:nvSpPr>
        <p:spPr>
          <a:xfrm>
            <a:off x="2957726" y="41896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" name="Shape 361"/>
          <p:cNvSpPr/>
          <p:nvPr/>
        </p:nvSpPr>
        <p:spPr>
          <a:xfrm>
            <a:off x="1973126" y="41896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" name="Shape 362"/>
          <p:cNvSpPr/>
          <p:nvPr/>
        </p:nvSpPr>
        <p:spPr>
          <a:xfrm>
            <a:off x="4390626" y="375553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" name="Shape 363"/>
          <p:cNvSpPr/>
          <p:nvPr/>
        </p:nvSpPr>
        <p:spPr>
          <a:xfrm>
            <a:off x="5762751" y="302028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" name="Shape 364"/>
          <p:cNvSpPr/>
          <p:nvPr/>
        </p:nvSpPr>
        <p:spPr>
          <a:xfrm>
            <a:off x="3347813" y="5033335"/>
            <a:ext cx="289200" cy="2610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3" name="Shape 365"/>
          <p:cNvSpPr/>
          <p:nvPr/>
        </p:nvSpPr>
        <p:spPr>
          <a:xfrm>
            <a:off x="4173651" y="328128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24" name="Shape 366"/>
          <p:cNvCxnSpPr/>
          <p:nvPr/>
        </p:nvCxnSpPr>
        <p:spPr>
          <a:xfrm flipH="1">
            <a:off x="1690001" y="2731485"/>
            <a:ext cx="14100" cy="3044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5" name="Shape 367"/>
          <p:cNvSpPr txBox="1"/>
          <p:nvPr/>
        </p:nvSpPr>
        <p:spPr>
          <a:xfrm>
            <a:off x="628650" y="2582135"/>
            <a:ext cx="1005601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뻘겋다</a:t>
            </a:r>
          </a:p>
        </p:txBody>
      </p:sp>
      <p:sp>
        <p:nvSpPr>
          <p:cNvPr id="26" name="Shape 368"/>
          <p:cNvSpPr txBox="1"/>
          <p:nvPr/>
        </p:nvSpPr>
        <p:spPr>
          <a:xfrm>
            <a:off x="628650" y="4986985"/>
            <a:ext cx="1005601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퍼렇다</a:t>
            </a:r>
          </a:p>
        </p:txBody>
      </p:sp>
      <p:cxnSp>
        <p:nvCxnSpPr>
          <p:cNvPr id="44" name="직선 연결선[R] 43"/>
          <p:cNvCxnSpPr/>
          <p:nvPr/>
        </p:nvCxnSpPr>
        <p:spPr>
          <a:xfrm flipH="1" flipV="1">
            <a:off x="6998840" y="3496805"/>
            <a:ext cx="6259" cy="164798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[R] 45"/>
          <p:cNvCxnSpPr/>
          <p:nvPr/>
        </p:nvCxnSpPr>
        <p:spPr>
          <a:xfrm flipV="1">
            <a:off x="6620995" y="3065278"/>
            <a:ext cx="4281" cy="215254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[R] 47"/>
          <p:cNvCxnSpPr/>
          <p:nvPr/>
        </p:nvCxnSpPr>
        <p:spPr>
          <a:xfrm flipV="1">
            <a:off x="6277612" y="3730169"/>
            <a:ext cx="14142" cy="14800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[R] 49"/>
          <p:cNvCxnSpPr/>
          <p:nvPr/>
        </p:nvCxnSpPr>
        <p:spPr>
          <a:xfrm flipV="1">
            <a:off x="5895752" y="3301727"/>
            <a:ext cx="15367" cy="190845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[R] 51"/>
          <p:cNvCxnSpPr/>
          <p:nvPr/>
        </p:nvCxnSpPr>
        <p:spPr>
          <a:xfrm flipV="1">
            <a:off x="5513226" y="4088785"/>
            <a:ext cx="42531" cy="112903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[R] 53"/>
          <p:cNvCxnSpPr/>
          <p:nvPr/>
        </p:nvCxnSpPr>
        <p:spPr>
          <a:xfrm flipV="1">
            <a:off x="4520810" y="4039022"/>
            <a:ext cx="26142" cy="112978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[R] 55"/>
          <p:cNvCxnSpPr/>
          <p:nvPr/>
        </p:nvCxnSpPr>
        <p:spPr>
          <a:xfrm flipV="1">
            <a:off x="4309849" y="3540749"/>
            <a:ext cx="19065" cy="167707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[R] 57"/>
          <p:cNvCxnSpPr/>
          <p:nvPr/>
        </p:nvCxnSpPr>
        <p:spPr>
          <a:xfrm flipH="1" flipV="1">
            <a:off x="4139151" y="4986985"/>
            <a:ext cx="5386" cy="14715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[R] 59"/>
          <p:cNvCxnSpPr/>
          <p:nvPr/>
        </p:nvCxnSpPr>
        <p:spPr>
          <a:xfrm flipH="1" flipV="1">
            <a:off x="3781681" y="4397818"/>
            <a:ext cx="5342" cy="82000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[R] 61"/>
          <p:cNvCxnSpPr>
            <a:endCxn id="18" idx="4"/>
          </p:cNvCxnSpPr>
          <p:nvPr/>
        </p:nvCxnSpPr>
        <p:spPr>
          <a:xfrm flipH="1" flipV="1">
            <a:off x="3102326" y="4450635"/>
            <a:ext cx="2671" cy="72285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[R] 63"/>
          <p:cNvCxnSpPr/>
          <p:nvPr/>
        </p:nvCxnSpPr>
        <p:spPr>
          <a:xfrm flipH="1" flipV="1">
            <a:off x="2116359" y="4433593"/>
            <a:ext cx="2671" cy="72285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95093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기준을 다시 찾자 </a:t>
            </a:r>
            <a:r>
              <a:rPr kumimoji="1" lang="en-US" altLang="ko-KR"/>
              <a:t>–</a:t>
            </a:r>
            <a:r>
              <a:rPr kumimoji="1" lang="ko-KR" altLang="en-US"/>
              <a:t> 색깔을 고려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5" name="Shape 347"/>
          <p:cNvCxnSpPr/>
          <p:nvPr/>
        </p:nvCxnSpPr>
        <p:spPr>
          <a:xfrm rot="10800000" flipH="1">
            <a:off x="1634251" y="5747460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348"/>
          <p:cNvSpPr txBox="1"/>
          <p:nvPr/>
        </p:nvSpPr>
        <p:spPr>
          <a:xfrm>
            <a:off x="6771351" y="5716435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크다</a:t>
            </a:r>
          </a:p>
        </p:txBody>
      </p:sp>
      <p:sp>
        <p:nvSpPr>
          <p:cNvPr id="7" name="Shape 349"/>
          <p:cNvSpPr txBox="1"/>
          <p:nvPr/>
        </p:nvSpPr>
        <p:spPr>
          <a:xfrm>
            <a:off x="1515026" y="5756310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작다</a:t>
            </a:r>
          </a:p>
        </p:txBody>
      </p:sp>
      <p:sp>
        <p:nvSpPr>
          <p:cNvPr id="8" name="Shape 350"/>
          <p:cNvSpPr/>
          <p:nvPr/>
        </p:nvSpPr>
        <p:spPr>
          <a:xfrm>
            <a:off x="6128401" y="344817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" name="Shape 351"/>
          <p:cNvSpPr/>
          <p:nvPr/>
        </p:nvSpPr>
        <p:spPr>
          <a:xfrm>
            <a:off x="2503851" y="49315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" name="Shape 352"/>
          <p:cNvSpPr/>
          <p:nvPr/>
        </p:nvSpPr>
        <p:spPr>
          <a:xfrm>
            <a:off x="3637026" y="41233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" name="Shape 353"/>
          <p:cNvSpPr/>
          <p:nvPr/>
        </p:nvSpPr>
        <p:spPr>
          <a:xfrm>
            <a:off x="4762176" y="50333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" name="Shape 354"/>
          <p:cNvSpPr/>
          <p:nvPr/>
        </p:nvSpPr>
        <p:spPr>
          <a:xfrm>
            <a:off x="5405101" y="382778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" name="Shape 355"/>
          <p:cNvSpPr/>
          <p:nvPr/>
        </p:nvSpPr>
        <p:spPr>
          <a:xfrm>
            <a:off x="3999126" y="46705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" name="Shape 356"/>
          <p:cNvSpPr txBox="1"/>
          <p:nvPr/>
        </p:nvSpPr>
        <p:spPr>
          <a:xfrm>
            <a:off x="1808450" y="3401835"/>
            <a:ext cx="1149275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안익은거</a:t>
            </a:r>
          </a:p>
        </p:txBody>
      </p:sp>
      <p:sp>
        <p:nvSpPr>
          <p:cNvPr id="15" name="Shape 357"/>
          <p:cNvSpPr txBox="1"/>
          <p:nvPr/>
        </p:nvSpPr>
        <p:spPr>
          <a:xfrm>
            <a:off x="6320851" y="4450635"/>
            <a:ext cx="9846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익은거</a:t>
            </a:r>
          </a:p>
        </p:txBody>
      </p:sp>
      <p:sp>
        <p:nvSpPr>
          <p:cNvPr id="16" name="Shape 358"/>
          <p:cNvSpPr/>
          <p:nvPr/>
        </p:nvSpPr>
        <p:spPr>
          <a:xfrm>
            <a:off x="6482151" y="2783010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" name="Shape 359"/>
          <p:cNvSpPr/>
          <p:nvPr/>
        </p:nvSpPr>
        <p:spPr>
          <a:xfrm>
            <a:off x="6851726" y="3243760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" name="Shape 360"/>
          <p:cNvSpPr/>
          <p:nvPr/>
        </p:nvSpPr>
        <p:spPr>
          <a:xfrm>
            <a:off x="2957726" y="41896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" name="Shape 361"/>
          <p:cNvSpPr/>
          <p:nvPr/>
        </p:nvSpPr>
        <p:spPr>
          <a:xfrm>
            <a:off x="1973126" y="41896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" name="Shape 362"/>
          <p:cNvSpPr/>
          <p:nvPr/>
        </p:nvSpPr>
        <p:spPr>
          <a:xfrm>
            <a:off x="4390626" y="375553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" name="Shape 363"/>
          <p:cNvSpPr/>
          <p:nvPr/>
        </p:nvSpPr>
        <p:spPr>
          <a:xfrm>
            <a:off x="5762751" y="302028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" name="Shape 364"/>
          <p:cNvSpPr/>
          <p:nvPr/>
        </p:nvSpPr>
        <p:spPr>
          <a:xfrm>
            <a:off x="3347813" y="5033335"/>
            <a:ext cx="289200" cy="2610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3" name="Shape 365"/>
          <p:cNvSpPr/>
          <p:nvPr/>
        </p:nvSpPr>
        <p:spPr>
          <a:xfrm>
            <a:off x="4173651" y="328128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24" name="Shape 366"/>
          <p:cNvCxnSpPr/>
          <p:nvPr/>
        </p:nvCxnSpPr>
        <p:spPr>
          <a:xfrm flipH="1">
            <a:off x="1690001" y="2731485"/>
            <a:ext cx="14100" cy="3044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5" name="Shape 367"/>
          <p:cNvSpPr txBox="1"/>
          <p:nvPr/>
        </p:nvSpPr>
        <p:spPr>
          <a:xfrm>
            <a:off x="628650" y="2582135"/>
            <a:ext cx="1005601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뻘겋다</a:t>
            </a:r>
          </a:p>
        </p:txBody>
      </p:sp>
      <p:sp>
        <p:nvSpPr>
          <p:cNvPr id="26" name="Shape 368"/>
          <p:cNvSpPr txBox="1"/>
          <p:nvPr/>
        </p:nvSpPr>
        <p:spPr>
          <a:xfrm>
            <a:off x="628650" y="4986985"/>
            <a:ext cx="1005601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퍼렇다</a:t>
            </a:r>
          </a:p>
        </p:txBody>
      </p:sp>
    </p:spTree>
    <p:extLst>
      <p:ext uri="{BB962C8B-B14F-4D97-AF65-F5344CB8AC3E}">
        <p14:creationId xmlns:p14="http://schemas.microsoft.com/office/powerpoint/2010/main" val="5625390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기준을 다시 찾자 </a:t>
            </a:r>
            <a:r>
              <a:rPr kumimoji="1" lang="en-US" altLang="ko-KR"/>
              <a:t>–</a:t>
            </a:r>
            <a:r>
              <a:rPr kumimoji="1" lang="ko-KR" altLang="en-US"/>
              <a:t> 가르자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5" name="Shape 347"/>
          <p:cNvCxnSpPr/>
          <p:nvPr/>
        </p:nvCxnSpPr>
        <p:spPr>
          <a:xfrm rot="10800000" flipH="1">
            <a:off x="1634251" y="5747460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348"/>
          <p:cNvSpPr txBox="1"/>
          <p:nvPr/>
        </p:nvSpPr>
        <p:spPr>
          <a:xfrm>
            <a:off x="6771351" y="5716435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크다</a:t>
            </a:r>
          </a:p>
        </p:txBody>
      </p:sp>
      <p:sp>
        <p:nvSpPr>
          <p:cNvPr id="7" name="Shape 349"/>
          <p:cNvSpPr txBox="1"/>
          <p:nvPr/>
        </p:nvSpPr>
        <p:spPr>
          <a:xfrm>
            <a:off x="1515026" y="5756310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작다</a:t>
            </a:r>
          </a:p>
        </p:txBody>
      </p:sp>
      <p:sp>
        <p:nvSpPr>
          <p:cNvPr id="8" name="Shape 350"/>
          <p:cNvSpPr/>
          <p:nvPr/>
        </p:nvSpPr>
        <p:spPr>
          <a:xfrm>
            <a:off x="6128401" y="344817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" name="Shape 351"/>
          <p:cNvSpPr/>
          <p:nvPr/>
        </p:nvSpPr>
        <p:spPr>
          <a:xfrm>
            <a:off x="2503851" y="49315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" name="Shape 352"/>
          <p:cNvSpPr/>
          <p:nvPr/>
        </p:nvSpPr>
        <p:spPr>
          <a:xfrm>
            <a:off x="3637026" y="41233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" name="Shape 353"/>
          <p:cNvSpPr/>
          <p:nvPr/>
        </p:nvSpPr>
        <p:spPr>
          <a:xfrm>
            <a:off x="4762176" y="50333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" name="Shape 354"/>
          <p:cNvSpPr/>
          <p:nvPr/>
        </p:nvSpPr>
        <p:spPr>
          <a:xfrm>
            <a:off x="5405101" y="382778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" name="Shape 355"/>
          <p:cNvSpPr/>
          <p:nvPr/>
        </p:nvSpPr>
        <p:spPr>
          <a:xfrm>
            <a:off x="3999126" y="46705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" name="Shape 356"/>
          <p:cNvSpPr txBox="1"/>
          <p:nvPr/>
        </p:nvSpPr>
        <p:spPr>
          <a:xfrm>
            <a:off x="1808450" y="3401835"/>
            <a:ext cx="1149275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안익은거</a:t>
            </a:r>
          </a:p>
        </p:txBody>
      </p:sp>
      <p:sp>
        <p:nvSpPr>
          <p:cNvPr id="15" name="Shape 357"/>
          <p:cNvSpPr txBox="1"/>
          <p:nvPr/>
        </p:nvSpPr>
        <p:spPr>
          <a:xfrm>
            <a:off x="6320851" y="4450635"/>
            <a:ext cx="9846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익은거</a:t>
            </a:r>
          </a:p>
        </p:txBody>
      </p:sp>
      <p:sp>
        <p:nvSpPr>
          <p:cNvPr id="16" name="Shape 358"/>
          <p:cNvSpPr/>
          <p:nvPr/>
        </p:nvSpPr>
        <p:spPr>
          <a:xfrm>
            <a:off x="6482151" y="2783010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" name="Shape 359"/>
          <p:cNvSpPr/>
          <p:nvPr/>
        </p:nvSpPr>
        <p:spPr>
          <a:xfrm>
            <a:off x="6851726" y="3243760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" name="Shape 360"/>
          <p:cNvSpPr/>
          <p:nvPr/>
        </p:nvSpPr>
        <p:spPr>
          <a:xfrm>
            <a:off x="2957726" y="41896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" name="Shape 361"/>
          <p:cNvSpPr/>
          <p:nvPr/>
        </p:nvSpPr>
        <p:spPr>
          <a:xfrm>
            <a:off x="1973126" y="41896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" name="Shape 362"/>
          <p:cNvSpPr/>
          <p:nvPr/>
        </p:nvSpPr>
        <p:spPr>
          <a:xfrm>
            <a:off x="4390626" y="375553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" name="Shape 363"/>
          <p:cNvSpPr/>
          <p:nvPr/>
        </p:nvSpPr>
        <p:spPr>
          <a:xfrm>
            <a:off x="5762751" y="302028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" name="Shape 364"/>
          <p:cNvSpPr/>
          <p:nvPr/>
        </p:nvSpPr>
        <p:spPr>
          <a:xfrm>
            <a:off x="3347813" y="5033335"/>
            <a:ext cx="289200" cy="2610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3" name="Shape 365"/>
          <p:cNvSpPr/>
          <p:nvPr/>
        </p:nvSpPr>
        <p:spPr>
          <a:xfrm>
            <a:off x="4173651" y="328128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24" name="Shape 366"/>
          <p:cNvCxnSpPr/>
          <p:nvPr/>
        </p:nvCxnSpPr>
        <p:spPr>
          <a:xfrm flipH="1">
            <a:off x="1690001" y="2731485"/>
            <a:ext cx="14100" cy="3044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5" name="Shape 367"/>
          <p:cNvSpPr txBox="1"/>
          <p:nvPr/>
        </p:nvSpPr>
        <p:spPr>
          <a:xfrm>
            <a:off x="628650" y="2582135"/>
            <a:ext cx="1005601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뻘겋다</a:t>
            </a:r>
          </a:p>
        </p:txBody>
      </p:sp>
      <p:sp>
        <p:nvSpPr>
          <p:cNvPr id="26" name="Shape 368"/>
          <p:cNvSpPr txBox="1"/>
          <p:nvPr/>
        </p:nvSpPr>
        <p:spPr>
          <a:xfrm>
            <a:off x="628650" y="4986985"/>
            <a:ext cx="1005601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퍼렇다</a:t>
            </a:r>
          </a:p>
        </p:txBody>
      </p:sp>
      <p:cxnSp>
        <p:nvCxnSpPr>
          <p:cNvPr id="27" name="Shape 378"/>
          <p:cNvCxnSpPr/>
          <p:nvPr/>
        </p:nvCxnSpPr>
        <p:spPr>
          <a:xfrm>
            <a:off x="2684875" y="2682985"/>
            <a:ext cx="3145500" cy="2811600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8" name="Shape 379"/>
          <p:cNvSpPr txBox="1"/>
          <p:nvPr/>
        </p:nvSpPr>
        <p:spPr>
          <a:xfrm>
            <a:off x="2311225" y="2146710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기준</a:t>
            </a:r>
          </a:p>
        </p:txBody>
      </p:sp>
    </p:spTree>
    <p:extLst>
      <p:ext uri="{BB962C8B-B14F-4D97-AF65-F5344CB8AC3E}">
        <p14:creationId xmlns:p14="http://schemas.microsoft.com/office/powerpoint/2010/main" val="13712530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기준이 선이다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5" name="Shape 347"/>
          <p:cNvCxnSpPr/>
          <p:nvPr/>
        </p:nvCxnSpPr>
        <p:spPr>
          <a:xfrm rot="10800000" flipH="1">
            <a:off x="1634251" y="5747460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4" name="Shape 366"/>
          <p:cNvCxnSpPr/>
          <p:nvPr/>
        </p:nvCxnSpPr>
        <p:spPr>
          <a:xfrm flipH="1">
            <a:off x="1690001" y="2731485"/>
            <a:ext cx="14100" cy="3044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7" name="Shape 378"/>
          <p:cNvCxnSpPr/>
          <p:nvPr/>
        </p:nvCxnSpPr>
        <p:spPr>
          <a:xfrm>
            <a:off x="2684875" y="2682985"/>
            <a:ext cx="3145500" cy="2811600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8" name="Shape 379"/>
          <p:cNvSpPr txBox="1"/>
          <p:nvPr/>
        </p:nvSpPr>
        <p:spPr>
          <a:xfrm>
            <a:off x="2311225" y="2146710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기준</a:t>
            </a:r>
          </a:p>
        </p:txBody>
      </p:sp>
      <p:sp>
        <p:nvSpPr>
          <p:cNvPr id="29" name="Shape 407"/>
          <p:cNvSpPr txBox="1">
            <a:spLocks/>
          </p:cNvSpPr>
          <p:nvPr/>
        </p:nvSpPr>
        <p:spPr>
          <a:xfrm>
            <a:off x="4257625" y="2594766"/>
            <a:ext cx="3813048" cy="117244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" dirty="0" err="1"/>
              <a:t>귤일때는</a:t>
            </a:r>
            <a:r>
              <a:rPr lang="en" dirty="0"/>
              <a:t> </a:t>
            </a:r>
            <a:r>
              <a:rPr lang="en" dirty="0" err="1"/>
              <a:t>값</a:t>
            </a:r>
            <a:r>
              <a:rPr lang="ko-KR" altLang="en-US" dirty="0"/>
              <a:t>이 기준이었는데</a:t>
            </a:r>
            <a:r>
              <a:rPr lang="en-US" altLang="ko-KR" dirty="0"/>
              <a:t>,</a:t>
            </a:r>
            <a:endParaRPr lang="en" dirty="0"/>
          </a:p>
          <a:p>
            <a:pPr>
              <a:spcBef>
                <a:spcPts val="0"/>
              </a:spcBef>
              <a:buFont typeface="Arial" panose="020B0604020202020204" pitchFamily="34" charset="0"/>
              <a:buNone/>
            </a:pPr>
            <a:endParaRPr lang="en-US" dirty="0"/>
          </a:p>
          <a:p>
            <a:pPr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" dirty="0" err="1"/>
              <a:t>이젠</a:t>
            </a:r>
            <a:r>
              <a:rPr lang="en" dirty="0"/>
              <a:t> </a:t>
            </a:r>
            <a:r>
              <a:rPr lang="en" dirty="0" err="1"/>
              <a:t>기준이</a:t>
            </a:r>
            <a:r>
              <a:rPr lang="en" dirty="0"/>
              <a:t> </a:t>
            </a:r>
            <a:r>
              <a:rPr lang="en" dirty="0" err="1"/>
              <a:t>선이</a:t>
            </a:r>
            <a:r>
              <a:rPr lang="ko-KR" altLang="en-US" dirty="0"/>
              <a:t>다</a:t>
            </a:r>
            <a:r>
              <a:rPr lang="en-US" altLang="ko-KR" dirty="0"/>
              <a:t>.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0029113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새 기준의 의미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Shape 414"/>
          <p:cNvSpPr txBox="1"/>
          <p:nvPr/>
        </p:nvSpPr>
        <p:spPr>
          <a:xfrm>
            <a:off x="6239279" y="3652399"/>
            <a:ext cx="1466400" cy="523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익은거</a:t>
            </a:r>
          </a:p>
        </p:txBody>
      </p:sp>
      <p:sp>
        <p:nvSpPr>
          <p:cNvPr id="6" name="Shape 415"/>
          <p:cNvSpPr txBox="1"/>
          <p:nvPr/>
        </p:nvSpPr>
        <p:spPr>
          <a:xfrm>
            <a:off x="4397367" y="4424433"/>
            <a:ext cx="1466400" cy="523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안익은거</a:t>
            </a:r>
          </a:p>
        </p:txBody>
      </p:sp>
      <p:sp>
        <p:nvSpPr>
          <p:cNvPr id="10" name="Shape 419"/>
          <p:cNvSpPr txBox="1"/>
          <p:nvPr/>
        </p:nvSpPr>
        <p:spPr>
          <a:xfrm>
            <a:off x="8171164" y="5168717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크기</a:t>
            </a:r>
          </a:p>
        </p:txBody>
      </p:sp>
      <p:sp>
        <p:nvSpPr>
          <p:cNvPr id="11" name="Shape 420"/>
          <p:cNvSpPr txBox="1"/>
          <p:nvPr/>
        </p:nvSpPr>
        <p:spPr>
          <a:xfrm>
            <a:off x="3701153" y="2763845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err="1"/>
              <a:t>색깔</a:t>
            </a:r>
            <a:endParaRPr lang="en"/>
          </a:p>
        </p:txBody>
      </p:sp>
      <p:sp>
        <p:nvSpPr>
          <p:cNvPr id="12" name="Shape 407"/>
          <p:cNvSpPr txBox="1">
            <a:spLocks/>
          </p:cNvSpPr>
          <p:nvPr/>
        </p:nvSpPr>
        <p:spPr>
          <a:xfrm>
            <a:off x="628650" y="2017754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/>
              <a:t>크기하고 색깔하고 같이 고려해서 어느정도 이상이면 익은거</a:t>
            </a:r>
            <a:endParaRPr lang="en"/>
          </a:p>
        </p:txBody>
      </p:sp>
      <p:cxnSp>
        <p:nvCxnSpPr>
          <p:cNvPr id="16" name="Shape 416"/>
          <p:cNvCxnSpPr/>
          <p:nvPr/>
        </p:nvCxnSpPr>
        <p:spPr>
          <a:xfrm rot="10800000" flipH="1">
            <a:off x="4117116" y="5447235"/>
            <a:ext cx="4011900" cy="5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7" name="Shape 417"/>
          <p:cNvCxnSpPr/>
          <p:nvPr/>
        </p:nvCxnSpPr>
        <p:spPr>
          <a:xfrm>
            <a:off x="4946273" y="3241968"/>
            <a:ext cx="2241000" cy="2103599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8" name="Shape 418"/>
          <p:cNvCxnSpPr/>
          <p:nvPr/>
        </p:nvCxnSpPr>
        <p:spPr>
          <a:xfrm flipH="1">
            <a:off x="4156977" y="3190429"/>
            <a:ext cx="9900" cy="22776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</p:spTree>
    <p:extLst>
      <p:ext uri="{BB962C8B-B14F-4D97-AF65-F5344CB8AC3E}">
        <p14:creationId xmlns:p14="http://schemas.microsoft.com/office/powerpoint/2010/main" val="11250271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처음이자 마지막 수식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12" name="Shape 407"/>
          <p:cNvSpPr txBox="1">
            <a:spLocks/>
          </p:cNvSpPr>
          <p:nvPr/>
        </p:nvSpPr>
        <p:spPr>
          <a:xfrm>
            <a:off x="628650" y="2017754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/>
              <a:t>선은 다음 식으로 표현</a:t>
            </a:r>
            <a:endParaRPr lang="en-US" altLang="ko-KR"/>
          </a:p>
          <a:p>
            <a:pPr>
              <a:spcBef>
                <a:spcPts val="0"/>
              </a:spcBef>
              <a:buNone/>
            </a:pPr>
            <a:endParaRPr lang="en-US"/>
          </a:p>
          <a:p>
            <a:pPr lvl="0">
              <a:spcBef>
                <a:spcPts val="0"/>
              </a:spcBef>
              <a:buNone/>
            </a:pPr>
            <a:r>
              <a:rPr lang="en" altLang="ko-KR"/>
              <a:t>w</a:t>
            </a:r>
            <a:r>
              <a:rPr lang="en" altLang="ko-KR" baseline="-25000"/>
              <a:t>1</a:t>
            </a:r>
            <a:r>
              <a:rPr lang="en" altLang="ko-KR"/>
              <a:t>x</a:t>
            </a:r>
            <a:r>
              <a:rPr lang="en" altLang="ko-KR" baseline="-25000"/>
              <a:t>1</a:t>
            </a:r>
            <a:r>
              <a:rPr lang="en" altLang="ko-KR"/>
              <a:t> + w</a:t>
            </a:r>
            <a:r>
              <a:rPr lang="en" altLang="ko-KR" baseline="-25000"/>
              <a:t>2</a:t>
            </a:r>
            <a:r>
              <a:rPr lang="en" altLang="ko-KR"/>
              <a:t>x</a:t>
            </a:r>
            <a:r>
              <a:rPr lang="en" altLang="ko-KR" baseline="-25000"/>
              <a:t>2</a:t>
            </a:r>
            <a:r>
              <a:rPr lang="en" altLang="ko-KR"/>
              <a:t> = b</a:t>
            </a:r>
          </a:p>
        </p:txBody>
      </p:sp>
      <p:cxnSp>
        <p:nvCxnSpPr>
          <p:cNvPr id="13" name="Shape 416"/>
          <p:cNvCxnSpPr/>
          <p:nvPr/>
        </p:nvCxnSpPr>
        <p:spPr>
          <a:xfrm rot="10800000" flipH="1">
            <a:off x="4117116" y="5447235"/>
            <a:ext cx="4011900" cy="5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4" name="Shape 417"/>
          <p:cNvCxnSpPr/>
          <p:nvPr/>
        </p:nvCxnSpPr>
        <p:spPr>
          <a:xfrm>
            <a:off x="4946273" y="3241968"/>
            <a:ext cx="2241000" cy="2103599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5" name="Shape 418"/>
          <p:cNvCxnSpPr/>
          <p:nvPr/>
        </p:nvCxnSpPr>
        <p:spPr>
          <a:xfrm flipH="1">
            <a:off x="4156977" y="3190429"/>
            <a:ext cx="9900" cy="22776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6" name="Shape 420"/>
          <p:cNvSpPr txBox="1"/>
          <p:nvPr/>
        </p:nvSpPr>
        <p:spPr>
          <a:xfrm>
            <a:off x="3938291" y="2730054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/>
              <a:t>x</a:t>
            </a:r>
            <a:r>
              <a:rPr lang="en" altLang="ko-KR" baseline="-25000"/>
              <a:t>2</a:t>
            </a:r>
            <a:endParaRPr lang="en"/>
          </a:p>
        </p:txBody>
      </p:sp>
      <p:sp>
        <p:nvSpPr>
          <p:cNvPr id="17" name="텍스트 상자 16"/>
          <p:cNvSpPr txBox="1"/>
          <p:nvPr/>
        </p:nvSpPr>
        <p:spPr>
          <a:xfrm>
            <a:off x="4844153" y="2906904"/>
            <a:ext cx="18225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sz="1400" dirty="0"/>
              <a:t> </a:t>
            </a:r>
            <a:r>
              <a:rPr lang="en-US" altLang="ko-KR" sz="1400" dirty="0"/>
              <a:t>w</a:t>
            </a:r>
            <a:r>
              <a:rPr lang="en-US" altLang="ko-KR" sz="1400" baseline="-25000" dirty="0"/>
              <a:t>1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</a:t>
            </a:r>
            <a:r>
              <a:rPr lang="en-US" altLang="ko-KR" sz="1400" dirty="0"/>
              <a:t>w</a:t>
            </a:r>
            <a:r>
              <a:rPr lang="en-US" altLang="ko-KR" sz="1400" baseline="-25000" dirty="0"/>
              <a:t>2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= </a:t>
            </a:r>
            <a:r>
              <a:rPr lang="en-US" altLang="ko-KR" sz="1400" dirty="0"/>
              <a:t>b</a:t>
            </a:r>
            <a:endParaRPr lang="en" altLang="ko-KR" sz="1400" dirty="0"/>
          </a:p>
          <a:p>
            <a:endParaRPr kumimoji="1" lang="ko-KR" altLang="en-US" sz="1400" dirty="0"/>
          </a:p>
        </p:txBody>
      </p:sp>
      <p:sp>
        <p:nvSpPr>
          <p:cNvPr id="23" name="Shape 419"/>
          <p:cNvSpPr txBox="1"/>
          <p:nvPr/>
        </p:nvSpPr>
        <p:spPr>
          <a:xfrm>
            <a:off x="8168878" y="5194389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/>
              <a:t>x</a:t>
            </a:r>
            <a:r>
              <a:rPr lang="en" altLang="ko-KR" baseline="-25000"/>
              <a:t>1</a:t>
            </a:r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858028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선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7" name="Shape 416"/>
          <p:cNvCxnSpPr/>
          <p:nvPr/>
        </p:nvCxnSpPr>
        <p:spPr>
          <a:xfrm rot="10800000" flipH="1">
            <a:off x="4117116" y="5447235"/>
            <a:ext cx="4011900" cy="5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8" name="Shape 417"/>
          <p:cNvCxnSpPr/>
          <p:nvPr/>
        </p:nvCxnSpPr>
        <p:spPr>
          <a:xfrm>
            <a:off x="5047377" y="3215974"/>
            <a:ext cx="2241000" cy="2103599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9" name="Shape 418"/>
          <p:cNvCxnSpPr/>
          <p:nvPr/>
        </p:nvCxnSpPr>
        <p:spPr>
          <a:xfrm flipH="1">
            <a:off x="4156977" y="3190429"/>
            <a:ext cx="9900" cy="22776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0" name="Shape 419"/>
          <p:cNvSpPr txBox="1"/>
          <p:nvPr/>
        </p:nvSpPr>
        <p:spPr>
          <a:xfrm>
            <a:off x="8168878" y="5194389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/>
              <a:t>x</a:t>
            </a:r>
            <a:r>
              <a:rPr lang="en" altLang="ko-KR" baseline="-25000"/>
              <a:t>1</a:t>
            </a:r>
            <a:endParaRPr lang="en"/>
          </a:p>
        </p:txBody>
      </p:sp>
      <p:sp>
        <p:nvSpPr>
          <p:cNvPr id="11" name="Shape 420"/>
          <p:cNvSpPr txBox="1"/>
          <p:nvPr/>
        </p:nvSpPr>
        <p:spPr>
          <a:xfrm>
            <a:off x="3938291" y="2730054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/>
              <a:t>x</a:t>
            </a:r>
            <a:r>
              <a:rPr lang="en" altLang="ko-KR" baseline="-25000"/>
              <a:t>2</a:t>
            </a:r>
            <a:endParaRPr lang="en"/>
          </a:p>
        </p:txBody>
      </p:sp>
      <p:sp>
        <p:nvSpPr>
          <p:cNvPr id="12" name="Shape 407"/>
          <p:cNvSpPr txBox="1">
            <a:spLocks/>
          </p:cNvSpPr>
          <p:nvPr/>
        </p:nvSpPr>
        <p:spPr>
          <a:xfrm>
            <a:off x="628650" y="2017754"/>
            <a:ext cx="7500366" cy="3294273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endParaRPr lang="en-US" dirty="0"/>
          </a:p>
          <a:p>
            <a:pPr>
              <a:spcBef>
                <a:spcPts val="0"/>
              </a:spcBef>
              <a:buNone/>
            </a:pPr>
            <a:endParaRPr lang="en-US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x</a:t>
            </a:r>
            <a:r>
              <a:rPr lang="en" altLang="ko-KR" baseline="-25000" dirty="0"/>
              <a:t>1</a:t>
            </a:r>
            <a:r>
              <a:rPr lang="en" altLang="ko-KR" dirty="0"/>
              <a:t> + x</a:t>
            </a:r>
            <a:r>
              <a:rPr lang="en" altLang="ko-KR" baseline="-25000" dirty="0"/>
              <a:t>2</a:t>
            </a:r>
            <a:r>
              <a:rPr lang="en" altLang="ko-KR" dirty="0"/>
              <a:t> = </a:t>
            </a:r>
            <a:r>
              <a:rPr lang="en-US" altLang="ko-KR" dirty="0"/>
              <a:t>3.5</a:t>
            </a:r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 err="1"/>
              <a:t>크기</a:t>
            </a:r>
            <a:r>
              <a:rPr lang="en" altLang="ko-KR" dirty="0"/>
              <a:t> </a:t>
            </a:r>
            <a:r>
              <a:rPr lang="en" altLang="ko-KR" dirty="0" err="1"/>
              <a:t>정도</a:t>
            </a:r>
            <a:r>
              <a:rPr lang="en" altLang="ko-KR" dirty="0"/>
              <a:t>(x</a:t>
            </a:r>
            <a:r>
              <a:rPr lang="en" altLang="ko-KR" baseline="-25000" dirty="0"/>
              <a:t>1</a:t>
            </a:r>
            <a:r>
              <a:rPr lang="en" altLang="ko-KR" dirty="0"/>
              <a:t>)</a:t>
            </a:r>
            <a:r>
              <a:rPr lang="en" altLang="ko-KR" dirty="0" err="1"/>
              <a:t>하고</a:t>
            </a: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endParaRPr lang="en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 err="1"/>
              <a:t>색깔</a:t>
            </a:r>
            <a:r>
              <a:rPr lang="en" altLang="ko-KR" dirty="0"/>
              <a:t> </a:t>
            </a:r>
            <a:r>
              <a:rPr lang="en" altLang="ko-KR" dirty="0" err="1"/>
              <a:t>정도</a:t>
            </a:r>
            <a:r>
              <a:rPr lang="en" altLang="ko-KR" dirty="0"/>
              <a:t>(x</a:t>
            </a:r>
            <a:r>
              <a:rPr lang="en" altLang="ko-KR" baseline="-25000" dirty="0"/>
              <a:t>2</a:t>
            </a:r>
            <a:r>
              <a:rPr lang="en" altLang="ko-KR" dirty="0"/>
              <a:t>)</a:t>
            </a:r>
            <a:r>
              <a:rPr lang="en" altLang="ko-KR" dirty="0" err="1"/>
              <a:t>를</a:t>
            </a:r>
            <a:r>
              <a:rPr lang="en" altLang="ko-KR" dirty="0"/>
              <a:t> </a:t>
            </a:r>
            <a:r>
              <a:rPr lang="en" altLang="ko-KR" dirty="0" err="1"/>
              <a:t>합쳐서</a:t>
            </a:r>
            <a:endParaRPr lang="en" altLang="ko-KR" dirty="0"/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3.5정도인 </a:t>
            </a:r>
            <a:r>
              <a:rPr lang="en" altLang="ko-KR" dirty="0" err="1"/>
              <a:t>거</a:t>
            </a:r>
            <a:endParaRPr lang="en" altLang="ko-KR" dirty="0"/>
          </a:p>
          <a:p>
            <a:pPr lvl="0">
              <a:spcBef>
                <a:spcPts val="0"/>
              </a:spcBef>
              <a:buNone/>
            </a:pPr>
            <a:endParaRPr lang="en" altLang="ko-KR" dirty="0"/>
          </a:p>
        </p:txBody>
      </p:sp>
      <p:sp>
        <p:nvSpPr>
          <p:cNvPr id="2" name="텍스트 상자 1"/>
          <p:cNvSpPr txBox="1"/>
          <p:nvPr/>
        </p:nvSpPr>
        <p:spPr>
          <a:xfrm>
            <a:off x="4844153" y="2906904"/>
            <a:ext cx="18225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= </a:t>
            </a:r>
            <a:r>
              <a:rPr lang="en-US" altLang="ko-KR" sz="1400" dirty="0"/>
              <a:t>3.5</a:t>
            </a:r>
            <a:endParaRPr lang="en" altLang="ko-KR" sz="1400" dirty="0"/>
          </a:p>
          <a:p>
            <a:endParaRPr kumimoji="1" lang="ko-KR" altLang="en-US" sz="1400" dirty="0"/>
          </a:p>
        </p:txBody>
      </p:sp>
      <p:sp>
        <p:nvSpPr>
          <p:cNvPr id="13" name="Shape 419"/>
          <p:cNvSpPr txBox="1"/>
          <p:nvPr/>
        </p:nvSpPr>
        <p:spPr>
          <a:xfrm>
            <a:off x="4809138" y="5548089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1</a:t>
            </a:r>
            <a:endParaRPr lang="en"/>
          </a:p>
        </p:txBody>
      </p:sp>
      <p:sp>
        <p:nvSpPr>
          <p:cNvPr id="14" name="Shape 419"/>
          <p:cNvSpPr txBox="1"/>
          <p:nvPr/>
        </p:nvSpPr>
        <p:spPr>
          <a:xfrm>
            <a:off x="5812169" y="5548089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2</a:t>
            </a:r>
            <a:endParaRPr lang="en"/>
          </a:p>
        </p:txBody>
      </p:sp>
      <p:sp>
        <p:nvSpPr>
          <p:cNvPr id="15" name="Shape 419"/>
          <p:cNvSpPr txBox="1"/>
          <p:nvPr/>
        </p:nvSpPr>
        <p:spPr>
          <a:xfrm>
            <a:off x="6803036" y="5526697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3</a:t>
            </a:r>
            <a:endParaRPr lang="en"/>
          </a:p>
        </p:txBody>
      </p:sp>
      <p:sp>
        <p:nvSpPr>
          <p:cNvPr id="16" name="Shape 419"/>
          <p:cNvSpPr txBox="1"/>
          <p:nvPr/>
        </p:nvSpPr>
        <p:spPr>
          <a:xfrm>
            <a:off x="3516783" y="4408081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1</a:t>
            </a:r>
            <a:endParaRPr lang="en"/>
          </a:p>
        </p:txBody>
      </p:sp>
      <p:sp>
        <p:nvSpPr>
          <p:cNvPr id="17" name="Shape 419"/>
          <p:cNvSpPr txBox="1"/>
          <p:nvPr/>
        </p:nvSpPr>
        <p:spPr>
          <a:xfrm>
            <a:off x="3519704" y="3334413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2</a:t>
            </a:r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1253249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선과 점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7" name="Shape 416"/>
          <p:cNvCxnSpPr/>
          <p:nvPr/>
        </p:nvCxnSpPr>
        <p:spPr>
          <a:xfrm rot="10800000" flipH="1">
            <a:off x="4117116" y="5447235"/>
            <a:ext cx="4011900" cy="5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9" name="Shape 418"/>
          <p:cNvCxnSpPr/>
          <p:nvPr/>
        </p:nvCxnSpPr>
        <p:spPr>
          <a:xfrm flipH="1">
            <a:off x="4156977" y="3190429"/>
            <a:ext cx="9900" cy="22776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0" name="Shape 419"/>
          <p:cNvSpPr txBox="1"/>
          <p:nvPr/>
        </p:nvSpPr>
        <p:spPr>
          <a:xfrm>
            <a:off x="8168878" y="5194389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/>
              <a:t>x</a:t>
            </a:r>
            <a:r>
              <a:rPr lang="en" altLang="ko-KR" baseline="-25000"/>
              <a:t>1</a:t>
            </a:r>
            <a:endParaRPr lang="en"/>
          </a:p>
        </p:txBody>
      </p:sp>
      <p:sp>
        <p:nvSpPr>
          <p:cNvPr id="11" name="Shape 420"/>
          <p:cNvSpPr txBox="1"/>
          <p:nvPr/>
        </p:nvSpPr>
        <p:spPr>
          <a:xfrm>
            <a:off x="3938291" y="2730054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/>
              <a:t>x</a:t>
            </a:r>
            <a:r>
              <a:rPr lang="en" altLang="ko-KR" baseline="-25000"/>
              <a:t>2</a:t>
            </a:r>
            <a:endParaRPr lang="en"/>
          </a:p>
        </p:txBody>
      </p:sp>
      <p:sp>
        <p:nvSpPr>
          <p:cNvPr id="12" name="Shape 407"/>
          <p:cNvSpPr txBox="1">
            <a:spLocks/>
          </p:cNvSpPr>
          <p:nvPr/>
        </p:nvSpPr>
        <p:spPr>
          <a:xfrm>
            <a:off x="628650" y="2017754"/>
            <a:ext cx="7500366" cy="3294273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endParaRPr lang="en-US" dirty="0"/>
          </a:p>
          <a:p>
            <a:pPr>
              <a:spcBef>
                <a:spcPts val="0"/>
              </a:spcBef>
              <a:buNone/>
            </a:pPr>
            <a:endParaRPr lang="en-US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x</a:t>
            </a:r>
            <a:r>
              <a:rPr lang="en" altLang="ko-KR" baseline="-25000" dirty="0"/>
              <a:t>1</a:t>
            </a:r>
            <a:r>
              <a:rPr lang="en" altLang="ko-KR" dirty="0"/>
              <a:t> + x</a:t>
            </a:r>
            <a:r>
              <a:rPr lang="en" altLang="ko-KR" baseline="-25000" dirty="0"/>
              <a:t>2</a:t>
            </a:r>
            <a:r>
              <a:rPr lang="en" altLang="ko-KR" dirty="0"/>
              <a:t> = </a:t>
            </a:r>
            <a:r>
              <a:rPr lang="en-US" altLang="ko-KR" dirty="0"/>
              <a:t>3.5</a:t>
            </a:r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 err="1"/>
              <a:t>크기</a:t>
            </a:r>
            <a:r>
              <a:rPr lang="en" altLang="ko-KR" dirty="0"/>
              <a:t> </a:t>
            </a:r>
            <a:r>
              <a:rPr lang="en" altLang="ko-KR" dirty="0" err="1"/>
              <a:t>정도</a:t>
            </a:r>
            <a:r>
              <a:rPr lang="en" altLang="ko-KR" dirty="0"/>
              <a:t>(x</a:t>
            </a:r>
            <a:r>
              <a:rPr lang="en" altLang="ko-KR" baseline="-25000" dirty="0"/>
              <a:t>1</a:t>
            </a:r>
            <a:r>
              <a:rPr lang="en" altLang="ko-KR" dirty="0"/>
              <a:t>)</a:t>
            </a:r>
            <a:r>
              <a:rPr lang="en" altLang="ko-KR" dirty="0" err="1"/>
              <a:t>하고</a:t>
            </a: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endParaRPr lang="en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 err="1"/>
              <a:t>색깔</a:t>
            </a:r>
            <a:r>
              <a:rPr lang="en" altLang="ko-KR" dirty="0"/>
              <a:t> </a:t>
            </a:r>
            <a:r>
              <a:rPr lang="en" altLang="ko-KR" dirty="0" err="1"/>
              <a:t>정도</a:t>
            </a:r>
            <a:r>
              <a:rPr lang="en" altLang="ko-KR" dirty="0"/>
              <a:t>(x</a:t>
            </a:r>
            <a:r>
              <a:rPr lang="en" altLang="ko-KR" baseline="-25000" dirty="0"/>
              <a:t>2</a:t>
            </a:r>
            <a:r>
              <a:rPr lang="en" altLang="ko-KR" dirty="0"/>
              <a:t>)</a:t>
            </a:r>
            <a:r>
              <a:rPr lang="en" altLang="ko-KR" dirty="0" err="1"/>
              <a:t>를</a:t>
            </a:r>
            <a:r>
              <a:rPr lang="en" altLang="ko-KR" dirty="0"/>
              <a:t> </a:t>
            </a:r>
            <a:r>
              <a:rPr lang="en" altLang="ko-KR" dirty="0" err="1"/>
              <a:t>합쳐서</a:t>
            </a:r>
            <a:endParaRPr lang="en" altLang="ko-KR" dirty="0"/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3.5정도인 </a:t>
            </a:r>
            <a:r>
              <a:rPr lang="en" altLang="ko-KR" dirty="0" err="1"/>
              <a:t>거</a:t>
            </a:r>
            <a:endParaRPr lang="en" altLang="ko-KR" dirty="0"/>
          </a:p>
          <a:p>
            <a:pPr lvl="0">
              <a:spcBef>
                <a:spcPts val="0"/>
              </a:spcBef>
              <a:buNone/>
            </a:pPr>
            <a:endParaRPr lang="en" altLang="ko-KR" dirty="0"/>
          </a:p>
        </p:txBody>
      </p:sp>
      <p:sp>
        <p:nvSpPr>
          <p:cNvPr id="2" name="텍스트 상자 1"/>
          <p:cNvSpPr txBox="1"/>
          <p:nvPr/>
        </p:nvSpPr>
        <p:spPr>
          <a:xfrm>
            <a:off x="4844153" y="2906904"/>
            <a:ext cx="18225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= </a:t>
            </a:r>
            <a:r>
              <a:rPr lang="en-US" altLang="ko-KR" sz="1400" dirty="0"/>
              <a:t>3.5</a:t>
            </a:r>
            <a:endParaRPr lang="en" altLang="ko-KR" sz="1400" dirty="0"/>
          </a:p>
          <a:p>
            <a:endParaRPr kumimoji="1" lang="ko-KR" altLang="en-US" sz="1400" dirty="0"/>
          </a:p>
        </p:txBody>
      </p:sp>
      <p:sp>
        <p:nvSpPr>
          <p:cNvPr id="13" name="Shape 419"/>
          <p:cNvSpPr txBox="1"/>
          <p:nvPr/>
        </p:nvSpPr>
        <p:spPr>
          <a:xfrm>
            <a:off x="4809138" y="5548089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1</a:t>
            </a:r>
            <a:endParaRPr lang="en"/>
          </a:p>
        </p:txBody>
      </p:sp>
      <p:sp>
        <p:nvSpPr>
          <p:cNvPr id="14" name="Shape 419"/>
          <p:cNvSpPr txBox="1"/>
          <p:nvPr/>
        </p:nvSpPr>
        <p:spPr>
          <a:xfrm>
            <a:off x="5812169" y="5548089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2</a:t>
            </a:r>
            <a:endParaRPr lang="en"/>
          </a:p>
        </p:txBody>
      </p:sp>
      <p:sp>
        <p:nvSpPr>
          <p:cNvPr id="15" name="Shape 419"/>
          <p:cNvSpPr txBox="1"/>
          <p:nvPr/>
        </p:nvSpPr>
        <p:spPr>
          <a:xfrm>
            <a:off x="6803036" y="5526697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3</a:t>
            </a:r>
            <a:endParaRPr lang="en"/>
          </a:p>
        </p:txBody>
      </p:sp>
      <p:sp>
        <p:nvSpPr>
          <p:cNvPr id="16" name="Shape 419"/>
          <p:cNvSpPr txBox="1"/>
          <p:nvPr/>
        </p:nvSpPr>
        <p:spPr>
          <a:xfrm>
            <a:off x="3516783" y="4408081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1</a:t>
            </a:r>
            <a:endParaRPr lang="en"/>
          </a:p>
        </p:txBody>
      </p:sp>
      <p:sp>
        <p:nvSpPr>
          <p:cNvPr id="17" name="Shape 419"/>
          <p:cNvSpPr txBox="1"/>
          <p:nvPr/>
        </p:nvSpPr>
        <p:spPr>
          <a:xfrm>
            <a:off x="3519704" y="3334413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2</a:t>
            </a:r>
            <a:endParaRPr lang="en"/>
          </a:p>
        </p:txBody>
      </p:sp>
      <p:sp>
        <p:nvSpPr>
          <p:cNvPr id="19" name="Shape 469"/>
          <p:cNvSpPr/>
          <p:nvPr/>
        </p:nvSpPr>
        <p:spPr>
          <a:xfrm>
            <a:off x="6068342" y="3476892"/>
            <a:ext cx="152700" cy="1485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" name="Shape 470"/>
          <p:cNvSpPr txBox="1"/>
          <p:nvPr/>
        </p:nvSpPr>
        <p:spPr>
          <a:xfrm>
            <a:off x="6179992" y="3348642"/>
            <a:ext cx="588788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/>
              <a:t>(2, 2)</a:t>
            </a:r>
          </a:p>
        </p:txBody>
      </p:sp>
      <p:sp>
        <p:nvSpPr>
          <p:cNvPr id="21" name="Shape 469"/>
          <p:cNvSpPr/>
          <p:nvPr/>
        </p:nvSpPr>
        <p:spPr>
          <a:xfrm>
            <a:off x="7014404" y="4170031"/>
            <a:ext cx="152700" cy="1485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" name="Shape 470"/>
          <p:cNvSpPr txBox="1"/>
          <p:nvPr/>
        </p:nvSpPr>
        <p:spPr>
          <a:xfrm>
            <a:off x="7126054" y="4041781"/>
            <a:ext cx="710354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/>
              <a:t>(</a:t>
            </a:r>
            <a:r>
              <a:rPr lang="en-US" altLang="ko-KR" sz="1200"/>
              <a:t>3</a:t>
            </a:r>
            <a:r>
              <a:rPr lang="en" sz="1200"/>
              <a:t>, </a:t>
            </a:r>
            <a:r>
              <a:rPr lang="en-US" altLang="ko-KR" sz="1200"/>
              <a:t>1.3</a:t>
            </a:r>
            <a:r>
              <a:rPr lang="en" sz="1200"/>
              <a:t>)</a:t>
            </a:r>
          </a:p>
        </p:txBody>
      </p:sp>
      <p:sp>
        <p:nvSpPr>
          <p:cNvPr id="23" name="Shape 473"/>
          <p:cNvSpPr/>
          <p:nvPr/>
        </p:nvSpPr>
        <p:spPr>
          <a:xfrm>
            <a:off x="4968776" y="4620240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4" name="Shape 470"/>
          <p:cNvSpPr txBox="1"/>
          <p:nvPr/>
        </p:nvSpPr>
        <p:spPr>
          <a:xfrm>
            <a:off x="5143979" y="4511340"/>
            <a:ext cx="588788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/>
              <a:t>(</a:t>
            </a:r>
            <a:r>
              <a:rPr lang="en-US" altLang="ko-KR" sz="1200"/>
              <a:t>1,</a:t>
            </a:r>
            <a:r>
              <a:rPr lang="ko-KR" altLang="en-US" sz="1200"/>
              <a:t> </a:t>
            </a:r>
            <a:r>
              <a:rPr lang="en-US" altLang="ko-KR" sz="1200"/>
              <a:t>1</a:t>
            </a:r>
            <a:r>
              <a:rPr lang="en" sz="1200"/>
              <a:t>)</a:t>
            </a:r>
          </a:p>
        </p:txBody>
      </p:sp>
      <p:sp>
        <p:nvSpPr>
          <p:cNvPr id="25" name="Shape 473"/>
          <p:cNvSpPr/>
          <p:nvPr/>
        </p:nvSpPr>
        <p:spPr>
          <a:xfrm>
            <a:off x="6004789" y="4864906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6" name="Shape 470"/>
          <p:cNvSpPr txBox="1"/>
          <p:nvPr/>
        </p:nvSpPr>
        <p:spPr>
          <a:xfrm>
            <a:off x="6179992" y="4756006"/>
            <a:ext cx="623044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dirty="0"/>
              <a:t>(</a:t>
            </a:r>
            <a:r>
              <a:rPr lang="en-US" altLang="ko-KR" sz="1200" dirty="0"/>
              <a:t>2,</a:t>
            </a:r>
            <a:r>
              <a:rPr lang="ko-KR" altLang="en-US" sz="1200" dirty="0"/>
              <a:t> </a:t>
            </a:r>
            <a:r>
              <a:rPr lang="en-US" altLang="ko-KR" sz="1200" dirty="0"/>
              <a:t>0.7</a:t>
            </a:r>
            <a:r>
              <a:rPr lang="en" sz="1200" dirty="0"/>
              <a:t>)</a:t>
            </a:r>
          </a:p>
        </p:txBody>
      </p:sp>
      <p:cxnSp>
        <p:nvCxnSpPr>
          <p:cNvPr id="27" name="Shape 417"/>
          <p:cNvCxnSpPr/>
          <p:nvPr/>
        </p:nvCxnSpPr>
        <p:spPr>
          <a:xfrm>
            <a:off x="5047377" y="3215974"/>
            <a:ext cx="2241000" cy="2103599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</p:spTree>
    <p:extLst>
      <p:ext uri="{BB962C8B-B14F-4D97-AF65-F5344CB8AC3E}">
        <p14:creationId xmlns:p14="http://schemas.microsoft.com/office/powerpoint/2010/main" val="12405475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분류하는 값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8963783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점의 값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7" name="Shape 416"/>
          <p:cNvCxnSpPr/>
          <p:nvPr/>
        </p:nvCxnSpPr>
        <p:spPr>
          <a:xfrm rot="10800000" flipH="1">
            <a:off x="4117116" y="5447235"/>
            <a:ext cx="4011900" cy="5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9" name="Shape 418"/>
          <p:cNvCxnSpPr/>
          <p:nvPr/>
        </p:nvCxnSpPr>
        <p:spPr>
          <a:xfrm flipH="1">
            <a:off x="4156977" y="3190429"/>
            <a:ext cx="9900" cy="22776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0" name="Shape 419"/>
          <p:cNvSpPr txBox="1"/>
          <p:nvPr/>
        </p:nvSpPr>
        <p:spPr>
          <a:xfrm>
            <a:off x="8168878" y="5194389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/>
              <a:t>x</a:t>
            </a:r>
            <a:r>
              <a:rPr lang="en" altLang="ko-KR" baseline="-25000"/>
              <a:t>1</a:t>
            </a:r>
            <a:endParaRPr lang="en"/>
          </a:p>
        </p:txBody>
      </p:sp>
      <p:sp>
        <p:nvSpPr>
          <p:cNvPr id="11" name="Shape 420"/>
          <p:cNvSpPr txBox="1"/>
          <p:nvPr/>
        </p:nvSpPr>
        <p:spPr>
          <a:xfrm>
            <a:off x="3938291" y="2730054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/>
              <a:t>x</a:t>
            </a:r>
            <a:r>
              <a:rPr lang="en" altLang="ko-KR" baseline="-25000"/>
              <a:t>2</a:t>
            </a:r>
            <a:endParaRPr lang="en"/>
          </a:p>
        </p:txBody>
      </p:sp>
      <p:sp>
        <p:nvSpPr>
          <p:cNvPr id="12" name="Shape 407"/>
          <p:cNvSpPr txBox="1">
            <a:spLocks/>
          </p:cNvSpPr>
          <p:nvPr/>
        </p:nvSpPr>
        <p:spPr>
          <a:xfrm>
            <a:off x="628650" y="2017754"/>
            <a:ext cx="7500366" cy="3294273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endParaRPr lang="en-US" dirty="0"/>
          </a:p>
          <a:p>
            <a:pPr>
              <a:spcBef>
                <a:spcPts val="0"/>
              </a:spcBef>
              <a:buNone/>
            </a:pPr>
            <a:endParaRPr lang="en-US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x</a:t>
            </a:r>
            <a:r>
              <a:rPr lang="en" altLang="ko-KR" baseline="-25000" dirty="0"/>
              <a:t>1</a:t>
            </a:r>
            <a:r>
              <a:rPr lang="en" altLang="ko-KR" dirty="0"/>
              <a:t> + x</a:t>
            </a:r>
            <a:r>
              <a:rPr lang="en" altLang="ko-KR" baseline="-25000" dirty="0"/>
              <a:t>2</a:t>
            </a:r>
            <a:r>
              <a:rPr lang="en" altLang="ko-KR" dirty="0"/>
              <a:t> = </a:t>
            </a:r>
            <a:r>
              <a:rPr lang="en-US" altLang="ko-KR" dirty="0"/>
              <a:t>3.5</a:t>
            </a:r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 err="1"/>
              <a:t>크기</a:t>
            </a:r>
            <a:r>
              <a:rPr lang="en" altLang="ko-KR" dirty="0"/>
              <a:t> </a:t>
            </a:r>
            <a:r>
              <a:rPr lang="en" altLang="ko-KR" dirty="0" err="1"/>
              <a:t>정도</a:t>
            </a:r>
            <a:r>
              <a:rPr lang="en" altLang="ko-KR" dirty="0"/>
              <a:t>(x</a:t>
            </a:r>
            <a:r>
              <a:rPr lang="en" altLang="ko-KR" baseline="-25000" dirty="0"/>
              <a:t>1</a:t>
            </a:r>
            <a:r>
              <a:rPr lang="en" altLang="ko-KR" dirty="0"/>
              <a:t>)</a:t>
            </a:r>
            <a:r>
              <a:rPr lang="en" altLang="ko-KR" dirty="0" err="1"/>
              <a:t>하고</a:t>
            </a: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endParaRPr lang="en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 err="1"/>
              <a:t>색깔</a:t>
            </a:r>
            <a:r>
              <a:rPr lang="en" altLang="ko-KR" dirty="0"/>
              <a:t> </a:t>
            </a:r>
            <a:r>
              <a:rPr lang="en" altLang="ko-KR" dirty="0" err="1"/>
              <a:t>정도</a:t>
            </a:r>
            <a:r>
              <a:rPr lang="en" altLang="ko-KR" dirty="0"/>
              <a:t>(x</a:t>
            </a:r>
            <a:r>
              <a:rPr lang="en" altLang="ko-KR" baseline="-25000" dirty="0"/>
              <a:t>2</a:t>
            </a:r>
            <a:r>
              <a:rPr lang="en" altLang="ko-KR" dirty="0"/>
              <a:t>)</a:t>
            </a:r>
            <a:r>
              <a:rPr lang="en" altLang="ko-KR" dirty="0" err="1"/>
              <a:t>를</a:t>
            </a:r>
            <a:r>
              <a:rPr lang="en" altLang="ko-KR" dirty="0"/>
              <a:t> </a:t>
            </a:r>
            <a:r>
              <a:rPr lang="en" altLang="ko-KR" dirty="0" err="1"/>
              <a:t>합쳐서</a:t>
            </a:r>
            <a:endParaRPr lang="en" altLang="ko-KR" dirty="0"/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3.5정도인 </a:t>
            </a:r>
            <a:r>
              <a:rPr lang="en" altLang="ko-KR" dirty="0" err="1"/>
              <a:t>거</a:t>
            </a:r>
            <a:endParaRPr lang="en" altLang="ko-KR" dirty="0"/>
          </a:p>
          <a:p>
            <a:pPr lvl="0">
              <a:spcBef>
                <a:spcPts val="0"/>
              </a:spcBef>
              <a:buNone/>
            </a:pPr>
            <a:endParaRPr lang="en" altLang="ko-KR" dirty="0"/>
          </a:p>
        </p:txBody>
      </p:sp>
      <p:sp>
        <p:nvSpPr>
          <p:cNvPr id="13" name="Shape 419"/>
          <p:cNvSpPr txBox="1"/>
          <p:nvPr/>
        </p:nvSpPr>
        <p:spPr>
          <a:xfrm>
            <a:off x="4809138" y="5548089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1</a:t>
            </a:r>
            <a:endParaRPr lang="en"/>
          </a:p>
        </p:txBody>
      </p:sp>
      <p:sp>
        <p:nvSpPr>
          <p:cNvPr id="14" name="Shape 419"/>
          <p:cNvSpPr txBox="1"/>
          <p:nvPr/>
        </p:nvSpPr>
        <p:spPr>
          <a:xfrm>
            <a:off x="5812169" y="5548089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2</a:t>
            </a:r>
            <a:endParaRPr lang="en"/>
          </a:p>
        </p:txBody>
      </p:sp>
      <p:sp>
        <p:nvSpPr>
          <p:cNvPr id="15" name="Shape 419"/>
          <p:cNvSpPr txBox="1"/>
          <p:nvPr/>
        </p:nvSpPr>
        <p:spPr>
          <a:xfrm>
            <a:off x="6803036" y="5526697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3</a:t>
            </a:r>
            <a:endParaRPr lang="en"/>
          </a:p>
        </p:txBody>
      </p:sp>
      <p:sp>
        <p:nvSpPr>
          <p:cNvPr id="16" name="Shape 419"/>
          <p:cNvSpPr txBox="1"/>
          <p:nvPr/>
        </p:nvSpPr>
        <p:spPr>
          <a:xfrm>
            <a:off x="3516783" y="4408081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1</a:t>
            </a:r>
            <a:endParaRPr lang="en"/>
          </a:p>
        </p:txBody>
      </p:sp>
      <p:sp>
        <p:nvSpPr>
          <p:cNvPr id="17" name="Shape 419"/>
          <p:cNvSpPr txBox="1"/>
          <p:nvPr/>
        </p:nvSpPr>
        <p:spPr>
          <a:xfrm>
            <a:off x="3519704" y="3334413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2</a:t>
            </a:r>
            <a:endParaRPr lang="en"/>
          </a:p>
        </p:txBody>
      </p:sp>
      <p:sp>
        <p:nvSpPr>
          <p:cNvPr id="19" name="Shape 469"/>
          <p:cNvSpPr/>
          <p:nvPr/>
        </p:nvSpPr>
        <p:spPr>
          <a:xfrm>
            <a:off x="6068342" y="3476892"/>
            <a:ext cx="152700" cy="1485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" name="Shape 470"/>
          <p:cNvSpPr txBox="1"/>
          <p:nvPr/>
        </p:nvSpPr>
        <p:spPr>
          <a:xfrm>
            <a:off x="6179991" y="3348642"/>
            <a:ext cx="1007281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altLang="ko-KR" sz="1200" dirty="0"/>
              <a:t>4</a:t>
            </a:r>
            <a:r>
              <a:rPr lang="ko-KR" altLang="en-US" sz="1200" dirty="0"/>
              <a:t> </a:t>
            </a:r>
            <a:r>
              <a:rPr lang="en-US" altLang="ko-KR" sz="1200" dirty="0"/>
              <a:t>=</a:t>
            </a:r>
            <a:r>
              <a:rPr lang="ko-KR" altLang="en-US" sz="1200" dirty="0"/>
              <a:t> </a:t>
            </a:r>
            <a:r>
              <a:rPr lang="en-US" altLang="ko-KR" sz="1200" dirty="0"/>
              <a:t>2 + 2</a:t>
            </a:r>
            <a:endParaRPr lang="en" sz="1200" dirty="0"/>
          </a:p>
        </p:txBody>
      </p:sp>
      <p:sp>
        <p:nvSpPr>
          <p:cNvPr id="21" name="Shape 469"/>
          <p:cNvSpPr/>
          <p:nvPr/>
        </p:nvSpPr>
        <p:spPr>
          <a:xfrm>
            <a:off x="7014404" y="4170031"/>
            <a:ext cx="152700" cy="1485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" name="Shape 470"/>
          <p:cNvSpPr txBox="1"/>
          <p:nvPr/>
        </p:nvSpPr>
        <p:spPr>
          <a:xfrm>
            <a:off x="7126054" y="4041781"/>
            <a:ext cx="1286426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200" dirty="0"/>
              <a:t>4.3 = 3 + 1.3</a:t>
            </a:r>
            <a:endParaRPr lang="en" sz="1200" dirty="0"/>
          </a:p>
        </p:txBody>
      </p:sp>
      <p:sp>
        <p:nvSpPr>
          <p:cNvPr id="23" name="Shape 473"/>
          <p:cNvSpPr/>
          <p:nvPr/>
        </p:nvSpPr>
        <p:spPr>
          <a:xfrm>
            <a:off x="4968776" y="4620240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4" name="Shape 470"/>
          <p:cNvSpPr txBox="1"/>
          <p:nvPr/>
        </p:nvSpPr>
        <p:spPr>
          <a:xfrm>
            <a:off x="5143978" y="4511340"/>
            <a:ext cx="1077063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200" dirty="0"/>
              <a:t>2 = 1 + 1</a:t>
            </a:r>
            <a:endParaRPr lang="en" sz="1200" dirty="0"/>
          </a:p>
        </p:txBody>
      </p:sp>
      <p:sp>
        <p:nvSpPr>
          <p:cNvPr id="25" name="Shape 473"/>
          <p:cNvSpPr/>
          <p:nvPr/>
        </p:nvSpPr>
        <p:spPr>
          <a:xfrm>
            <a:off x="6004789" y="4864906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6" name="Shape 470"/>
          <p:cNvSpPr txBox="1"/>
          <p:nvPr/>
        </p:nvSpPr>
        <p:spPr>
          <a:xfrm>
            <a:off x="6179992" y="4756006"/>
            <a:ext cx="1354664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200" dirty="0"/>
              <a:t>2.7 = </a:t>
            </a:r>
            <a:r>
              <a:rPr lang="en-US" altLang="ko-KR" sz="1200" dirty="0"/>
              <a:t>2</a:t>
            </a:r>
            <a:r>
              <a:rPr lang="en-US" sz="1200" dirty="0"/>
              <a:t> + 0</a:t>
            </a:r>
            <a:r>
              <a:rPr lang="en-US" altLang="ko-KR" sz="1200" dirty="0"/>
              <a:t>.7</a:t>
            </a:r>
            <a:endParaRPr lang="en" sz="1200" dirty="0"/>
          </a:p>
        </p:txBody>
      </p:sp>
      <p:sp>
        <p:nvSpPr>
          <p:cNvPr id="27" name="텍스트 상자 26"/>
          <p:cNvSpPr txBox="1"/>
          <p:nvPr/>
        </p:nvSpPr>
        <p:spPr>
          <a:xfrm>
            <a:off x="4844153" y="2906904"/>
            <a:ext cx="18225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= </a:t>
            </a:r>
            <a:r>
              <a:rPr lang="en-US" altLang="ko-KR" sz="1400" dirty="0"/>
              <a:t>3.5</a:t>
            </a:r>
            <a:endParaRPr lang="en" altLang="ko-KR" sz="1400" dirty="0"/>
          </a:p>
          <a:p>
            <a:endParaRPr kumimoji="1" lang="ko-KR" altLang="en-US" sz="1400" dirty="0"/>
          </a:p>
        </p:txBody>
      </p:sp>
      <p:cxnSp>
        <p:nvCxnSpPr>
          <p:cNvPr id="28" name="Shape 417"/>
          <p:cNvCxnSpPr/>
          <p:nvPr/>
        </p:nvCxnSpPr>
        <p:spPr>
          <a:xfrm>
            <a:off x="5047377" y="3215974"/>
            <a:ext cx="2241000" cy="2103599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</p:spTree>
    <p:extLst>
      <p:ext uri="{BB962C8B-B14F-4D97-AF65-F5344CB8AC3E}">
        <p14:creationId xmlns:p14="http://schemas.microsoft.com/office/powerpoint/2010/main" val="21112260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선으로 구분된 영역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7" name="Shape 416"/>
          <p:cNvCxnSpPr/>
          <p:nvPr/>
        </p:nvCxnSpPr>
        <p:spPr>
          <a:xfrm rot="10800000" flipH="1">
            <a:off x="4117116" y="5447235"/>
            <a:ext cx="4011900" cy="5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9" name="Shape 418"/>
          <p:cNvCxnSpPr/>
          <p:nvPr/>
        </p:nvCxnSpPr>
        <p:spPr>
          <a:xfrm flipH="1">
            <a:off x="4156977" y="3190429"/>
            <a:ext cx="9900" cy="22776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0" name="Shape 419"/>
          <p:cNvSpPr txBox="1"/>
          <p:nvPr/>
        </p:nvSpPr>
        <p:spPr>
          <a:xfrm>
            <a:off x="8168878" y="5194389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/>
              <a:t>x</a:t>
            </a:r>
            <a:r>
              <a:rPr lang="en" altLang="ko-KR" baseline="-25000"/>
              <a:t>1</a:t>
            </a:r>
            <a:endParaRPr lang="en"/>
          </a:p>
        </p:txBody>
      </p:sp>
      <p:sp>
        <p:nvSpPr>
          <p:cNvPr id="11" name="Shape 420"/>
          <p:cNvSpPr txBox="1"/>
          <p:nvPr/>
        </p:nvSpPr>
        <p:spPr>
          <a:xfrm>
            <a:off x="3938291" y="2730054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/>
              <a:t>x</a:t>
            </a:r>
            <a:r>
              <a:rPr lang="en" altLang="ko-KR" baseline="-25000"/>
              <a:t>2</a:t>
            </a:r>
            <a:endParaRPr lang="en"/>
          </a:p>
        </p:txBody>
      </p:sp>
      <p:sp>
        <p:nvSpPr>
          <p:cNvPr id="12" name="Shape 407"/>
          <p:cNvSpPr txBox="1">
            <a:spLocks/>
          </p:cNvSpPr>
          <p:nvPr/>
        </p:nvSpPr>
        <p:spPr>
          <a:xfrm>
            <a:off x="628650" y="2017754"/>
            <a:ext cx="7500366" cy="3294273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endParaRPr lang="en-US" dirty="0"/>
          </a:p>
          <a:p>
            <a:pPr>
              <a:spcBef>
                <a:spcPts val="0"/>
              </a:spcBef>
              <a:buNone/>
            </a:pPr>
            <a:endParaRPr lang="en-US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x</a:t>
            </a:r>
            <a:r>
              <a:rPr lang="en" altLang="ko-KR" baseline="-25000" dirty="0"/>
              <a:t>1</a:t>
            </a:r>
            <a:r>
              <a:rPr lang="en" altLang="ko-KR" dirty="0"/>
              <a:t> + x</a:t>
            </a:r>
            <a:r>
              <a:rPr lang="en" altLang="ko-KR" baseline="-25000" dirty="0"/>
              <a:t>2</a:t>
            </a:r>
            <a:r>
              <a:rPr lang="en" altLang="ko-KR" dirty="0"/>
              <a:t> = </a:t>
            </a:r>
            <a:r>
              <a:rPr lang="en-US" altLang="ko-KR" dirty="0"/>
              <a:t>3.5</a:t>
            </a:r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 err="1"/>
              <a:t>크기</a:t>
            </a:r>
            <a:r>
              <a:rPr lang="en" altLang="ko-KR" dirty="0"/>
              <a:t> </a:t>
            </a:r>
            <a:r>
              <a:rPr lang="en" altLang="ko-KR" dirty="0" err="1"/>
              <a:t>정도</a:t>
            </a:r>
            <a:r>
              <a:rPr lang="en" altLang="ko-KR" dirty="0"/>
              <a:t>(x</a:t>
            </a:r>
            <a:r>
              <a:rPr lang="en" altLang="ko-KR" baseline="-25000" dirty="0"/>
              <a:t>1</a:t>
            </a:r>
            <a:r>
              <a:rPr lang="en" altLang="ko-KR" dirty="0"/>
              <a:t>)</a:t>
            </a:r>
            <a:r>
              <a:rPr lang="en" altLang="ko-KR" dirty="0" err="1"/>
              <a:t>하고</a:t>
            </a: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endParaRPr lang="en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 err="1"/>
              <a:t>색깔</a:t>
            </a:r>
            <a:r>
              <a:rPr lang="en" altLang="ko-KR" dirty="0"/>
              <a:t> </a:t>
            </a:r>
            <a:r>
              <a:rPr lang="en" altLang="ko-KR" dirty="0" err="1"/>
              <a:t>정도</a:t>
            </a:r>
            <a:r>
              <a:rPr lang="en" altLang="ko-KR" dirty="0"/>
              <a:t>(x</a:t>
            </a:r>
            <a:r>
              <a:rPr lang="en" altLang="ko-KR" baseline="-25000" dirty="0"/>
              <a:t>2</a:t>
            </a:r>
            <a:r>
              <a:rPr lang="en" altLang="ko-KR" dirty="0"/>
              <a:t>)</a:t>
            </a:r>
            <a:r>
              <a:rPr lang="en" altLang="ko-KR" dirty="0" err="1"/>
              <a:t>를</a:t>
            </a:r>
            <a:r>
              <a:rPr lang="en" altLang="ko-KR" dirty="0"/>
              <a:t> </a:t>
            </a:r>
            <a:r>
              <a:rPr lang="en" altLang="ko-KR" dirty="0" err="1"/>
              <a:t>합쳐서</a:t>
            </a:r>
            <a:endParaRPr lang="en" altLang="ko-KR" dirty="0"/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3.5정도인 </a:t>
            </a:r>
            <a:r>
              <a:rPr lang="en" altLang="ko-KR" dirty="0" err="1"/>
              <a:t>거</a:t>
            </a:r>
            <a:endParaRPr lang="en" altLang="ko-KR" dirty="0"/>
          </a:p>
          <a:p>
            <a:pPr lvl="0">
              <a:spcBef>
                <a:spcPts val="0"/>
              </a:spcBef>
              <a:buNone/>
            </a:pPr>
            <a:endParaRPr lang="en" altLang="ko-KR" dirty="0"/>
          </a:p>
        </p:txBody>
      </p:sp>
      <p:sp>
        <p:nvSpPr>
          <p:cNvPr id="13" name="Shape 419"/>
          <p:cNvSpPr txBox="1"/>
          <p:nvPr/>
        </p:nvSpPr>
        <p:spPr>
          <a:xfrm>
            <a:off x="4809138" y="5548089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1</a:t>
            </a:r>
            <a:endParaRPr lang="en"/>
          </a:p>
        </p:txBody>
      </p:sp>
      <p:sp>
        <p:nvSpPr>
          <p:cNvPr id="14" name="Shape 419"/>
          <p:cNvSpPr txBox="1"/>
          <p:nvPr/>
        </p:nvSpPr>
        <p:spPr>
          <a:xfrm>
            <a:off x="5812169" y="5548089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2</a:t>
            </a:r>
            <a:endParaRPr lang="en"/>
          </a:p>
        </p:txBody>
      </p:sp>
      <p:sp>
        <p:nvSpPr>
          <p:cNvPr id="15" name="Shape 419"/>
          <p:cNvSpPr txBox="1"/>
          <p:nvPr/>
        </p:nvSpPr>
        <p:spPr>
          <a:xfrm>
            <a:off x="6803036" y="5526697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3</a:t>
            </a:r>
            <a:endParaRPr lang="en"/>
          </a:p>
        </p:txBody>
      </p:sp>
      <p:sp>
        <p:nvSpPr>
          <p:cNvPr id="16" name="Shape 419"/>
          <p:cNvSpPr txBox="1"/>
          <p:nvPr/>
        </p:nvSpPr>
        <p:spPr>
          <a:xfrm>
            <a:off x="3516783" y="4408081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1</a:t>
            </a:r>
            <a:endParaRPr lang="en"/>
          </a:p>
        </p:txBody>
      </p:sp>
      <p:sp>
        <p:nvSpPr>
          <p:cNvPr id="17" name="Shape 419"/>
          <p:cNvSpPr txBox="1"/>
          <p:nvPr/>
        </p:nvSpPr>
        <p:spPr>
          <a:xfrm>
            <a:off x="3519704" y="3334413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2</a:t>
            </a:r>
            <a:endParaRPr lang="en"/>
          </a:p>
        </p:txBody>
      </p:sp>
      <p:sp>
        <p:nvSpPr>
          <p:cNvPr id="19" name="Shape 469"/>
          <p:cNvSpPr/>
          <p:nvPr/>
        </p:nvSpPr>
        <p:spPr>
          <a:xfrm>
            <a:off x="6068342" y="3476892"/>
            <a:ext cx="152700" cy="1485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" name="Shape 470"/>
          <p:cNvSpPr txBox="1"/>
          <p:nvPr/>
        </p:nvSpPr>
        <p:spPr>
          <a:xfrm>
            <a:off x="6179991" y="3348642"/>
            <a:ext cx="1007281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altLang="ko-KR" sz="1200" dirty="0"/>
              <a:t>4</a:t>
            </a:r>
            <a:r>
              <a:rPr lang="ko-KR" altLang="en-US" sz="1200" dirty="0"/>
              <a:t> </a:t>
            </a:r>
            <a:r>
              <a:rPr lang="en-US" altLang="ko-KR" sz="1200" dirty="0"/>
              <a:t>=</a:t>
            </a:r>
            <a:r>
              <a:rPr lang="ko-KR" altLang="en-US" sz="1200" dirty="0"/>
              <a:t> </a:t>
            </a:r>
            <a:r>
              <a:rPr lang="en-US" altLang="ko-KR" sz="1200" dirty="0"/>
              <a:t>2 + 2</a:t>
            </a:r>
            <a:endParaRPr lang="en" sz="1200" dirty="0"/>
          </a:p>
        </p:txBody>
      </p:sp>
      <p:sp>
        <p:nvSpPr>
          <p:cNvPr id="21" name="Shape 469"/>
          <p:cNvSpPr/>
          <p:nvPr/>
        </p:nvSpPr>
        <p:spPr>
          <a:xfrm>
            <a:off x="7014404" y="4170031"/>
            <a:ext cx="152700" cy="1485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" name="Shape 470"/>
          <p:cNvSpPr txBox="1"/>
          <p:nvPr/>
        </p:nvSpPr>
        <p:spPr>
          <a:xfrm>
            <a:off x="7126054" y="4041781"/>
            <a:ext cx="1286426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200" dirty="0"/>
              <a:t>4.3 = 3 + 1.3</a:t>
            </a:r>
            <a:endParaRPr lang="en" sz="1200" dirty="0"/>
          </a:p>
        </p:txBody>
      </p:sp>
      <p:sp>
        <p:nvSpPr>
          <p:cNvPr id="23" name="Shape 473"/>
          <p:cNvSpPr/>
          <p:nvPr/>
        </p:nvSpPr>
        <p:spPr>
          <a:xfrm>
            <a:off x="4968776" y="4620240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4" name="Shape 470"/>
          <p:cNvSpPr txBox="1"/>
          <p:nvPr/>
        </p:nvSpPr>
        <p:spPr>
          <a:xfrm>
            <a:off x="5143978" y="4511340"/>
            <a:ext cx="1077063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200" dirty="0"/>
              <a:t>2 = 1 + 1</a:t>
            </a:r>
            <a:endParaRPr lang="en" sz="1200" dirty="0"/>
          </a:p>
        </p:txBody>
      </p:sp>
      <p:sp>
        <p:nvSpPr>
          <p:cNvPr id="25" name="Shape 473"/>
          <p:cNvSpPr/>
          <p:nvPr/>
        </p:nvSpPr>
        <p:spPr>
          <a:xfrm>
            <a:off x="6004789" y="4864906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6" name="Shape 470"/>
          <p:cNvSpPr txBox="1"/>
          <p:nvPr/>
        </p:nvSpPr>
        <p:spPr>
          <a:xfrm>
            <a:off x="6179992" y="4756006"/>
            <a:ext cx="1354664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200" dirty="0"/>
              <a:t>2.7 = </a:t>
            </a:r>
            <a:r>
              <a:rPr lang="en-US" altLang="ko-KR" sz="1200" dirty="0"/>
              <a:t>2</a:t>
            </a:r>
            <a:r>
              <a:rPr lang="en-US" sz="1200" dirty="0"/>
              <a:t> + 0</a:t>
            </a:r>
            <a:r>
              <a:rPr lang="en-US" altLang="ko-KR" sz="1200" dirty="0"/>
              <a:t>.7</a:t>
            </a:r>
            <a:endParaRPr lang="en" sz="1200" dirty="0"/>
          </a:p>
        </p:txBody>
      </p:sp>
      <p:sp>
        <p:nvSpPr>
          <p:cNvPr id="27" name="텍스트 상자 26"/>
          <p:cNvSpPr txBox="1"/>
          <p:nvPr/>
        </p:nvSpPr>
        <p:spPr>
          <a:xfrm>
            <a:off x="4844153" y="2906904"/>
            <a:ext cx="18225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= </a:t>
            </a:r>
            <a:r>
              <a:rPr lang="en-US" altLang="ko-KR" sz="1400" dirty="0"/>
              <a:t>3.5</a:t>
            </a:r>
            <a:endParaRPr lang="en" altLang="ko-KR" sz="1400" dirty="0"/>
          </a:p>
          <a:p>
            <a:endParaRPr kumimoji="1" lang="ko-KR" altLang="en-US" sz="1400" dirty="0"/>
          </a:p>
        </p:txBody>
      </p:sp>
      <p:sp>
        <p:nvSpPr>
          <p:cNvPr id="29" name="Shape 532"/>
          <p:cNvSpPr/>
          <p:nvPr/>
        </p:nvSpPr>
        <p:spPr>
          <a:xfrm rot="7915331">
            <a:off x="4492387" y="3675322"/>
            <a:ext cx="1414415" cy="177364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3D85C6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8" name="Shape 531"/>
          <p:cNvSpPr/>
          <p:nvPr/>
        </p:nvSpPr>
        <p:spPr>
          <a:xfrm rot="-2883640">
            <a:off x="5726765" y="2361480"/>
            <a:ext cx="1414392" cy="177021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30" name="Shape 417"/>
          <p:cNvCxnSpPr/>
          <p:nvPr/>
        </p:nvCxnSpPr>
        <p:spPr>
          <a:xfrm>
            <a:off x="5047377" y="3215974"/>
            <a:ext cx="2241000" cy="2103599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</p:spTree>
    <p:extLst>
      <p:ext uri="{BB962C8B-B14F-4D97-AF65-F5344CB8AC3E}">
        <p14:creationId xmlns:p14="http://schemas.microsoft.com/office/powerpoint/2010/main" val="5045952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기준을 찾는다는 건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12" name="Shape 407"/>
          <p:cNvSpPr txBox="1">
            <a:spLocks/>
          </p:cNvSpPr>
          <p:nvPr/>
        </p:nvSpPr>
        <p:spPr>
          <a:xfrm>
            <a:off x="628650" y="2017754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선을 표현하는 </a:t>
            </a:r>
            <a:r>
              <a:rPr lang="en" altLang="ko-KR" dirty="0"/>
              <a:t>w</a:t>
            </a:r>
            <a:r>
              <a:rPr lang="en" altLang="ko-KR" baseline="-25000" dirty="0"/>
              <a:t>1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" altLang="ko-KR" dirty="0"/>
              <a:t>w</a:t>
            </a:r>
            <a:r>
              <a:rPr lang="en" altLang="ko-KR" baseline="-25000" dirty="0"/>
              <a:t>2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" altLang="ko-KR" dirty="0"/>
              <a:t>b</a:t>
            </a:r>
            <a:r>
              <a:rPr lang="ko-KR" altLang="en-US" dirty="0"/>
              <a:t>을 찾는 것</a:t>
            </a:r>
            <a:r>
              <a:rPr lang="en-US" altLang="ko-KR" dirty="0"/>
              <a:t>.</a:t>
            </a:r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w</a:t>
            </a:r>
            <a:r>
              <a:rPr lang="en" altLang="ko-KR" baseline="-25000" dirty="0"/>
              <a:t>1</a:t>
            </a:r>
            <a:r>
              <a:rPr lang="en" altLang="ko-KR" dirty="0"/>
              <a:t>x</a:t>
            </a:r>
            <a:r>
              <a:rPr lang="en" altLang="ko-KR" baseline="-25000" dirty="0"/>
              <a:t>1</a:t>
            </a:r>
            <a:r>
              <a:rPr lang="en" altLang="ko-KR" dirty="0"/>
              <a:t> + w</a:t>
            </a:r>
            <a:r>
              <a:rPr lang="en" altLang="ko-KR" baseline="-25000" dirty="0"/>
              <a:t>2</a:t>
            </a:r>
            <a:r>
              <a:rPr lang="en" altLang="ko-KR" dirty="0"/>
              <a:t>x</a:t>
            </a:r>
            <a:r>
              <a:rPr lang="en" altLang="ko-KR" baseline="-25000" dirty="0"/>
              <a:t>2</a:t>
            </a:r>
            <a:r>
              <a:rPr lang="en" altLang="ko-KR" dirty="0"/>
              <a:t> = b</a:t>
            </a:r>
          </a:p>
        </p:txBody>
      </p:sp>
      <p:cxnSp>
        <p:nvCxnSpPr>
          <p:cNvPr id="13" name="Shape 416"/>
          <p:cNvCxnSpPr/>
          <p:nvPr/>
        </p:nvCxnSpPr>
        <p:spPr>
          <a:xfrm rot="10800000" flipH="1">
            <a:off x="4117116" y="5447235"/>
            <a:ext cx="4011900" cy="5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5" name="Shape 418"/>
          <p:cNvCxnSpPr/>
          <p:nvPr/>
        </p:nvCxnSpPr>
        <p:spPr>
          <a:xfrm flipH="1">
            <a:off x="4156977" y="3190429"/>
            <a:ext cx="9900" cy="22776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6" name="Shape 420"/>
          <p:cNvSpPr txBox="1"/>
          <p:nvPr/>
        </p:nvSpPr>
        <p:spPr>
          <a:xfrm>
            <a:off x="3938291" y="2730054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/>
              <a:t>x</a:t>
            </a:r>
            <a:r>
              <a:rPr lang="en" altLang="ko-KR" baseline="-25000"/>
              <a:t>2</a:t>
            </a:r>
            <a:endParaRPr lang="en"/>
          </a:p>
        </p:txBody>
      </p:sp>
      <p:sp>
        <p:nvSpPr>
          <p:cNvPr id="23" name="Shape 419"/>
          <p:cNvSpPr txBox="1"/>
          <p:nvPr/>
        </p:nvSpPr>
        <p:spPr>
          <a:xfrm>
            <a:off x="8168878" y="5194389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/>
              <a:t>x</a:t>
            </a:r>
            <a:r>
              <a:rPr lang="en" altLang="ko-KR" baseline="-25000"/>
              <a:t>1</a:t>
            </a:r>
            <a:endParaRPr lang="en"/>
          </a:p>
        </p:txBody>
      </p:sp>
      <p:sp>
        <p:nvSpPr>
          <p:cNvPr id="11" name="텍스트 상자 10"/>
          <p:cNvSpPr txBox="1"/>
          <p:nvPr/>
        </p:nvSpPr>
        <p:spPr>
          <a:xfrm>
            <a:off x="4844153" y="2906904"/>
            <a:ext cx="18225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sz="1400" dirty="0"/>
              <a:t> </a:t>
            </a:r>
            <a:r>
              <a:rPr lang="en-US" altLang="ko-KR" sz="1400" dirty="0"/>
              <a:t>w</a:t>
            </a:r>
            <a:r>
              <a:rPr lang="en-US" altLang="ko-KR" sz="1400" baseline="-25000" dirty="0"/>
              <a:t>1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</a:t>
            </a:r>
            <a:r>
              <a:rPr lang="en-US" altLang="ko-KR" sz="1400" dirty="0"/>
              <a:t>w</a:t>
            </a:r>
            <a:r>
              <a:rPr lang="en-US" altLang="ko-KR" sz="1400" baseline="-25000" dirty="0"/>
              <a:t>2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= </a:t>
            </a:r>
            <a:r>
              <a:rPr lang="en-US" altLang="ko-KR" sz="1400" dirty="0"/>
              <a:t>b</a:t>
            </a:r>
            <a:endParaRPr lang="en" altLang="ko-KR" sz="1400" dirty="0"/>
          </a:p>
          <a:p>
            <a:endParaRPr kumimoji="1" lang="ko-KR" altLang="en-US" sz="1400" dirty="0"/>
          </a:p>
        </p:txBody>
      </p:sp>
      <p:cxnSp>
        <p:nvCxnSpPr>
          <p:cNvPr id="17" name="Shape 417"/>
          <p:cNvCxnSpPr/>
          <p:nvPr/>
        </p:nvCxnSpPr>
        <p:spPr>
          <a:xfrm>
            <a:off x="5047377" y="3215974"/>
            <a:ext cx="2241000" cy="2103599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</p:spTree>
    <p:extLst>
      <p:ext uri="{BB962C8B-B14F-4D97-AF65-F5344CB8AC3E}">
        <p14:creationId xmlns:p14="http://schemas.microsoft.com/office/powerpoint/2010/main" val="3194279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분류하는 선을 찾자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20637537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선식의 다른 표현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cxnSp>
        <p:nvCxnSpPr>
          <p:cNvPr id="26" name="Shape 416"/>
          <p:cNvCxnSpPr/>
          <p:nvPr/>
        </p:nvCxnSpPr>
        <p:spPr>
          <a:xfrm>
            <a:off x="3405175" y="3681142"/>
            <a:ext cx="2390982" cy="15094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7" name="Shape 417"/>
          <p:cNvCxnSpPr/>
          <p:nvPr/>
        </p:nvCxnSpPr>
        <p:spPr>
          <a:xfrm>
            <a:off x="3781380" y="2057088"/>
            <a:ext cx="1443894" cy="1494264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8" name="Shape 418"/>
          <p:cNvCxnSpPr/>
          <p:nvPr/>
        </p:nvCxnSpPr>
        <p:spPr>
          <a:xfrm flipH="1">
            <a:off x="3409525" y="2240651"/>
            <a:ext cx="21163" cy="1463593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9" name="Shape 420"/>
          <p:cNvSpPr txBox="1"/>
          <p:nvPr/>
        </p:nvSpPr>
        <p:spPr>
          <a:xfrm>
            <a:off x="3251863" y="1703388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/>
              <a:t>x</a:t>
            </a:r>
            <a:r>
              <a:rPr lang="en" altLang="ko-KR" baseline="-25000"/>
              <a:t>2</a:t>
            </a:r>
            <a:endParaRPr lang="en"/>
          </a:p>
        </p:txBody>
      </p:sp>
      <p:sp>
        <p:nvSpPr>
          <p:cNvPr id="30" name="Shape 419"/>
          <p:cNvSpPr txBox="1"/>
          <p:nvPr/>
        </p:nvSpPr>
        <p:spPr>
          <a:xfrm>
            <a:off x="5857941" y="3374502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/>
              <a:t>x</a:t>
            </a:r>
            <a:r>
              <a:rPr lang="en" altLang="ko-KR" baseline="-25000"/>
              <a:t>1</a:t>
            </a:r>
            <a:endParaRPr lang="en"/>
          </a:p>
        </p:txBody>
      </p:sp>
      <p:sp>
        <p:nvSpPr>
          <p:cNvPr id="31" name="텍스트 상자 30"/>
          <p:cNvSpPr txBox="1"/>
          <p:nvPr/>
        </p:nvSpPr>
        <p:spPr>
          <a:xfrm>
            <a:off x="3806272" y="1749311"/>
            <a:ext cx="18225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1400" dirty="0"/>
              <a:t>w</a:t>
            </a:r>
            <a:r>
              <a:rPr lang="en-US" altLang="ko-KR" sz="1400" baseline="-25000" dirty="0"/>
              <a:t>1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</a:t>
            </a:r>
            <a:r>
              <a:rPr lang="en-US" altLang="ko-KR" sz="1400" dirty="0"/>
              <a:t>w</a:t>
            </a:r>
            <a:r>
              <a:rPr lang="en-US" altLang="ko-KR" sz="1400" baseline="-25000" dirty="0"/>
              <a:t>2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</a:t>
            </a:r>
            <a:r>
              <a:rPr lang="en-US" altLang="ko-KR" sz="1400" dirty="0"/>
              <a:t>+</a:t>
            </a:r>
            <a:r>
              <a:rPr lang="en" altLang="ko-KR" sz="1400" dirty="0"/>
              <a:t> </a:t>
            </a:r>
            <a:r>
              <a:rPr lang="en-US" altLang="ko-KR" sz="1400" dirty="0"/>
              <a:t>b</a:t>
            </a:r>
            <a:r>
              <a:rPr lang="ko-KR" altLang="en-US" sz="1400" dirty="0"/>
              <a:t> </a:t>
            </a:r>
            <a:r>
              <a:rPr lang="en-US" altLang="ko-KR" sz="1400" dirty="0"/>
              <a:t>=</a:t>
            </a:r>
            <a:r>
              <a:rPr lang="ko-KR" altLang="en-US" sz="1400" dirty="0"/>
              <a:t> </a:t>
            </a:r>
            <a:r>
              <a:rPr lang="en-US" altLang="ko-KR" sz="1400" dirty="0"/>
              <a:t>0</a:t>
            </a:r>
            <a:endParaRPr kumimoji="1" lang="ko-KR" altLang="en-US" sz="1400" dirty="0"/>
          </a:p>
        </p:txBody>
      </p:sp>
      <p:sp>
        <p:nvSpPr>
          <p:cNvPr id="36" name="Shape 597"/>
          <p:cNvSpPr/>
          <p:nvPr/>
        </p:nvSpPr>
        <p:spPr>
          <a:xfrm>
            <a:off x="1312050" y="3835285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7" name="Shape 598"/>
          <p:cNvSpPr/>
          <p:nvPr/>
        </p:nvSpPr>
        <p:spPr>
          <a:xfrm>
            <a:off x="1312050" y="4642535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8" name="Shape 599"/>
          <p:cNvSpPr/>
          <p:nvPr/>
        </p:nvSpPr>
        <p:spPr>
          <a:xfrm>
            <a:off x="1312050" y="5521210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9" name="Shape 600"/>
          <p:cNvSpPr/>
          <p:nvPr/>
        </p:nvSpPr>
        <p:spPr>
          <a:xfrm>
            <a:off x="3405175" y="4599660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40" name="Shape 601"/>
          <p:cNvCxnSpPr/>
          <p:nvPr/>
        </p:nvCxnSpPr>
        <p:spPr>
          <a:xfrm>
            <a:off x="1905000" y="4121035"/>
            <a:ext cx="1435800" cy="528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41" name="Shape 602"/>
          <p:cNvCxnSpPr/>
          <p:nvPr/>
        </p:nvCxnSpPr>
        <p:spPr>
          <a:xfrm>
            <a:off x="1905000" y="4849710"/>
            <a:ext cx="1411200" cy="21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42" name="Shape 603"/>
          <p:cNvCxnSpPr/>
          <p:nvPr/>
        </p:nvCxnSpPr>
        <p:spPr>
          <a:xfrm rot="10800000" flipH="1">
            <a:off x="1926425" y="5121110"/>
            <a:ext cx="1389600" cy="57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43" name="Shape 604"/>
          <p:cNvSpPr txBox="1"/>
          <p:nvPr/>
        </p:nvSpPr>
        <p:spPr>
          <a:xfrm>
            <a:off x="1356300" y="3822360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x</a:t>
            </a:r>
            <a:r>
              <a:rPr lang="en" sz="1800" baseline="-25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44" name="Shape 605"/>
          <p:cNvSpPr txBox="1"/>
          <p:nvPr/>
        </p:nvSpPr>
        <p:spPr>
          <a:xfrm>
            <a:off x="1356300" y="4628910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x</a:t>
            </a:r>
            <a:r>
              <a:rPr lang="en" sz="1800" baseline="-25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</a:p>
        </p:txBody>
      </p:sp>
      <p:sp>
        <p:nvSpPr>
          <p:cNvPr id="45" name="Shape 606"/>
          <p:cNvSpPr txBox="1"/>
          <p:nvPr/>
        </p:nvSpPr>
        <p:spPr>
          <a:xfrm>
            <a:off x="1356300" y="5521210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46" name="Shape 607"/>
          <p:cNvSpPr txBox="1"/>
          <p:nvPr/>
        </p:nvSpPr>
        <p:spPr>
          <a:xfrm>
            <a:off x="2427750" y="3949585"/>
            <a:ext cx="4788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w</a:t>
            </a:r>
            <a:r>
              <a:rPr lang="en" sz="1800" baseline="-25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47" name="Shape 608"/>
          <p:cNvSpPr txBox="1"/>
          <p:nvPr/>
        </p:nvSpPr>
        <p:spPr>
          <a:xfrm>
            <a:off x="2402877" y="4535360"/>
            <a:ext cx="478799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w</a:t>
            </a:r>
            <a:r>
              <a:rPr lang="en" sz="1800" baseline="-25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</a:p>
        </p:txBody>
      </p:sp>
      <p:sp>
        <p:nvSpPr>
          <p:cNvPr id="48" name="Shape 609"/>
          <p:cNvSpPr txBox="1"/>
          <p:nvPr/>
        </p:nvSpPr>
        <p:spPr>
          <a:xfrm>
            <a:off x="2447112" y="5071072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b</a:t>
            </a:r>
          </a:p>
        </p:txBody>
      </p:sp>
      <p:sp>
        <p:nvSpPr>
          <p:cNvPr id="49" name="Shape 610"/>
          <p:cNvSpPr txBox="1"/>
          <p:nvPr/>
        </p:nvSpPr>
        <p:spPr>
          <a:xfrm>
            <a:off x="3448925" y="4535347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sp>
        <p:nvSpPr>
          <p:cNvPr id="50" name="Shape 611"/>
          <p:cNvSpPr txBox="1"/>
          <p:nvPr/>
        </p:nvSpPr>
        <p:spPr>
          <a:xfrm>
            <a:off x="4680395" y="4500810"/>
            <a:ext cx="26490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w</a:t>
            </a:r>
            <a:r>
              <a:rPr lang="en" sz="1800" baseline="-250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x</a:t>
            </a:r>
            <a:r>
              <a:rPr lang="en" sz="1800" baseline="-250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+ w</a:t>
            </a:r>
            <a:r>
              <a:rPr lang="en" sz="1800" baseline="-250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x</a:t>
            </a:r>
            <a:r>
              <a:rPr lang="en" sz="1800" baseline="-250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b</a:t>
            </a:r>
          </a:p>
        </p:txBody>
      </p:sp>
      <p:cxnSp>
        <p:nvCxnSpPr>
          <p:cNvPr id="51" name="Shape 612"/>
          <p:cNvCxnSpPr/>
          <p:nvPr/>
        </p:nvCxnSpPr>
        <p:spPr>
          <a:xfrm>
            <a:off x="3971962" y="4771260"/>
            <a:ext cx="697800" cy="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53" name="Shape 612"/>
          <p:cNvCxnSpPr/>
          <p:nvPr/>
        </p:nvCxnSpPr>
        <p:spPr>
          <a:xfrm>
            <a:off x="6325302" y="4733662"/>
            <a:ext cx="697800" cy="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54" name="Shape 611"/>
          <p:cNvSpPr txBox="1"/>
          <p:nvPr/>
        </p:nvSpPr>
        <p:spPr>
          <a:xfrm>
            <a:off x="7134498" y="4503343"/>
            <a:ext cx="696087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0</a:t>
            </a:r>
            <a:endParaRPr lang="en" sz="18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11205478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크기가 </a:t>
            </a:r>
            <a:r>
              <a:rPr kumimoji="1" lang="en-US" altLang="ko-KR" dirty="0"/>
              <a:t>3</a:t>
            </a:r>
            <a:r>
              <a:rPr kumimoji="1" lang="ko-KR" altLang="en-US" dirty="0"/>
              <a:t>이고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색깔이 </a:t>
            </a:r>
            <a:r>
              <a:rPr kumimoji="1" lang="en-US" altLang="ko-KR" dirty="0"/>
              <a:t>2</a:t>
            </a:r>
            <a:r>
              <a:rPr kumimoji="1" lang="ko-KR" altLang="en-US" dirty="0"/>
              <a:t>인 경우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계산 값은 </a:t>
            </a:r>
            <a:r>
              <a:rPr kumimoji="1" lang="en-US" altLang="ko-KR" dirty="0"/>
              <a:t>1.5</a:t>
            </a:r>
            <a:r>
              <a:rPr kumimoji="1" lang="ko-KR" altLang="en-US" dirty="0"/>
              <a:t> 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그림 표현의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12" name="Shape 597"/>
          <p:cNvSpPr/>
          <p:nvPr/>
        </p:nvSpPr>
        <p:spPr>
          <a:xfrm>
            <a:off x="2217097" y="3898667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" name="Shape 598"/>
          <p:cNvSpPr/>
          <p:nvPr/>
        </p:nvSpPr>
        <p:spPr>
          <a:xfrm>
            <a:off x="2217097" y="4705917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4" name="Shape 599"/>
          <p:cNvSpPr/>
          <p:nvPr/>
        </p:nvSpPr>
        <p:spPr>
          <a:xfrm>
            <a:off x="2217097" y="5584592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" name="Shape 600"/>
          <p:cNvSpPr/>
          <p:nvPr/>
        </p:nvSpPr>
        <p:spPr>
          <a:xfrm>
            <a:off x="4310222" y="4663042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16" name="Shape 601"/>
          <p:cNvCxnSpPr/>
          <p:nvPr/>
        </p:nvCxnSpPr>
        <p:spPr>
          <a:xfrm>
            <a:off x="2810047" y="4184417"/>
            <a:ext cx="1435800" cy="528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17" name="Shape 602"/>
          <p:cNvCxnSpPr/>
          <p:nvPr/>
        </p:nvCxnSpPr>
        <p:spPr>
          <a:xfrm>
            <a:off x="2810047" y="4913092"/>
            <a:ext cx="1411200" cy="21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18" name="Shape 603"/>
          <p:cNvCxnSpPr/>
          <p:nvPr/>
        </p:nvCxnSpPr>
        <p:spPr>
          <a:xfrm rot="10800000" flipH="1">
            <a:off x="2831472" y="5184492"/>
            <a:ext cx="1389600" cy="57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19" name="Shape 604"/>
          <p:cNvSpPr txBox="1"/>
          <p:nvPr/>
        </p:nvSpPr>
        <p:spPr>
          <a:xfrm>
            <a:off x="2203554" y="3868635"/>
            <a:ext cx="484325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3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0" name="Shape 605"/>
          <p:cNvSpPr txBox="1"/>
          <p:nvPr/>
        </p:nvSpPr>
        <p:spPr>
          <a:xfrm>
            <a:off x="2261347" y="4692292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1" name="Shape 606"/>
          <p:cNvSpPr txBox="1"/>
          <p:nvPr/>
        </p:nvSpPr>
        <p:spPr>
          <a:xfrm>
            <a:off x="2261347" y="5584592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22" name="Shape 607"/>
          <p:cNvSpPr txBox="1"/>
          <p:nvPr/>
        </p:nvSpPr>
        <p:spPr>
          <a:xfrm>
            <a:off x="3332797" y="4012967"/>
            <a:ext cx="4788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3" name="Shape 608"/>
          <p:cNvSpPr txBox="1"/>
          <p:nvPr/>
        </p:nvSpPr>
        <p:spPr>
          <a:xfrm>
            <a:off x="3307924" y="4598742"/>
            <a:ext cx="478799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4" name="Shape 609"/>
          <p:cNvSpPr txBox="1"/>
          <p:nvPr/>
        </p:nvSpPr>
        <p:spPr>
          <a:xfrm>
            <a:off x="3197525" y="5134454"/>
            <a:ext cx="614072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-3.5</a:t>
            </a:r>
            <a:endParaRPr lang="en" sz="18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5" name="Shape 610"/>
          <p:cNvSpPr txBox="1"/>
          <p:nvPr/>
        </p:nvSpPr>
        <p:spPr>
          <a:xfrm>
            <a:off x="4353972" y="4598729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sp>
        <p:nvSpPr>
          <p:cNvPr id="26" name="Shape 611"/>
          <p:cNvSpPr txBox="1"/>
          <p:nvPr/>
        </p:nvSpPr>
        <p:spPr>
          <a:xfrm>
            <a:off x="5662822" y="4598742"/>
            <a:ext cx="628777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1.5</a:t>
            </a:r>
            <a:endParaRPr lang="en" sz="18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27" name="Shape 612"/>
          <p:cNvCxnSpPr/>
          <p:nvPr/>
        </p:nvCxnSpPr>
        <p:spPr>
          <a:xfrm>
            <a:off x="4877009" y="4834642"/>
            <a:ext cx="697800" cy="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</p:spTree>
    <p:extLst>
      <p:ext uri="{BB962C8B-B14F-4D97-AF65-F5344CB8AC3E}">
        <p14:creationId xmlns:p14="http://schemas.microsoft.com/office/powerpoint/2010/main" val="17631606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익은 사과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5" name="Shape 416"/>
          <p:cNvCxnSpPr/>
          <p:nvPr/>
        </p:nvCxnSpPr>
        <p:spPr>
          <a:xfrm flipV="1">
            <a:off x="1490875" y="5954233"/>
            <a:ext cx="5303330" cy="9065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6" name="Shape 417"/>
          <p:cNvCxnSpPr/>
          <p:nvPr/>
        </p:nvCxnSpPr>
        <p:spPr>
          <a:xfrm>
            <a:off x="2299696" y="2972764"/>
            <a:ext cx="2857095" cy="2645661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" name="Shape 418"/>
          <p:cNvCxnSpPr/>
          <p:nvPr/>
        </p:nvCxnSpPr>
        <p:spPr>
          <a:xfrm flipH="1">
            <a:off x="1530736" y="2700670"/>
            <a:ext cx="53515" cy="3277722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8" name="Shape 420"/>
          <p:cNvSpPr txBox="1"/>
          <p:nvPr/>
        </p:nvSpPr>
        <p:spPr>
          <a:xfrm>
            <a:off x="1210601" y="2283255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/>
              <a:t>x</a:t>
            </a:r>
            <a:r>
              <a:rPr lang="en" altLang="ko-KR" baseline="-25000"/>
              <a:t>2</a:t>
            </a:r>
            <a:endParaRPr lang="en"/>
          </a:p>
        </p:txBody>
      </p:sp>
      <p:sp>
        <p:nvSpPr>
          <p:cNvPr id="10" name="텍스트 상자 9"/>
          <p:cNvSpPr txBox="1"/>
          <p:nvPr/>
        </p:nvSpPr>
        <p:spPr>
          <a:xfrm>
            <a:off x="2092934" y="2541442"/>
            <a:ext cx="18225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sz="1400" dirty="0"/>
              <a:t> 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–</a:t>
            </a:r>
            <a:r>
              <a:rPr lang="ko-KR" altLang="en-US" sz="1400" dirty="0"/>
              <a:t> </a:t>
            </a:r>
            <a:r>
              <a:rPr lang="en-US" altLang="ko-KR" sz="1400" dirty="0"/>
              <a:t>3.5</a:t>
            </a:r>
            <a:r>
              <a:rPr lang="ko-KR" altLang="en-US" sz="1400" dirty="0"/>
              <a:t> </a:t>
            </a:r>
            <a:r>
              <a:rPr lang="en-US" altLang="ko-KR" sz="1400" dirty="0"/>
              <a:t>=</a:t>
            </a:r>
            <a:r>
              <a:rPr lang="ko-KR" altLang="en-US" sz="1400" dirty="0"/>
              <a:t> </a:t>
            </a:r>
            <a:r>
              <a:rPr lang="en-US" altLang="ko-KR" sz="1400" dirty="0"/>
              <a:t>0</a:t>
            </a:r>
            <a:endParaRPr lang="en" altLang="ko-KR" sz="1400" dirty="0"/>
          </a:p>
        </p:txBody>
      </p:sp>
      <p:sp>
        <p:nvSpPr>
          <p:cNvPr id="51" name="Shape 420"/>
          <p:cNvSpPr txBox="1"/>
          <p:nvPr/>
        </p:nvSpPr>
        <p:spPr>
          <a:xfrm>
            <a:off x="6971766" y="577738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 dirty="0"/>
              <a:t>x</a:t>
            </a:r>
            <a:r>
              <a:rPr lang="en-US" altLang="ko-KR" baseline="-25000" dirty="0"/>
              <a:t>1</a:t>
            </a:r>
            <a:endParaRPr lang="en" dirty="0"/>
          </a:p>
        </p:txBody>
      </p:sp>
      <p:sp>
        <p:nvSpPr>
          <p:cNvPr id="53" name="Shape 597"/>
          <p:cNvSpPr/>
          <p:nvPr/>
        </p:nvSpPr>
        <p:spPr>
          <a:xfrm>
            <a:off x="4963001" y="3619676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4" name="Shape 598"/>
          <p:cNvSpPr/>
          <p:nvPr/>
        </p:nvSpPr>
        <p:spPr>
          <a:xfrm>
            <a:off x="4963001" y="4059504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5" name="Shape 599"/>
          <p:cNvSpPr/>
          <p:nvPr/>
        </p:nvSpPr>
        <p:spPr>
          <a:xfrm>
            <a:off x="4949458" y="4549586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6" name="Shape 600"/>
          <p:cNvSpPr/>
          <p:nvPr/>
        </p:nvSpPr>
        <p:spPr>
          <a:xfrm>
            <a:off x="6059495" y="4082575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57" name="Shape 601"/>
          <p:cNvCxnSpPr/>
          <p:nvPr/>
        </p:nvCxnSpPr>
        <p:spPr>
          <a:xfrm>
            <a:off x="5423534" y="3806241"/>
            <a:ext cx="562148" cy="26667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58" name="Shape 602"/>
          <p:cNvCxnSpPr/>
          <p:nvPr/>
        </p:nvCxnSpPr>
        <p:spPr>
          <a:xfrm flipV="1">
            <a:off x="5445168" y="4247847"/>
            <a:ext cx="484855" cy="592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59" name="Shape 603"/>
          <p:cNvCxnSpPr/>
          <p:nvPr/>
        </p:nvCxnSpPr>
        <p:spPr>
          <a:xfrm flipV="1">
            <a:off x="5452944" y="4414824"/>
            <a:ext cx="524786" cy="26239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60" name="Shape 604"/>
          <p:cNvSpPr txBox="1"/>
          <p:nvPr/>
        </p:nvSpPr>
        <p:spPr>
          <a:xfrm>
            <a:off x="4949458" y="3570348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3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1" name="Shape 605"/>
          <p:cNvSpPr txBox="1"/>
          <p:nvPr/>
        </p:nvSpPr>
        <p:spPr>
          <a:xfrm>
            <a:off x="4918276" y="4016629"/>
            <a:ext cx="442027" cy="27733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2" name="Shape 606"/>
          <p:cNvSpPr txBox="1"/>
          <p:nvPr/>
        </p:nvSpPr>
        <p:spPr>
          <a:xfrm>
            <a:off x="4993708" y="4530290"/>
            <a:ext cx="25170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63" name="Shape 610"/>
          <p:cNvSpPr txBox="1"/>
          <p:nvPr/>
        </p:nvSpPr>
        <p:spPr>
          <a:xfrm>
            <a:off x="6103245" y="3998966"/>
            <a:ext cx="25170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cxnSp>
        <p:nvCxnSpPr>
          <p:cNvPr id="64" name="Shape 612"/>
          <p:cNvCxnSpPr/>
          <p:nvPr/>
        </p:nvCxnSpPr>
        <p:spPr>
          <a:xfrm>
            <a:off x="6475683" y="4210788"/>
            <a:ext cx="450005" cy="227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65" name="Shape 604"/>
          <p:cNvSpPr txBox="1"/>
          <p:nvPr/>
        </p:nvSpPr>
        <p:spPr>
          <a:xfrm>
            <a:off x="5531426" y="3604315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6" name="Shape 604"/>
          <p:cNvSpPr txBox="1"/>
          <p:nvPr/>
        </p:nvSpPr>
        <p:spPr>
          <a:xfrm>
            <a:off x="5445168" y="3955062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7" name="Shape 604"/>
          <p:cNvSpPr txBox="1"/>
          <p:nvPr/>
        </p:nvSpPr>
        <p:spPr>
          <a:xfrm>
            <a:off x="5331972" y="4300442"/>
            <a:ext cx="44201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-3.5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8" name="Shape 604"/>
          <p:cNvSpPr txBox="1"/>
          <p:nvPr/>
        </p:nvSpPr>
        <p:spPr>
          <a:xfrm>
            <a:off x="6956158" y="4016629"/>
            <a:ext cx="1525815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3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–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3.5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=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1.5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9" name="Shape 469"/>
          <p:cNvSpPr/>
          <p:nvPr/>
        </p:nvSpPr>
        <p:spPr>
          <a:xfrm>
            <a:off x="4356279" y="4050260"/>
            <a:ext cx="152700" cy="1485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0" name="Shape 470"/>
          <p:cNvSpPr txBox="1"/>
          <p:nvPr/>
        </p:nvSpPr>
        <p:spPr>
          <a:xfrm>
            <a:off x="4467929" y="3922010"/>
            <a:ext cx="710354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dirty="0"/>
              <a:t>(</a:t>
            </a:r>
            <a:r>
              <a:rPr lang="en-US" altLang="ko-KR" sz="1200" dirty="0"/>
              <a:t>3</a:t>
            </a:r>
            <a:r>
              <a:rPr lang="en" sz="1200" dirty="0"/>
              <a:t>, </a:t>
            </a:r>
            <a:r>
              <a:rPr lang="en-US" altLang="ko-KR" sz="1200" dirty="0"/>
              <a:t>2</a:t>
            </a:r>
            <a:r>
              <a:rPr lang="en" sz="1200" dirty="0"/>
              <a:t>)</a:t>
            </a:r>
          </a:p>
        </p:txBody>
      </p:sp>
      <p:sp>
        <p:nvSpPr>
          <p:cNvPr id="89" name="Shape 407"/>
          <p:cNvSpPr txBox="1">
            <a:spLocks/>
          </p:cNvSpPr>
          <p:nvPr/>
        </p:nvSpPr>
        <p:spPr>
          <a:xfrm>
            <a:off x="682446" y="1647067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크기가 </a:t>
            </a:r>
            <a:r>
              <a:rPr lang="en-US" altLang="ko-KR" dirty="0"/>
              <a:t>3,</a:t>
            </a:r>
            <a:r>
              <a:rPr lang="ko-KR" altLang="en-US" dirty="0"/>
              <a:t> 색깔이 </a:t>
            </a:r>
            <a:r>
              <a:rPr lang="en-US" altLang="ko-KR" dirty="0"/>
              <a:t>2.</a:t>
            </a:r>
            <a:r>
              <a:rPr lang="ko-KR" altLang="en-US" dirty="0"/>
              <a:t> 계산 값은 </a:t>
            </a:r>
            <a:r>
              <a:rPr lang="en-US" altLang="ko-KR" dirty="0"/>
              <a:t>1.5</a:t>
            </a:r>
          </a:p>
          <a:p>
            <a:pPr>
              <a:spcBef>
                <a:spcPts val="0"/>
              </a:spcBef>
              <a:buNone/>
            </a:pPr>
            <a:r>
              <a:rPr lang="en-US" altLang="ko-KR" dirty="0"/>
              <a:t>0</a:t>
            </a:r>
            <a:r>
              <a:rPr lang="ko-KR" altLang="en-US" dirty="0"/>
              <a:t> 보다 크다</a:t>
            </a:r>
            <a:r>
              <a:rPr lang="en-US" altLang="ko-KR" dirty="0"/>
              <a:t>.</a:t>
            </a:r>
            <a:r>
              <a:rPr lang="ko-KR" altLang="en-US" dirty="0"/>
              <a:t> 선 우측에 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366177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안 익은 사과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5" name="Shape 416"/>
          <p:cNvCxnSpPr/>
          <p:nvPr/>
        </p:nvCxnSpPr>
        <p:spPr>
          <a:xfrm flipV="1">
            <a:off x="1490875" y="5954233"/>
            <a:ext cx="5303330" cy="9065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6" name="Shape 417"/>
          <p:cNvCxnSpPr/>
          <p:nvPr/>
        </p:nvCxnSpPr>
        <p:spPr>
          <a:xfrm>
            <a:off x="2299696" y="2972764"/>
            <a:ext cx="2857095" cy="2645661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" name="Shape 418"/>
          <p:cNvCxnSpPr/>
          <p:nvPr/>
        </p:nvCxnSpPr>
        <p:spPr>
          <a:xfrm flipH="1">
            <a:off x="1530736" y="2700670"/>
            <a:ext cx="53515" cy="3277722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8" name="Shape 420"/>
          <p:cNvSpPr txBox="1"/>
          <p:nvPr/>
        </p:nvSpPr>
        <p:spPr>
          <a:xfrm>
            <a:off x="1210601" y="2283255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/>
              <a:t>x</a:t>
            </a:r>
            <a:r>
              <a:rPr lang="en" altLang="ko-KR" baseline="-25000"/>
              <a:t>2</a:t>
            </a:r>
            <a:endParaRPr lang="en"/>
          </a:p>
        </p:txBody>
      </p:sp>
      <p:sp>
        <p:nvSpPr>
          <p:cNvPr id="10" name="텍스트 상자 9"/>
          <p:cNvSpPr txBox="1"/>
          <p:nvPr/>
        </p:nvSpPr>
        <p:spPr>
          <a:xfrm>
            <a:off x="2092934" y="2541442"/>
            <a:ext cx="18225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sz="1400" dirty="0"/>
              <a:t> 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–</a:t>
            </a:r>
            <a:r>
              <a:rPr lang="ko-KR" altLang="en-US" sz="1400" dirty="0"/>
              <a:t> </a:t>
            </a:r>
            <a:r>
              <a:rPr lang="en-US" altLang="ko-KR" sz="1400" dirty="0"/>
              <a:t>3.5</a:t>
            </a:r>
            <a:r>
              <a:rPr lang="ko-KR" altLang="en-US" sz="1400" dirty="0"/>
              <a:t> </a:t>
            </a:r>
            <a:r>
              <a:rPr lang="en-US" altLang="ko-KR" sz="1400" dirty="0"/>
              <a:t>=</a:t>
            </a:r>
            <a:r>
              <a:rPr lang="ko-KR" altLang="en-US" sz="1400" dirty="0"/>
              <a:t> </a:t>
            </a:r>
            <a:r>
              <a:rPr lang="en-US" altLang="ko-KR" sz="1400" dirty="0"/>
              <a:t>0</a:t>
            </a:r>
            <a:endParaRPr lang="en" altLang="ko-KR" sz="1400" dirty="0"/>
          </a:p>
        </p:txBody>
      </p:sp>
      <p:sp>
        <p:nvSpPr>
          <p:cNvPr id="51" name="Shape 420"/>
          <p:cNvSpPr txBox="1"/>
          <p:nvPr/>
        </p:nvSpPr>
        <p:spPr>
          <a:xfrm>
            <a:off x="6971766" y="577738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 dirty="0"/>
              <a:t>x</a:t>
            </a:r>
            <a:r>
              <a:rPr lang="en-US" altLang="ko-KR" baseline="-25000" dirty="0"/>
              <a:t>1</a:t>
            </a:r>
            <a:endParaRPr lang="en" dirty="0"/>
          </a:p>
        </p:txBody>
      </p:sp>
      <p:sp>
        <p:nvSpPr>
          <p:cNvPr id="71" name="Shape 597"/>
          <p:cNvSpPr/>
          <p:nvPr/>
        </p:nvSpPr>
        <p:spPr>
          <a:xfrm>
            <a:off x="3017918" y="4438996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2" name="Shape 598"/>
          <p:cNvSpPr/>
          <p:nvPr/>
        </p:nvSpPr>
        <p:spPr>
          <a:xfrm>
            <a:off x="3017918" y="4878824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3" name="Shape 599"/>
          <p:cNvSpPr/>
          <p:nvPr/>
        </p:nvSpPr>
        <p:spPr>
          <a:xfrm>
            <a:off x="3004375" y="5368906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4" name="Shape 600"/>
          <p:cNvSpPr/>
          <p:nvPr/>
        </p:nvSpPr>
        <p:spPr>
          <a:xfrm>
            <a:off x="4114412" y="4901895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75" name="Shape 601"/>
          <p:cNvCxnSpPr/>
          <p:nvPr/>
        </p:nvCxnSpPr>
        <p:spPr>
          <a:xfrm>
            <a:off x="3478451" y="4625561"/>
            <a:ext cx="562148" cy="26667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76" name="Shape 602"/>
          <p:cNvCxnSpPr/>
          <p:nvPr/>
        </p:nvCxnSpPr>
        <p:spPr>
          <a:xfrm flipV="1">
            <a:off x="3500085" y="5067167"/>
            <a:ext cx="484855" cy="592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77" name="Shape 603"/>
          <p:cNvCxnSpPr/>
          <p:nvPr/>
        </p:nvCxnSpPr>
        <p:spPr>
          <a:xfrm flipV="1">
            <a:off x="3507861" y="5234144"/>
            <a:ext cx="524786" cy="26239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78" name="Shape 604"/>
          <p:cNvSpPr txBox="1"/>
          <p:nvPr/>
        </p:nvSpPr>
        <p:spPr>
          <a:xfrm>
            <a:off x="3004375" y="4389668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9" name="Shape 605"/>
          <p:cNvSpPr txBox="1"/>
          <p:nvPr/>
        </p:nvSpPr>
        <p:spPr>
          <a:xfrm>
            <a:off x="2973193" y="4835949"/>
            <a:ext cx="442027" cy="27733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0" name="Shape 606"/>
          <p:cNvSpPr txBox="1"/>
          <p:nvPr/>
        </p:nvSpPr>
        <p:spPr>
          <a:xfrm>
            <a:off x="3048625" y="5349610"/>
            <a:ext cx="25170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81" name="Shape 610"/>
          <p:cNvSpPr txBox="1"/>
          <p:nvPr/>
        </p:nvSpPr>
        <p:spPr>
          <a:xfrm>
            <a:off x="4158162" y="4818286"/>
            <a:ext cx="25170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cxnSp>
        <p:nvCxnSpPr>
          <p:cNvPr id="82" name="Shape 612"/>
          <p:cNvCxnSpPr/>
          <p:nvPr/>
        </p:nvCxnSpPr>
        <p:spPr>
          <a:xfrm>
            <a:off x="4530600" y="5030108"/>
            <a:ext cx="450005" cy="227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83" name="Shape 604"/>
          <p:cNvSpPr txBox="1"/>
          <p:nvPr/>
        </p:nvSpPr>
        <p:spPr>
          <a:xfrm>
            <a:off x="3586343" y="4423635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4" name="Shape 604"/>
          <p:cNvSpPr txBox="1"/>
          <p:nvPr/>
        </p:nvSpPr>
        <p:spPr>
          <a:xfrm>
            <a:off x="3500085" y="4774382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5" name="Shape 604"/>
          <p:cNvSpPr txBox="1"/>
          <p:nvPr/>
        </p:nvSpPr>
        <p:spPr>
          <a:xfrm>
            <a:off x="3386889" y="5119762"/>
            <a:ext cx="44201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-3.5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6" name="Shape 604"/>
          <p:cNvSpPr txBox="1"/>
          <p:nvPr/>
        </p:nvSpPr>
        <p:spPr>
          <a:xfrm>
            <a:off x="5011075" y="4835949"/>
            <a:ext cx="1525815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–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3.5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=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1.5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8" name="Shape 470"/>
          <p:cNvSpPr txBox="1"/>
          <p:nvPr/>
        </p:nvSpPr>
        <p:spPr>
          <a:xfrm>
            <a:off x="2522846" y="4741330"/>
            <a:ext cx="596726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dirty="0"/>
              <a:t>(</a:t>
            </a:r>
            <a:r>
              <a:rPr lang="en-US" altLang="ko-KR" sz="1200" dirty="0"/>
              <a:t>1</a:t>
            </a:r>
            <a:r>
              <a:rPr lang="en" sz="1200" dirty="0"/>
              <a:t>, </a:t>
            </a:r>
            <a:r>
              <a:rPr lang="en-US" altLang="ko-KR" sz="1200" dirty="0"/>
              <a:t>1</a:t>
            </a:r>
            <a:r>
              <a:rPr lang="en" sz="1200" dirty="0"/>
              <a:t>)</a:t>
            </a:r>
          </a:p>
        </p:txBody>
      </p:sp>
      <p:sp>
        <p:nvSpPr>
          <p:cNvPr id="46" name="Shape 473"/>
          <p:cNvSpPr/>
          <p:nvPr/>
        </p:nvSpPr>
        <p:spPr>
          <a:xfrm>
            <a:off x="2407395" y="4885742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7" name="Shape 407"/>
          <p:cNvSpPr txBox="1">
            <a:spLocks/>
          </p:cNvSpPr>
          <p:nvPr/>
        </p:nvSpPr>
        <p:spPr>
          <a:xfrm>
            <a:off x="682446" y="1647067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크기가 </a:t>
            </a:r>
            <a:r>
              <a:rPr lang="en-US" altLang="ko-KR" dirty="0"/>
              <a:t>1,</a:t>
            </a:r>
            <a:r>
              <a:rPr lang="ko-KR" altLang="en-US" dirty="0"/>
              <a:t> 색깔이 </a:t>
            </a:r>
            <a:r>
              <a:rPr lang="en-US" altLang="ko-KR" dirty="0"/>
              <a:t>1.</a:t>
            </a:r>
            <a:r>
              <a:rPr lang="ko-KR" altLang="en-US" dirty="0"/>
              <a:t> 계산 값은 </a:t>
            </a:r>
            <a:r>
              <a:rPr lang="en-US" altLang="ko-KR" dirty="0"/>
              <a:t>-1.5</a:t>
            </a:r>
          </a:p>
          <a:p>
            <a:pPr>
              <a:spcBef>
                <a:spcPts val="0"/>
              </a:spcBef>
              <a:buNone/>
            </a:pPr>
            <a:r>
              <a:rPr lang="en-US" altLang="ko-KR" dirty="0"/>
              <a:t>0</a:t>
            </a:r>
            <a:r>
              <a:rPr lang="ko-KR" altLang="en-US" dirty="0"/>
              <a:t> 보다 작다</a:t>
            </a:r>
            <a:r>
              <a:rPr lang="en-US" altLang="ko-KR" dirty="0"/>
              <a:t>.</a:t>
            </a:r>
            <a:r>
              <a:rPr lang="ko-KR" altLang="en-US" dirty="0"/>
              <a:t> 선 좌측에 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8854907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그림 표현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5" name="Shape 416"/>
          <p:cNvCxnSpPr/>
          <p:nvPr/>
        </p:nvCxnSpPr>
        <p:spPr>
          <a:xfrm flipV="1">
            <a:off x="1490875" y="5954233"/>
            <a:ext cx="5303330" cy="9065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6" name="Shape 417"/>
          <p:cNvCxnSpPr/>
          <p:nvPr/>
        </p:nvCxnSpPr>
        <p:spPr>
          <a:xfrm>
            <a:off x="2299696" y="2972764"/>
            <a:ext cx="2857095" cy="2645661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" name="Shape 418"/>
          <p:cNvCxnSpPr/>
          <p:nvPr/>
        </p:nvCxnSpPr>
        <p:spPr>
          <a:xfrm flipH="1">
            <a:off x="1530736" y="2700670"/>
            <a:ext cx="53515" cy="3277722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8" name="Shape 420"/>
          <p:cNvSpPr txBox="1"/>
          <p:nvPr/>
        </p:nvSpPr>
        <p:spPr>
          <a:xfrm>
            <a:off x="1210601" y="2283255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/>
              <a:t>x</a:t>
            </a:r>
            <a:r>
              <a:rPr lang="en" altLang="ko-KR" baseline="-25000"/>
              <a:t>2</a:t>
            </a:r>
            <a:endParaRPr lang="en"/>
          </a:p>
        </p:txBody>
      </p:sp>
      <p:sp>
        <p:nvSpPr>
          <p:cNvPr id="10" name="텍스트 상자 9"/>
          <p:cNvSpPr txBox="1"/>
          <p:nvPr/>
        </p:nvSpPr>
        <p:spPr>
          <a:xfrm>
            <a:off x="2092934" y="2541442"/>
            <a:ext cx="18225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sz="1400" dirty="0"/>
              <a:t> 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–</a:t>
            </a:r>
            <a:r>
              <a:rPr lang="ko-KR" altLang="en-US" sz="1400" dirty="0"/>
              <a:t> </a:t>
            </a:r>
            <a:r>
              <a:rPr lang="en-US" altLang="ko-KR" sz="1400" dirty="0"/>
              <a:t>3.5</a:t>
            </a:r>
            <a:r>
              <a:rPr lang="ko-KR" altLang="en-US" sz="1400" dirty="0"/>
              <a:t> </a:t>
            </a:r>
            <a:r>
              <a:rPr lang="en-US" altLang="ko-KR" sz="1400" dirty="0"/>
              <a:t>=</a:t>
            </a:r>
            <a:r>
              <a:rPr lang="ko-KR" altLang="en-US" sz="1400" dirty="0"/>
              <a:t> </a:t>
            </a:r>
            <a:r>
              <a:rPr lang="en-US" altLang="ko-KR" sz="1400" dirty="0"/>
              <a:t>0</a:t>
            </a:r>
            <a:endParaRPr lang="en" altLang="ko-KR" sz="1400" dirty="0"/>
          </a:p>
        </p:txBody>
      </p:sp>
      <p:sp>
        <p:nvSpPr>
          <p:cNvPr id="51" name="Shape 420"/>
          <p:cNvSpPr txBox="1"/>
          <p:nvPr/>
        </p:nvSpPr>
        <p:spPr>
          <a:xfrm>
            <a:off x="6971766" y="577738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 dirty="0"/>
              <a:t>x</a:t>
            </a:r>
            <a:r>
              <a:rPr lang="en-US" altLang="ko-KR" baseline="-25000" dirty="0"/>
              <a:t>1</a:t>
            </a:r>
            <a:endParaRPr lang="en" dirty="0"/>
          </a:p>
        </p:txBody>
      </p:sp>
      <p:sp>
        <p:nvSpPr>
          <p:cNvPr id="53" name="Shape 597"/>
          <p:cNvSpPr/>
          <p:nvPr/>
        </p:nvSpPr>
        <p:spPr>
          <a:xfrm>
            <a:off x="4963001" y="3619676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4" name="Shape 598"/>
          <p:cNvSpPr/>
          <p:nvPr/>
        </p:nvSpPr>
        <p:spPr>
          <a:xfrm>
            <a:off x="4963001" y="4059504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5" name="Shape 599"/>
          <p:cNvSpPr/>
          <p:nvPr/>
        </p:nvSpPr>
        <p:spPr>
          <a:xfrm>
            <a:off x="4949458" y="4549586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6" name="Shape 600"/>
          <p:cNvSpPr/>
          <p:nvPr/>
        </p:nvSpPr>
        <p:spPr>
          <a:xfrm>
            <a:off x="6059495" y="4082575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57" name="Shape 601"/>
          <p:cNvCxnSpPr/>
          <p:nvPr/>
        </p:nvCxnSpPr>
        <p:spPr>
          <a:xfrm>
            <a:off x="5423534" y="3806241"/>
            <a:ext cx="562148" cy="26667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58" name="Shape 602"/>
          <p:cNvCxnSpPr/>
          <p:nvPr/>
        </p:nvCxnSpPr>
        <p:spPr>
          <a:xfrm flipV="1">
            <a:off x="5445168" y="4247847"/>
            <a:ext cx="484855" cy="592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59" name="Shape 603"/>
          <p:cNvCxnSpPr/>
          <p:nvPr/>
        </p:nvCxnSpPr>
        <p:spPr>
          <a:xfrm flipV="1">
            <a:off x="5452944" y="4414824"/>
            <a:ext cx="524786" cy="26239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60" name="Shape 604"/>
          <p:cNvSpPr txBox="1"/>
          <p:nvPr/>
        </p:nvSpPr>
        <p:spPr>
          <a:xfrm>
            <a:off x="4949458" y="3570348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3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1" name="Shape 605"/>
          <p:cNvSpPr txBox="1"/>
          <p:nvPr/>
        </p:nvSpPr>
        <p:spPr>
          <a:xfrm>
            <a:off x="4918276" y="4016629"/>
            <a:ext cx="442027" cy="27733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2" name="Shape 606"/>
          <p:cNvSpPr txBox="1"/>
          <p:nvPr/>
        </p:nvSpPr>
        <p:spPr>
          <a:xfrm>
            <a:off x="4993708" y="4530290"/>
            <a:ext cx="25170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63" name="Shape 610"/>
          <p:cNvSpPr txBox="1"/>
          <p:nvPr/>
        </p:nvSpPr>
        <p:spPr>
          <a:xfrm>
            <a:off x="6103245" y="3998966"/>
            <a:ext cx="25170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cxnSp>
        <p:nvCxnSpPr>
          <p:cNvPr id="64" name="Shape 612"/>
          <p:cNvCxnSpPr/>
          <p:nvPr/>
        </p:nvCxnSpPr>
        <p:spPr>
          <a:xfrm>
            <a:off x="6475683" y="4210788"/>
            <a:ext cx="450005" cy="227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65" name="Shape 604"/>
          <p:cNvSpPr txBox="1"/>
          <p:nvPr/>
        </p:nvSpPr>
        <p:spPr>
          <a:xfrm>
            <a:off x="5531426" y="3604315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6" name="Shape 604"/>
          <p:cNvSpPr txBox="1"/>
          <p:nvPr/>
        </p:nvSpPr>
        <p:spPr>
          <a:xfrm>
            <a:off x="5445168" y="3955062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7" name="Shape 604"/>
          <p:cNvSpPr txBox="1"/>
          <p:nvPr/>
        </p:nvSpPr>
        <p:spPr>
          <a:xfrm>
            <a:off x="5331972" y="4300442"/>
            <a:ext cx="44201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-3.5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8" name="Shape 604"/>
          <p:cNvSpPr txBox="1"/>
          <p:nvPr/>
        </p:nvSpPr>
        <p:spPr>
          <a:xfrm>
            <a:off x="6956158" y="4016629"/>
            <a:ext cx="1525815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1.5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9" name="Shape 469"/>
          <p:cNvSpPr/>
          <p:nvPr/>
        </p:nvSpPr>
        <p:spPr>
          <a:xfrm>
            <a:off x="4356279" y="4050260"/>
            <a:ext cx="152700" cy="1485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0" name="Shape 470"/>
          <p:cNvSpPr txBox="1"/>
          <p:nvPr/>
        </p:nvSpPr>
        <p:spPr>
          <a:xfrm>
            <a:off x="4467929" y="3922010"/>
            <a:ext cx="710354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dirty="0"/>
              <a:t>(</a:t>
            </a:r>
            <a:r>
              <a:rPr lang="en-US" altLang="ko-KR" sz="1200" dirty="0"/>
              <a:t>3</a:t>
            </a:r>
            <a:r>
              <a:rPr lang="en" sz="1200" dirty="0"/>
              <a:t>, </a:t>
            </a:r>
            <a:r>
              <a:rPr lang="en-US" altLang="ko-KR" sz="1200" dirty="0"/>
              <a:t>2</a:t>
            </a:r>
            <a:r>
              <a:rPr lang="en" sz="1200" dirty="0"/>
              <a:t>)</a:t>
            </a:r>
          </a:p>
        </p:txBody>
      </p:sp>
      <p:sp>
        <p:nvSpPr>
          <p:cNvPr id="71" name="Shape 597"/>
          <p:cNvSpPr/>
          <p:nvPr/>
        </p:nvSpPr>
        <p:spPr>
          <a:xfrm>
            <a:off x="3017918" y="4438996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2" name="Shape 598"/>
          <p:cNvSpPr/>
          <p:nvPr/>
        </p:nvSpPr>
        <p:spPr>
          <a:xfrm>
            <a:off x="3017918" y="4878824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3" name="Shape 599"/>
          <p:cNvSpPr/>
          <p:nvPr/>
        </p:nvSpPr>
        <p:spPr>
          <a:xfrm>
            <a:off x="3004375" y="5368906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4" name="Shape 600"/>
          <p:cNvSpPr/>
          <p:nvPr/>
        </p:nvSpPr>
        <p:spPr>
          <a:xfrm>
            <a:off x="4114412" y="4901895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75" name="Shape 601"/>
          <p:cNvCxnSpPr/>
          <p:nvPr/>
        </p:nvCxnSpPr>
        <p:spPr>
          <a:xfrm>
            <a:off x="3478451" y="4625561"/>
            <a:ext cx="562148" cy="26667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76" name="Shape 602"/>
          <p:cNvCxnSpPr/>
          <p:nvPr/>
        </p:nvCxnSpPr>
        <p:spPr>
          <a:xfrm flipV="1">
            <a:off x="3500085" y="5067167"/>
            <a:ext cx="484855" cy="592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77" name="Shape 603"/>
          <p:cNvCxnSpPr/>
          <p:nvPr/>
        </p:nvCxnSpPr>
        <p:spPr>
          <a:xfrm flipV="1">
            <a:off x="3507861" y="5234144"/>
            <a:ext cx="524786" cy="26239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78" name="Shape 604"/>
          <p:cNvSpPr txBox="1"/>
          <p:nvPr/>
        </p:nvSpPr>
        <p:spPr>
          <a:xfrm>
            <a:off x="3004375" y="4389668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9" name="Shape 605"/>
          <p:cNvSpPr txBox="1"/>
          <p:nvPr/>
        </p:nvSpPr>
        <p:spPr>
          <a:xfrm>
            <a:off x="2973193" y="4835949"/>
            <a:ext cx="442027" cy="27733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0" name="Shape 606"/>
          <p:cNvSpPr txBox="1"/>
          <p:nvPr/>
        </p:nvSpPr>
        <p:spPr>
          <a:xfrm>
            <a:off x="3048625" y="5349610"/>
            <a:ext cx="25170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81" name="Shape 610"/>
          <p:cNvSpPr txBox="1"/>
          <p:nvPr/>
        </p:nvSpPr>
        <p:spPr>
          <a:xfrm>
            <a:off x="4158162" y="4818286"/>
            <a:ext cx="25170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cxnSp>
        <p:nvCxnSpPr>
          <p:cNvPr id="82" name="Shape 612"/>
          <p:cNvCxnSpPr/>
          <p:nvPr/>
        </p:nvCxnSpPr>
        <p:spPr>
          <a:xfrm>
            <a:off x="4530600" y="5030108"/>
            <a:ext cx="450005" cy="227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83" name="Shape 604"/>
          <p:cNvSpPr txBox="1"/>
          <p:nvPr/>
        </p:nvSpPr>
        <p:spPr>
          <a:xfrm>
            <a:off x="3586343" y="4423635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4" name="Shape 604"/>
          <p:cNvSpPr txBox="1"/>
          <p:nvPr/>
        </p:nvSpPr>
        <p:spPr>
          <a:xfrm>
            <a:off x="3500085" y="4774382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5" name="Shape 604"/>
          <p:cNvSpPr txBox="1"/>
          <p:nvPr/>
        </p:nvSpPr>
        <p:spPr>
          <a:xfrm>
            <a:off x="3386889" y="5119762"/>
            <a:ext cx="44201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-3.5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6" name="Shape 604"/>
          <p:cNvSpPr txBox="1"/>
          <p:nvPr/>
        </p:nvSpPr>
        <p:spPr>
          <a:xfrm>
            <a:off x="5011075" y="4835949"/>
            <a:ext cx="1525815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1.5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8" name="Shape 470"/>
          <p:cNvSpPr txBox="1"/>
          <p:nvPr/>
        </p:nvSpPr>
        <p:spPr>
          <a:xfrm>
            <a:off x="2522846" y="4741330"/>
            <a:ext cx="596726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dirty="0"/>
              <a:t>(</a:t>
            </a:r>
            <a:r>
              <a:rPr lang="en-US" altLang="ko-KR" sz="1200" dirty="0"/>
              <a:t>1</a:t>
            </a:r>
            <a:r>
              <a:rPr lang="en" sz="1200" dirty="0"/>
              <a:t>, </a:t>
            </a:r>
            <a:r>
              <a:rPr lang="en-US" altLang="ko-KR" sz="1200" dirty="0"/>
              <a:t>1</a:t>
            </a:r>
            <a:r>
              <a:rPr lang="en" sz="1200" dirty="0"/>
              <a:t>)</a:t>
            </a:r>
          </a:p>
        </p:txBody>
      </p:sp>
      <p:sp>
        <p:nvSpPr>
          <p:cNvPr id="46" name="Shape 473"/>
          <p:cNvSpPr/>
          <p:nvPr/>
        </p:nvSpPr>
        <p:spPr>
          <a:xfrm>
            <a:off x="2407395" y="4885742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8" name="Shape 407"/>
          <p:cNvSpPr txBox="1">
            <a:spLocks/>
          </p:cNvSpPr>
          <p:nvPr/>
        </p:nvSpPr>
        <p:spPr>
          <a:xfrm>
            <a:off x="682446" y="1647067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en-US" altLang="ko-KR" dirty="0"/>
              <a:t>0</a:t>
            </a:r>
            <a:r>
              <a:rPr lang="ko-KR" altLang="en-US" dirty="0"/>
              <a:t>보다 큰 것은 우측</a:t>
            </a: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en-US" altLang="ko-KR" dirty="0"/>
              <a:t>0</a:t>
            </a:r>
            <a:r>
              <a:rPr lang="ko-KR" altLang="en-US" dirty="0"/>
              <a:t>보다 작은 것은 좌측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81566285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잘못된 분류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12" name="Shape 407"/>
          <p:cNvSpPr txBox="1">
            <a:spLocks/>
          </p:cNvSpPr>
          <p:nvPr/>
        </p:nvSpPr>
        <p:spPr>
          <a:xfrm>
            <a:off x="628650" y="2017754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endParaRPr lang="en-US" altLang="ko-KR" dirty="0"/>
          </a:p>
        </p:txBody>
      </p:sp>
      <p:cxnSp>
        <p:nvCxnSpPr>
          <p:cNvPr id="13" name="Shape 416"/>
          <p:cNvCxnSpPr/>
          <p:nvPr/>
        </p:nvCxnSpPr>
        <p:spPr>
          <a:xfrm rot="10800000" flipH="1">
            <a:off x="1735423" y="5648087"/>
            <a:ext cx="4011900" cy="5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5" name="Shape 418"/>
          <p:cNvCxnSpPr/>
          <p:nvPr/>
        </p:nvCxnSpPr>
        <p:spPr>
          <a:xfrm flipH="1">
            <a:off x="1775284" y="3391281"/>
            <a:ext cx="9900" cy="22776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6" name="텍스트 상자 15"/>
          <p:cNvSpPr txBox="1"/>
          <p:nvPr/>
        </p:nvSpPr>
        <p:spPr>
          <a:xfrm>
            <a:off x="242570" y="3564614"/>
            <a:ext cx="14928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sz="1400" dirty="0"/>
              <a:t> </a:t>
            </a:r>
            <a:r>
              <a:rPr lang="en-US" altLang="ko-KR" sz="1400" dirty="0"/>
              <a:t>1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</a:t>
            </a:r>
            <a:r>
              <a:rPr lang="en-US" altLang="ko-KR" sz="1400" dirty="0"/>
              <a:t>1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</a:t>
            </a:r>
            <a:r>
              <a:rPr lang="en-US" altLang="ko-KR" sz="1400" dirty="0"/>
              <a:t>-</a:t>
            </a:r>
            <a:r>
              <a:rPr lang="ko-KR" altLang="en-US" sz="1400" dirty="0"/>
              <a:t> </a:t>
            </a:r>
            <a:r>
              <a:rPr lang="en-US" altLang="ko-KR" sz="1400" dirty="0"/>
              <a:t>3.5</a:t>
            </a:r>
            <a:r>
              <a:rPr lang="ko-KR" altLang="en-US" sz="1400" dirty="0"/>
              <a:t> </a:t>
            </a:r>
            <a:r>
              <a:rPr lang="en-US" altLang="ko-KR" sz="1400" dirty="0"/>
              <a:t>=</a:t>
            </a:r>
            <a:r>
              <a:rPr lang="ko-KR" altLang="en-US" sz="1400" dirty="0"/>
              <a:t> </a:t>
            </a:r>
            <a:r>
              <a:rPr lang="en-US" altLang="ko-KR" sz="1400" dirty="0"/>
              <a:t>0</a:t>
            </a:r>
            <a:endParaRPr lang="en" altLang="ko-KR" sz="1400" dirty="0"/>
          </a:p>
        </p:txBody>
      </p:sp>
      <p:sp>
        <p:nvSpPr>
          <p:cNvPr id="55" name="Shape 597"/>
          <p:cNvSpPr/>
          <p:nvPr/>
        </p:nvSpPr>
        <p:spPr>
          <a:xfrm>
            <a:off x="5232655" y="4652625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6" name="Shape 598"/>
          <p:cNvSpPr/>
          <p:nvPr/>
        </p:nvSpPr>
        <p:spPr>
          <a:xfrm>
            <a:off x="5232655" y="5092453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7" name="Shape 599"/>
          <p:cNvSpPr/>
          <p:nvPr/>
        </p:nvSpPr>
        <p:spPr>
          <a:xfrm>
            <a:off x="5219112" y="5582535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8" name="Shape 600"/>
          <p:cNvSpPr/>
          <p:nvPr/>
        </p:nvSpPr>
        <p:spPr>
          <a:xfrm>
            <a:off x="6329149" y="5115524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59" name="Shape 601"/>
          <p:cNvCxnSpPr/>
          <p:nvPr/>
        </p:nvCxnSpPr>
        <p:spPr>
          <a:xfrm>
            <a:off x="5693188" y="4839190"/>
            <a:ext cx="562148" cy="26667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60" name="Shape 602"/>
          <p:cNvCxnSpPr/>
          <p:nvPr/>
        </p:nvCxnSpPr>
        <p:spPr>
          <a:xfrm flipV="1">
            <a:off x="5714822" y="5280796"/>
            <a:ext cx="484855" cy="592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61" name="Shape 603"/>
          <p:cNvCxnSpPr/>
          <p:nvPr/>
        </p:nvCxnSpPr>
        <p:spPr>
          <a:xfrm flipV="1">
            <a:off x="5722598" y="5447773"/>
            <a:ext cx="524786" cy="26239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62" name="Shape 604"/>
          <p:cNvSpPr txBox="1"/>
          <p:nvPr/>
        </p:nvSpPr>
        <p:spPr>
          <a:xfrm>
            <a:off x="5195785" y="4614820"/>
            <a:ext cx="382513" cy="20857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9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3" name="Shape 605"/>
          <p:cNvSpPr txBox="1"/>
          <p:nvPr/>
        </p:nvSpPr>
        <p:spPr>
          <a:xfrm>
            <a:off x="5187930" y="5049578"/>
            <a:ext cx="442027" cy="27733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4" name="Shape 606"/>
          <p:cNvSpPr txBox="1"/>
          <p:nvPr/>
        </p:nvSpPr>
        <p:spPr>
          <a:xfrm>
            <a:off x="5263362" y="5563239"/>
            <a:ext cx="25170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65" name="Shape 610"/>
          <p:cNvSpPr txBox="1"/>
          <p:nvPr/>
        </p:nvSpPr>
        <p:spPr>
          <a:xfrm>
            <a:off x="6372899" y="5031915"/>
            <a:ext cx="25170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cxnSp>
        <p:nvCxnSpPr>
          <p:cNvPr id="66" name="Shape 612"/>
          <p:cNvCxnSpPr/>
          <p:nvPr/>
        </p:nvCxnSpPr>
        <p:spPr>
          <a:xfrm>
            <a:off x="6745337" y="5243737"/>
            <a:ext cx="450005" cy="227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67" name="Shape 604"/>
          <p:cNvSpPr txBox="1"/>
          <p:nvPr/>
        </p:nvSpPr>
        <p:spPr>
          <a:xfrm>
            <a:off x="5801080" y="4637264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8" name="Shape 604"/>
          <p:cNvSpPr txBox="1"/>
          <p:nvPr/>
        </p:nvSpPr>
        <p:spPr>
          <a:xfrm>
            <a:off x="5714822" y="4988011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9" name="Shape 604"/>
          <p:cNvSpPr txBox="1"/>
          <p:nvPr/>
        </p:nvSpPr>
        <p:spPr>
          <a:xfrm>
            <a:off x="5601626" y="5333391"/>
            <a:ext cx="44201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-3.5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0" name="Shape 604"/>
          <p:cNvSpPr txBox="1"/>
          <p:nvPr/>
        </p:nvSpPr>
        <p:spPr>
          <a:xfrm>
            <a:off x="7225812" y="5049578"/>
            <a:ext cx="1525815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6.5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1" name="Shape 470"/>
          <p:cNvSpPr txBox="1"/>
          <p:nvPr/>
        </p:nvSpPr>
        <p:spPr>
          <a:xfrm>
            <a:off x="4697404" y="5038428"/>
            <a:ext cx="710354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dirty="0"/>
              <a:t>(</a:t>
            </a:r>
            <a:r>
              <a:rPr lang="en-US" altLang="ko-KR" sz="1200" dirty="0"/>
              <a:t>9</a:t>
            </a:r>
            <a:r>
              <a:rPr lang="en" sz="1200" dirty="0"/>
              <a:t>, </a:t>
            </a:r>
            <a:r>
              <a:rPr lang="en-US" altLang="ko-KR" sz="1200" dirty="0"/>
              <a:t>1</a:t>
            </a:r>
            <a:r>
              <a:rPr lang="en" sz="1200" dirty="0"/>
              <a:t>)</a:t>
            </a:r>
          </a:p>
        </p:txBody>
      </p:sp>
      <p:sp>
        <p:nvSpPr>
          <p:cNvPr id="72" name="Shape 473"/>
          <p:cNvSpPr/>
          <p:nvPr/>
        </p:nvSpPr>
        <p:spPr>
          <a:xfrm>
            <a:off x="4529469" y="5171763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3" name="Shape 407"/>
          <p:cNvSpPr txBox="1">
            <a:spLocks/>
          </p:cNvSpPr>
          <p:nvPr/>
        </p:nvSpPr>
        <p:spPr>
          <a:xfrm>
            <a:off x="781050" y="2170154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크기가 </a:t>
            </a:r>
            <a:r>
              <a:rPr lang="en-US" altLang="ko-KR" dirty="0"/>
              <a:t>9</a:t>
            </a:r>
            <a:r>
              <a:rPr lang="ko-KR" altLang="en-US" dirty="0"/>
              <a:t>이고 색깔이 </a:t>
            </a:r>
            <a:r>
              <a:rPr lang="en-US" altLang="ko-KR" dirty="0"/>
              <a:t>1.</a:t>
            </a:r>
          </a:p>
          <a:p>
            <a:pPr>
              <a:spcBef>
                <a:spcPts val="0"/>
              </a:spcBef>
              <a:buNone/>
            </a:pPr>
            <a:r>
              <a:rPr lang="ko-KR" altLang="en-US" dirty="0"/>
              <a:t>안익었으니 계산값이 </a:t>
            </a:r>
            <a:r>
              <a:rPr lang="en-US" altLang="ko-KR" dirty="0"/>
              <a:t>0</a:t>
            </a:r>
            <a:r>
              <a:rPr lang="ko-KR" altLang="en-US" dirty="0"/>
              <a:t>보다 작아야 하는데 크다</a:t>
            </a:r>
            <a:r>
              <a:rPr lang="en-US" altLang="ko-KR" dirty="0"/>
              <a:t>.</a:t>
            </a:r>
          </a:p>
        </p:txBody>
      </p:sp>
      <p:cxnSp>
        <p:nvCxnSpPr>
          <p:cNvPr id="14" name="Shape 417"/>
          <p:cNvCxnSpPr/>
          <p:nvPr/>
        </p:nvCxnSpPr>
        <p:spPr>
          <a:xfrm>
            <a:off x="1290455" y="3945224"/>
            <a:ext cx="2241000" cy="2103599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</p:spTree>
    <p:extLst>
      <p:ext uri="{BB962C8B-B14F-4D97-AF65-F5344CB8AC3E}">
        <p14:creationId xmlns:p14="http://schemas.microsoft.com/office/powerpoint/2010/main" val="1029296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ko-KR" dirty="0"/>
              <a:t>2</a:t>
            </a:r>
            <a:r>
              <a:rPr kumimoji="1" lang="ko-KR" altLang="en-US" dirty="0"/>
              <a:t>개의 상자가 있다</a:t>
            </a:r>
            <a:r>
              <a:rPr kumimoji="1" lang="en-US" altLang="ko-KR" dirty="0"/>
              <a:t>.</a:t>
            </a:r>
          </a:p>
          <a:p>
            <a:pPr lvl="1"/>
            <a:r>
              <a:rPr kumimoji="1" lang="ko-KR" altLang="en-US" dirty="0"/>
              <a:t>익은 것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안익은 것</a:t>
            </a:r>
            <a:endParaRPr kumimoji="1" lang="en-US" altLang="ko-KR" dirty="0"/>
          </a:p>
          <a:p>
            <a:pPr lvl="1"/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사람이 분류해야 한다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pPr marL="0" indent="0">
              <a:buNone/>
            </a:pPr>
            <a:r>
              <a:rPr kumimoji="1" lang="en-US" altLang="ko-KR" dirty="0"/>
              <a:t>2</a:t>
            </a:r>
            <a:r>
              <a:rPr kumimoji="1" lang="ko-KR" altLang="en-US" dirty="0"/>
              <a:t>개 상자의 것들을 보고 감 잡고 분류한다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귤 익은 것 분류하기 </a:t>
            </a:r>
            <a:r>
              <a:rPr kumimoji="1" lang="en-US" altLang="ko-KR" dirty="0"/>
              <a:t>-</a:t>
            </a:r>
            <a:r>
              <a:rPr kumimoji="1" lang="ko-KR" altLang="en-US"/>
              <a:t> 사람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188460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모서리가 둥근 직사각형 20"/>
          <p:cNvSpPr/>
          <p:nvPr/>
        </p:nvSpPr>
        <p:spPr>
          <a:xfrm>
            <a:off x="2473303" y="3837424"/>
            <a:ext cx="622122" cy="227629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그림 표현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Shape 597"/>
          <p:cNvSpPr/>
          <p:nvPr/>
        </p:nvSpPr>
        <p:spPr>
          <a:xfrm>
            <a:off x="1486326" y="3909299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" name="Shape 598"/>
          <p:cNvSpPr/>
          <p:nvPr/>
        </p:nvSpPr>
        <p:spPr>
          <a:xfrm>
            <a:off x="1486326" y="4716549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" name="Shape 599"/>
          <p:cNvSpPr/>
          <p:nvPr/>
        </p:nvSpPr>
        <p:spPr>
          <a:xfrm>
            <a:off x="1486326" y="5595224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" name="Shape 600"/>
          <p:cNvSpPr/>
          <p:nvPr/>
        </p:nvSpPr>
        <p:spPr>
          <a:xfrm>
            <a:off x="3579451" y="4673674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9" name="Shape 601"/>
          <p:cNvCxnSpPr/>
          <p:nvPr/>
        </p:nvCxnSpPr>
        <p:spPr>
          <a:xfrm>
            <a:off x="2079276" y="4195049"/>
            <a:ext cx="1435800" cy="528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10" name="Shape 602"/>
          <p:cNvCxnSpPr/>
          <p:nvPr/>
        </p:nvCxnSpPr>
        <p:spPr>
          <a:xfrm>
            <a:off x="2079276" y="4923724"/>
            <a:ext cx="1411200" cy="21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11" name="Shape 603"/>
          <p:cNvCxnSpPr/>
          <p:nvPr/>
        </p:nvCxnSpPr>
        <p:spPr>
          <a:xfrm rot="10800000" flipH="1">
            <a:off x="2100701" y="5195124"/>
            <a:ext cx="1389600" cy="57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12" name="Shape 604"/>
          <p:cNvSpPr txBox="1"/>
          <p:nvPr/>
        </p:nvSpPr>
        <p:spPr>
          <a:xfrm>
            <a:off x="1387293" y="3936262"/>
            <a:ext cx="676866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크기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" name="Shape 605"/>
          <p:cNvSpPr txBox="1"/>
          <p:nvPr/>
        </p:nvSpPr>
        <p:spPr>
          <a:xfrm>
            <a:off x="1441576" y="4745799"/>
            <a:ext cx="523525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색깔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" name="Shape 606"/>
          <p:cNvSpPr txBox="1"/>
          <p:nvPr/>
        </p:nvSpPr>
        <p:spPr>
          <a:xfrm>
            <a:off x="1530576" y="5595224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15" name="Shape 607"/>
          <p:cNvSpPr txBox="1"/>
          <p:nvPr/>
        </p:nvSpPr>
        <p:spPr>
          <a:xfrm>
            <a:off x="2602026" y="4023599"/>
            <a:ext cx="4788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" name="Shape 608"/>
          <p:cNvSpPr txBox="1"/>
          <p:nvPr/>
        </p:nvSpPr>
        <p:spPr>
          <a:xfrm>
            <a:off x="2577153" y="4609374"/>
            <a:ext cx="478799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" name="Shape 609"/>
          <p:cNvSpPr txBox="1"/>
          <p:nvPr/>
        </p:nvSpPr>
        <p:spPr>
          <a:xfrm>
            <a:off x="2537678" y="5160574"/>
            <a:ext cx="557747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-3.5</a:t>
            </a:r>
            <a:endParaRPr lang="en" sz="18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" name="Shape 610"/>
          <p:cNvSpPr txBox="1"/>
          <p:nvPr/>
        </p:nvSpPr>
        <p:spPr>
          <a:xfrm>
            <a:off x="3623201" y="4609361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sp>
        <p:nvSpPr>
          <p:cNvPr id="19" name="Shape 611"/>
          <p:cNvSpPr txBox="1"/>
          <p:nvPr/>
        </p:nvSpPr>
        <p:spPr>
          <a:xfrm>
            <a:off x="4932051" y="4609374"/>
            <a:ext cx="325369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ko-KR" altLang="en-US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x 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크기</a:t>
            </a:r>
            <a:r>
              <a:rPr lang="ko-KR" altLang="en-US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  <a:r>
              <a:rPr lang="ko-KR" altLang="en-US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ko-KR" altLang="en-US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x </a:t>
            </a:r>
            <a:r>
              <a:rPr lang="ko-KR" altLang="en-US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색깔</a:t>
            </a: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(-3.5)</a:t>
            </a:r>
            <a:endParaRPr lang="en" sz="18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20" name="Shape 612"/>
          <p:cNvCxnSpPr/>
          <p:nvPr/>
        </p:nvCxnSpPr>
        <p:spPr>
          <a:xfrm>
            <a:off x="4146238" y="4845274"/>
            <a:ext cx="697800" cy="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22" name="Shape 407"/>
          <p:cNvSpPr txBox="1">
            <a:spLocks/>
          </p:cNvSpPr>
          <p:nvPr/>
        </p:nvSpPr>
        <p:spPr>
          <a:xfrm>
            <a:off x="753144" y="1667011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그림표현에서의 화살표 위의 숫자가 기준 선을 의미</a:t>
            </a:r>
            <a:r>
              <a:rPr lang="en-US" altLang="ko-KR" dirty="0"/>
              <a:t>.</a:t>
            </a:r>
          </a:p>
        </p:txBody>
      </p:sp>
      <p:cxnSp>
        <p:nvCxnSpPr>
          <p:cNvPr id="23" name="Shape 416"/>
          <p:cNvCxnSpPr/>
          <p:nvPr/>
        </p:nvCxnSpPr>
        <p:spPr>
          <a:xfrm>
            <a:off x="4010760" y="3863009"/>
            <a:ext cx="1666555" cy="1128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4" name="Shape 417"/>
          <p:cNvCxnSpPr/>
          <p:nvPr/>
        </p:nvCxnSpPr>
        <p:spPr>
          <a:xfrm>
            <a:off x="4278860" y="2659282"/>
            <a:ext cx="1174543" cy="1121210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5" name="Shape 418"/>
          <p:cNvCxnSpPr/>
          <p:nvPr/>
        </p:nvCxnSpPr>
        <p:spPr>
          <a:xfrm>
            <a:off x="4010760" y="2803774"/>
            <a:ext cx="4351" cy="1082337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6" name="Shape 420"/>
          <p:cNvSpPr txBox="1"/>
          <p:nvPr/>
        </p:nvSpPr>
        <p:spPr>
          <a:xfrm>
            <a:off x="3747011" y="2486671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ko-KR" altLang="en-US" sz="1100" dirty="0"/>
              <a:t>색깔</a:t>
            </a:r>
            <a:endParaRPr lang="en" sz="1100" dirty="0"/>
          </a:p>
        </p:txBody>
      </p:sp>
      <p:sp>
        <p:nvSpPr>
          <p:cNvPr id="27" name="Shape 419"/>
          <p:cNvSpPr txBox="1"/>
          <p:nvPr/>
        </p:nvSpPr>
        <p:spPr>
          <a:xfrm>
            <a:off x="5693616" y="3709261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ko-KR" altLang="en-US" sz="1100" dirty="0"/>
              <a:t>크기</a:t>
            </a:r>
            <a:endParaRPr lang="en" sz="1100" dirty="0"/>
          </a:p>
        </p:txBody>
      </p:sp>
      <p:sp>
        <p:nvSpPr>
          <p:cNvPr id="28" name="텍스트 상자 27"/>
          <p:cNvSpPr txBox="1"/>
          <p:nvPr/>
        </p:nvSpPr>
        <p:spPr>
          <a:xfrm>
            <a:off x="4546960" y="2565353"/>
            <a:ext cx="18225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1400" dirty="0"/>
              <a:t>1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</a:t>
            </a:r>
            <a:r>
              <a:rPr lang="en-US" altLang="ko-KR" sz="1400" dirty="0"/>
              <a:t>1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</a:t>
            </a:r>
            <a:r>
              <a:rPr lang="en-US" altLang="ko-KR" sz="1400" dirty="0"/>
              <a:t>-3.5</a:t>
            </a:r>
            <a:r>
              <a:rPr lang="ko-KR" altLang="en-US" sz="1400" dirty="0"/>
              <a:t> </a:t>
            </a:r>
            <a:r>
              <a:rPr lang="en-US" altLang="ko-KR" sz="1400" dirty="0"/>
              <a:t>=</a:t>
            </a:r>
            <a:r>
              <a:rPr lang="ko-KR" altLang="en-US" sz="1400" dirty="0"/>
              <a:t> </a:t>
            </a:r>
            <a:r>
              <a:rPr lang="en-US" altLang="ko-KR" sz="1400" dirty="0"/>
              <a:t>0</a:t>
            </a:r>
            <a:endParaRPr kumimoji="1"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21503122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모서리가 둥근 직사각형 20"/>
          <p:cNvSpPr/>
          <p:nvPr/>
        </p:nvSpPr>
        <p:spPr>
          <a:xfrm>
            <a:off x="2577014" y="2998381"/>
            <a:ext cx="761633" cy="328546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선 조정 필요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Shape 597"/>
          <p:cNvSpPr/>
          <p:nvPr/>
        </p:nvSpPr>
        <p:spPr>
          <a:xfrm>
            <a:off x="1677712" y="3547792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" name="Shape 598"/>
          <p:cNvSpPr/>
          <p:nvPr/>
        </p:nvSpPr>
        <p:spPr>
          <a:xfrm>
            <a:off x="1677712" y="4355042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" name="Shape 599"/>
          <p:cNvSpPr/>
          <p:nvPr/>
        </p:nvSpPr>
        <p:spPr>
          <a:xfrm>
            <a:off x="1677712" y="5233717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" name="Shape 600"/>
          <p:cNvSpPr/>
          <p:nvPr/>
        </p:nvSpPr>
        <p:spPr>
          <a:xfrm>
            <a:off x="3770837" y="4312167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9" name="Shape 601"/>
          <p:cNvCxnSpPr/>
          <p:nvPr/>
        </p:nvCxnSpPr>
        <p:spPr>
          <a:xfrm>
            <a:off x="2270662" y="3833542"/>
            <a:ext cx="1435800" cy="528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10" name="Shape 602"/>
          <p:cNvCxnSpPr/>
          <p:nvPr/>
        </p:nvCxnSpPr>
        <p:spPr>
          <a:xfrm>
            <a:off x="2270662" y="4562217"/>
            <a:ext cx="1411200" cy="21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11" name="Shape 603"/>
          <p:cNvCxnSpPr/>
          <p:nvPr/>
        </p:nvCxnSpPr>
        <p:spPr>
          <a:xfrm rot="10800000" flipH="1">
            <a:off x="2292087" y="4833617"/>
            <a:ext cx="1389600" cy="57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12" name="Shape 604"/>
          <p:cNvSpPr txBox="1"/>
          <p:nvPr/>
        </p:nvSpPr>
        <p:spPr>
          <a:xfrm>
            <a:off x="1721962" y="3534867"/>
            <a:ext cx="43455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9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" name="Shape 605"/>
          <p:cNvSpPr txBox="1"/>
          <p:nvPr/>
        </p:nvSpPr>
        <p:spPr>
          <a:xfrm>
            <a:off x="1721962" y="4341417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" name="Shape 606"/>
          <p:cNvSpPr txBox="1"/>
          <p:nvPr/>
        </p:nvSpPr>
        <p:spPr>
          <a:xfrm>
            <a:off x="1721962" y="5233717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15" name="Shape 607"/>
          <p:cNvSpPr txBox="1"/>
          <p:nvPr/>
        </p:nvSpPr>
        <p:spPr>
          <a:xfrm>
            <a:off x="2793412" y="3662092"/>
            <a:ext cx="4788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" name="Shape 608"/>
          <p:cNvSpPr txBox="1"/>
          <p:nvPr/>
        </p:nvSpPr>
        <p:spPr>
          <a:xfrm>
            <a:off x="2768539" y="4247867"/>
            <a:ext cx="478799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" name="Shape 609"/>
          <p:cNvSpPr txBox="1"/>
          <p:nvPr/>
        </p:nvSpPr>
        <p:spPr>
          <a:xfrm>
            <a:off x="2573079" y="4783579"/>
            <a:ext cx="629995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-3.5</a:t>
            </a:r>
            <a:endParaRPr lang="en" sz="18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" name="Shape 610"/>
          <p:cNvSpPr txBox="1"/>
          <p:nvPr/>
        </p:nvSpPr>
        <p:spPr>
          <a:xfrm>
            <a:off x="3814587" y="4247854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sp>
        <p:nvSpPr>
          <p:cNvPr id="19" name="Shape 611"/>
          <p:cNvSpPr txBox="1"/>
          <p:nvPr/>
        </p:nvSpPr>
        <p:spPr>
          <a:xfrm>
            <a:off x="5123437" y="4247867"/>
            <a:ext cx="26490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9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–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3.5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=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6.5</a:t>
            </a:r>
            <a:endParaRPr lang="en" sz="18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20" name="Shape 612"/>
          <p:cNvCxnSpPr/>
          <p:nvPr/>
        </p:nvCxnSpPr>
        <p:spPr>
          <a:xfrm>
            <a:off x="4337624" y="4483767"/>
            <a:ext cx="697800" cy="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22" name="Shape 407"/>
          <p:cNvSpPr txBox="1">
            <a:spLocks/>
          </p:cNvSpPr>
          <p:nvPr/>
        </p:nvSpPr>
        <p:spPr>
          <a:xfrm>
            <a:off x="628650" y="1723403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선을 나타내는 </a:t>
            </a:r>
            <a:r>
              <a:rPr lang="en-US" altLang="ko-KR" dirty="0"/>
              <a:t>1,</a:t>
            </a:r>
            <a:r>
              <a:rPr lang="ko-KR" altLang="en-US" dirty="0"/>
              <a:t> </a:t>
            </a:r>
            <a:r>
              <a:rPr lang="en-US" altLang="ko-KR" dirty="0"/>
              <a:t>1,</a:t>
            </a:r>
            <a:r>
              <a:rPr lang="ko-KR" altLang="en-US" dirty="0"/>
              <a:t> </a:t>
            </a:r>
            <a:r>
              <a:rPr lang="en-US" altLang="ko-KR" dirty="0"/>
              <a:t>-3.5</a:t>
            </a:r>
            <a:r>
              <a:rPr lang="ko-KR" altLang="en-US" dirty="0"/>
              <a:t>의 값을 조정해서</a:t>
            </a: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ko-KR" altLang="en-US" dirty="0"/>
              <a:t>계산 값이 </a:t>
            </a:r>
            <a:r>
              <a:rPr lang="en-US" altLang="ko-KR" dirty="0"/>
              <a:t>0</a:t>
            </a:r>
            <a:r>
              <a:rPr lang="ko-KR" altLang="en-US" dirty="0"/>
              <a:t>보다 작게 해야 한다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0776563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모서리가 둥근 직사각형 20"/>
          <p:cNvSpPr/>
          <p:nvPr/>
        </p:nvSpPr>
        <p:spPr>
          <a:xfrm>
            <a:off x="2577014" y="2998381"/>
            <a:ext cx="761633" cy="328546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선 조정 아이디어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Shape 597"/>
          <p:cNvSpPr/>
          <p:nvPr/>
        </p:nvSpPr>
        <p:spPr>
          <a:xfrm>
            <a:off x="1677712" y="3547792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" name="Shape 598"/>
          <p:cNvSpPr/>
          <p:nvPr/>
        </p:nvSpPr>
        <p:spPr>
          <a:xfrm>
            <a:off x="1677712" y="4355042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" name="Shape 599"/>
          <p:cNvSpPr/>
          <p:nvPr/>
        </p:nvSpPr>
        <p:spPr>
          <a:xfrm>
            <a:off x="1677712" y="5233717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" name="Shape 600"/>
          <p:cNvSpPr/>
          <p:nvPr/>
        </p:nvSpPr>
        <p:spPr>
          <a:xfrm>
            <a:off x="3770837" y="4312167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9" name="Shape 601"/>
          <p:cNvCxnSpPr/>
          <p:nvPr/>
        </p:nvCxnSpPr>
        <p:spPr>
          <a:xfrm>
            <a:off x="2270662" y="3833542"/>
            <a:ext cx="1435800" cy="528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10" name="Shape 602"/>
          <p:cNvCxnSpPr/>
          <p:nvPr/>
        </p:nvCxnSpPr>
        <p:spPr>
          <a:xfrm>
            <a:off x="2270662" y="4562217"/>
            <a:ext cx="1411200" cy="21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11" name="Shape 603"/>
          <p:cNvCxnSpPr/>
          <p:nvPr/>
        </p:nvCxnSpPr>
        <p:spPr>
          <a:xfrm rot="10800000" flipH="1">
            <a:off x="2292087" y="4833617"/>
            <a:ext cx="1389600" cy="57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12" name="Shape 604"/>
          <p:cNvSpPr txBox="1"/>
          <p:nvPr/>
        </p:nvSpPr>
        <p:spPr>
          <a:xfrm>
            <a:off x="1721962" y="3534867"/>
            <a:ext cx="43455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9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" name="Shape 605"/>
          <p:cNvSpPr txBox="1"/>
          <p:nvPr/>
        </p:nvSpPr>
        <p:spPr>
          <a:xfrm>
            <a:off x="1721962" y="4341417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" name="Shape 606"/>
          <p:cNvSpPr txBox="1"/>
          <p:nvPr/>
        </p:nvSpPr>
        <p:spPr>
          <a:xfrm>
            <a:off x="1721962" y="5233717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15" name="Shape 607"/>
          <p:cNvSpPr txBox="1"/>
          <p:nvPr/>
        </p:nvSpPr>
        <p:spPr>
          <a:xfrm>
            <a:off x="2793412" y="3662092"/>
            <a:ext cx="4788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" name="Shape 608"/>
          <p:cNvSpPr txBox="1"/>
          <p:nvPr/>
        </p:nvSpPr>
        <p:spPr>
          <a:xfrm>
            <a:off x="2768539" y="4247867"/>
            <a:ext cx="478799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" name="Shape 609"/>
          <p:cNvSpPr txBox="1"/>
          <p:nvPr/>
        </p:nvSpPr>
        <p:spPr>
          <a:xfrm>
            <a:off x="2573079" y="4783579"/>
            <a:ext cx="629995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-3.5</a:t>
            </a:r>
            <a:endParaRPr lang="en" sz="18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" name="Shape 610"/>
          <p:cNvSpPr txBox="1"/>
          <p:nvPr/>
        </p:nvSpPr>
        <p:spPr>
          <a:xfrm>
            <a:off x="3814587" y="4247854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sp>
        <p:nvSpPr>
          <p:cNvPr id="19" name="Shape 611"/>
          <p:cNvSpPr txBox="1"/>
          <p:nvPr/>
        </p:nvSpPr>
        <p:spPr>
          <a:xfrm>
            <a:off x="5123437" y="4247867"/>
            <a:ext cx="26490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9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–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3.5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=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6.5</a:t>
            </a:r>
            <a:endParaRPr lang="en" sz="18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20" name="Shape 612"/>
          <p:cNvCxnSpPr/>
          <p:nvPr/>
        </p:nvCxnSpPr>
        <p:spPr>
          <a:xfrm>
            <a:off x="4337624" y="4483767"/>
            <a:ext cx="697800" cy="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22" name="Shape 407"/>
          <p:cNvSpPr txBox="1">
            <a:spLocks/>
          </p:cNvSpPr>
          <p:nvPr/>
        </p:nvSpPr>
        <p:spPr>
          <a:xfrm>
            <a:off x="628650" y="1723403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계산 값에 왕창 영향 끼치는 크기</a:t>
            </a:r>
            <a:r>
              <a:rPr lang="en-US" altLang="ko-KR" dirty="0"/>
              <a:t>(9)</a:t>
            </a:r>
            <a:r>
              <a:rPr lang="ko-KR" altLang="en-US" dirty="0"/>
              <a:t>의 것을 색깔</a:t>
            </a:r>
            <a:r>
              <a:rPr lang="en-US" altLang="ko-KR" dirty="0"/>
              <a:t>(1)</a:t>
            </a:r>
            <a:r>
              <a:rPr lang="ko-KR" altLang="en-US" dirty="0"/>
              <a:t> 보다</a:t>
            </a: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ko-KR" altLang="en-US" dirty="0"/>
              <a:t>더 크게 조정하자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848527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선 조정 아이디어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22" name="Shape 407"/>
          <p:cNvSpPr txBox="1">
            <a:spLocks/>
          </p:cNvSpPr>
          <p:nvPr/>
        </p:nvSpPr>
        <p:spPr>
          <a:xfrm>
            <a:off x="628650" y="1723403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계산 값에 왕창 영향 끼치는 크기</a:t>
            </a:r>
            <a:r>
              <a:rPr lang="en-US" altLang="ko-KR" dirty="0"/>
              <a:t>(9)</a:t>
            </a:r>
            <a:r>
              <a:rPr lang="ko-KR" altLang="en-US" dirty="0"/>
              <a:t>의 것을 색깔</a:t>
            </a:r>
            <a:r>
              <a:rPr lang="en-US" altLang="ko-KR" dirty="0"/>
              <a:t>(1)</a:t>
            </a:r>
            <a:r>
              <a:rPr lang="ko-KR" altLang="en-US" dirty="0"/>
              <a:t> 보다</a:t>
            </a: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ko-KR" altLang="en-US" dirty="0"/>
              <a:t>더 크게 조정하자</a:t>
            </a:r>
            <a:r>
              <a:rPr lang="en-US" altLang="ko-KR" dirty="0"/>
              <a:t>.</a:t>
            </a:r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ko-KR" altLang="en-US" dirty="0"/>
              <a:t>물론 잘 분류했을 때에는 조정할 필요 없고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7182975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선 조정 아이디어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22" name="Shape 407"/>
          <p:cNvSpPr txBox="1">
            <a:spLocks/>
          </p:cNvSpPr>
          <p:nvPr/>
        </p:nvSpPr>
        <p:spPr>
          <a:xfrm>
            <a:off x="628650" y="1723403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조정 값 </a:t>
            </a:r>
            <a:r>
              <a:rPr lang="en-US" altLang="ko-KR" dirty="0"/>
              <a:t>=</a:t>
            </a:r>
            <a:r>
              <a:rPr lang="ko-KR" altLang="en-US" dirty="0"/>
              <a:t> 오차 * 입력값 * 학습율</a:t>
            </a:r>
            <a:endParaRPr lang="en-US" altLang="ko-KR" dirty="0"/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54631692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선 조정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22" name="Shape 407"/>
          <p:cNvSpPr txBox="1">
            <a:spLocks/>
          </p:cNvSpPr>
          <p:nvPr/>
        </p:nvSpPr>
        <p:spPr>
          <a:xfrm>
            <a:off x="628650" y="1723403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조정 값 </a:t>
            </a:r>
            <a:r>
              <a:rPr lang="en-US" altLang="ko-KR" dirty="0"/>
              <a:t>=</a:t>
            </a:r>
            <a:r>
              <a:rPr lang="ko-KR" altLang="en-US" dirty="0"/>
              <a:t> 오차 * 입력값 * 학습율</a:t>
            </a:r>
            <a:endParaRPr lang="en-US" altLang="ko-KR" dirty="0"/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ko-KR" altLang="en-US" sz="1100" dirty="0"/>
              <a:t>조정된</a:t>
            </a:r>
            <a:r>
              <a:rPr lang="ko-KR" altLang="en-US" dirty="0"/>
              <a:t> 크기 비중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ko-KR" altLang="en-US" sz="1100" dirty="0"/>
              <a:t>이전</a:t>
            </a:r>
            <a:r>
              <a:rPr lang="ko-KR" altLang="en-US" dirty="0"/>
              <a:t> 크기 비중    </a:t>
            </a:r>
            <a:r>
              <a:rPr lang="en-US" altLang="ko-KR" dirty="0"/>
              <a:t>–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 </a:t>
            </a:r>
            <a:r>
              <a:rPr lang="en-US" altLang="ko-KR" dirty="0"/>
              <a:t>x 9 x 0.1 )</a:t>
            </a:r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ko-KR" altLang="en-US" sz="1100" dirty="0"/>
              <a:t>조정된</a:t>
            </a:r>
            <a:r>
              <a:rPr lang="ko-KR" altLang="en-US" sz="2400" dirty="0"/>
              <a:t> </a:t>
            </a:r>
            <a:r>
              <a:rPr lang="ko-KR" altLang="en-US" dirty="0"/>
              <a:t>색깔 비중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ko-KR" altLang="en-US" sz="1100"/>
              <a:t>이전</a:t>
            </a:r>
            <a:r>
              <a:rPr lang="ko-KR" altLang="en-US"/>
              <a:t> 색깔 </a:t>
            </a:r>
            <a:r>
              <a:rPr lang="ko-KR" altLang="en-US" dirty="0"/>
              <a:t>비중    </a:t>
            </a:r>
            <a:r>
              <a:rPr lang="en-US" altLang="ko-KR" dirty="0"/>
              <a:t>–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 </a:t>
            </a:r>
            <a:r>
              <a:rPr lang="en-US" altLang="ko-KR" dirty="0"/>
              <a:t>x 1 x 0.1 )</a:t>
            </a:r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ko-KR" altLang="en-US" sz="1100" dirty="0"/>
              <a:t>조정된</a:t>
            </a:r>
            <a:r>
              <a:rPr lang="ko-KR" altLang="en-US" sz="2400" dirty="0"/>
              <a:t> </a:t>
            </a:r>
            <a:r>
              <a:rPr lang="ko-KR" altLang="en-US" dirty="0"/>
              <a:t>기준값      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ko-KR" altLang="en-US" sz="1100" dirty="0"/>
              <a:t>이전</a:t>
            </a:r>
            <a:r>
              <a:rPr lang="ko-KR" altLang="en-US" dirty="0"/>
              <a:t> 기준값        </a:t>
            </a:r>
            <a:r>
              <a:rPr lang="en-US" altLang="ko-KR" dirty="0"/>
              <a:t>–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 </a:t>
            </a:r>
            <a:r>
              <a:rPr lang="en-US" altLang="ko-KR" dirty="0"/>
              <a:t>x 1 x 0.1 )</a:t>
            </a:r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0144567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선 조정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22" name="Shape 407"/>
          <p:cNvSpPr txBox="1">
            <a:spLocks/>
          </p:cNvSpPr>
          <p:nvPr/>
        </p:nvSpPr>
        <p:spPr>
          <a:xfrm>
            <a:off x="628650" y="1723403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조정 값 </a:t>
            </a:r>
            <a:r>
              <a:rPr lang="en-US" altLang="ko-KR" dirty="0"/>
              <a:t>=</a:t>
            </a:r>
            <a:r>
              <a:rPr lang="ko-KR" altLang="en-US" dirty="0"/>
              <a:t> 오차 * 입력값 * 학습율</a:t>
            </a:r>
            <a:endParaRPr lang="en-US" altLang="ko-KR" dirty="0"/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ko-KR" altLang="en-US" dirty="0"/>
              <a:t>크기 비중 </a:t>
            </a:r>
            <a:r>
              <a:rPr lang="en-US" altLang="ko-KR" dirty="0"/>
              <a:t>	=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 </a:t>
            </a:r>
            <a:r>
              <a:rPr lang="en-US" altLang="ko-KR" dirty="0"/>
              <a:t>	–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 </a:t>
            </a:r>
            <a:r>
              <a:rPr lang="en-US" altLang="ko-KR" dirty="0"/>
              <a:t>x 9 x 0.1 )</a:t>
            </a:r>
            <a:r>
              <a:rPr lang="ko-KR" altLang="en-US" dirty="0"/>
              <a:t>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en-US" altLang="ko-KR" dirty="0"/>
              <a:t>0.1</a:t>
            </a:r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ko-KR" altLang="en-US" dirty="0"/>
              <a:t>색깔 비중 </a:t>
            </a:r>
            <a:r>
              <a:rPr lang="en-US" altLang="ko-KR" dirty="0"/>
              <a:t>	=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     </a:t>
            </a:r>
            <a:r>
              <a:rPr lang="en-US" altLang="ko-KR" dirty="0"/>
              <a:t>	–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 </a:t>
            </a:r>
            <a:r>
              <a:rPr lang="en-US" altLang="ko-KR" dirty="0"/>
              <a:t>x 1 x 0.1 )</a:t>
            </a:r>
            <a:r>
              <a:rPr lang="ko-KR" altLang="en-US" dirty="0"/>
              <a:t>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en-US" altLang="ko-KR" dirty="0"/>
              <a:t>0.9</a:t>
            </a:r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ko-KR" altLang="en-US" dirty="0"/>
              <a:t>기준값       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en-US" altLang="ko-KR" dirty="0"/>
              <a:t>-3.5</a:t>
            </a:r>
            <a:r>
              <a:rPr lang="ko-KR" altLang="en-US" dirty="0"/>
              <a:t> </a:t>
            </a:r>
            <a:r>
              <a:rPr lang="en-US" altLang="ko-KR" dirty="0"/>
              <a:t>	–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 </a:t>
            </a:r>
            <a:r>
              <a:rPr lang="en-US" altLang="ko-KR" dirty="0"/>
              <a:t>x 1 x 0.1 )</a:t>
            </a:r>
            <a:r>
              <a:rPr lang="ko-KR" altLang="en-US" dirty="0"/>
              <a:t>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en-US" altLang="ko-KR" dirty="0"/>
              <a:t>-3.6</a:t>
            </a:r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</p:txBody>
      </p:sp>
      <p:cxnSp>
        <p:nvCxnSpPr>
          <p:cNvPr id="5" name="Shape 416"/>
          <p:cNvCxnSpPr/>
          <p:nvPr/>
        </p:nvCxnSpPr>
        <p:spPr>
          <a:xfrm>
            <a:off x="1663919" y="6104642"/>
            <a:ext cx="1666555" cy="1128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" name="Shape 418"/>
          <p:cNvCxnSpPr/>
          <p:nvPr/>
        </p:nvCxnSpPr>
        <p:spPr>
          <a:xfrm>
            <a:off x="1663919" y="5045407"/>
            <a:ext cx="4351" cy="1082337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0" name="텍스트 상자 9"/>
          <p:cNvSpPr txBox="1"/>
          <p:nvPr/>
        </p:nvSpPr>
        <p:spPr>
          <a:xfrm>
            <a:off x="674689" y="4713144"/>
            <a:ext cx="18225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1400" dirty="0"/>
              <a:t>1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</a:t>
            </a:r>
            <a:r>
              <a:rPr lang="en-US" altLang="ko-KR" sz="1400" dirty="0"/>
              <a:t>1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</a:t>
            </a:r>
            <a:r>
              <a:rPr lang="en-US" altLang="ko-KR" sz="1400" dirty="0"/>
              <a:t>-3.5</a:t>
            </a:r>
            <a:r>
              <a:rPr lang="ko-KR" altLang="en-US" sz="1400" dirty="0"/>
              <a:t> </a:t>
            </a:r>
            <a:r>
              <a:rPr lang="en-US" altLang="ko-KR" sz="1400" dirty="0"/>
              <a:t>=</a:t>
            </a:r>
            <a:r>
              <a:rPr lang="ko-KR" altLang="en-US" sz="1400" dirty="0"/>
              <a:t> </a:t>
            </a:r>
            <a:r>
              <a:rPr lang="en-US" altLang="ko-KR" sz="1400" dirty="0"/>
              <a:t>0</a:t>
            </a:r>
            <a:endParaRPr kumimoji="1" lang="ko-KR" altLang="en-US" sz="1400" dirty="0"/>
          </a:p>
        </p:txBody>
      </p:sp>
      <p:cxnSp>
        <p:nvCxnSpPr>
          <p:cNvPr id="11" name="Shape 416"/>
          <p:cNvCxnSpPr/>
          <p:nvPr/>
        </p:nvCxnSpPr>
        <p:spPr>
          <a:xfrm>
            <a:off x="5818229" y="6104642"/>
            <a:ext cx="1666555" cy="1128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3" name="Shape 418"/>
          <p:cNvCxnSpPr/>
          <p:nvPr/>
        </p:nvCxnSpPr>
        <p:spPr>
          <a:xfrm>
            <a:off x="5818229" y="5045407"/>
            <a:ext cx="4351" cy="1082337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4" name="텍스트 상자 13"/>
          <p:cNvSpPr txBox="1"/>
          <p:nvPr/>
        </p:nvSpPr>
        <p:spPr>
          <a:xfrm>
            <a:off x="4828999" y="4713144"/>
            <a:ext cx="18225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1400" dirty="0"/>
              <a:t>0.1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</a:t>
            </a:r>
            <a:r>
              <a:rPr lang="en-US" altLang="ko-KR" sz="1400" dirty="0"/>
              <a:t>0.9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</a:t>
            </a:r>
            <a:r>
              <a:rPr lang="en-US" altLang="ko-KR" sz="1400" dirty="0"/>
              <a:t>-3.6</a:t>
            </a:r>
            <a:r>
              <a:rPr lang="ko-KR" altLang="en-US" sz="1400" dirty="0"/>
              <a:t> </a:t>
            </a:r>
            <a:r>
              <a:rPr lang="en-US" altLang="ko-KR" sz="1400" dirty="0"/>
              <a:t>=</a:t>
            </a:r>
            <a:r>
              <a:rPr lang="ko-KR" altLang="en-US" sz="1400" dirty="0"/>
              <a:t> </a:t>
            </a:r>
            <a:r>
              <a:rPr lang="en-US" altLang="ko-KR" sz="1400" dirty="0"/>
              <a:t>0</a:t>
            </a:r>
            <a:endParaRPr kumimoji="1" lang="ko-KR" altLang="en-US" sz="1400" dirty="0"/>
          </a:p>
        </p:txBody>
      </p:sp>
      <p:sp>
        <p:nvSpPr>
          <p:cNvPr id="17" name="Shape 473"/>
          <p:cNvSpPr/>
          <p:nvPr/>
        </p:nvSpPr>
        <p:spPr>
          <a:xfrm>
            <a:off x="7113181" y="5790117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" name="Shape 473"/>
          <p:cNvSpPr/>
          <p:nvPr/>
        </p:nvSpPr>
        <p:spPr>
          <a:xfrm>
            <a:off x="3107190" y="5765876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6" name="Shape 417"/>
          <p:cNvCxnSpPr/>
          <p:nvPr/>
        </p:nvCxnSpPr>
        <p:spPr>
          <a:xfrm>
            <a:off x="1346923" y="5114763"/>
            <a:ext cx="1174543" cy="1121210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2" name="Shape 417"/>
          <p:cNvCxnSpPr/>
          <p:nvPr/>
        </p:nvCxnSpPr>
        <p:spPr>
          <a:xfrm>
            <a:off x="5476963" y="5031301"/>
            <a:ext cx="2763270" cy="1073341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6" name="오른쪽 화살표[R] 15"/>
          <p:cNvSpPr/>
          <p:nvPr/>
        </p:nvSpPr>
        <p:spPr>
          <a:xfrm>
            <a:off x="3973100" y="5392785"/>
            <a:ext cx="861237" cy="3503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4291084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선의 학습 실 예</a:t>
            </a:r>
            <a:r>
              <a:rPr kumimoji="1" lang="en-US" altLang="ko-KR"/>
              <a:t>	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Shape 619" descr="Perceptron learning to classify. Sample Data is a logical AND. Quick Version. Slow Version in Part 2." title="Perceptron Learning Algorithm 1 - AND">
            <a:hlinkClick r:id="rId2"/>
          </p:cNvPr>
          <p:cNvSpPr/>
          <p:nvPr/>
        </p:nvSpPr>
        <p:spPr>
          <a:xfrm>
            <a:off x="106530" y="1751013"/>
            <a:ext cx="4572000" cy="3429000"/>
          </a:xfrm>
          <a:prstGeom prst="rect">
            <a:avLst/>
          </a:prstGeom>
          <a:blipFill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" name="Shape 620"/>
          <p:cNvSpPr txBox="1"/>
          <p:nvPr/>
        </p:nvSpPr>
        <p:spPr>
          <a:xfrm>
            <a:off x="2789029" y="5544913"/>
            <a:ext cx="3549300" cy="32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u="sng">
                <a:solidFill>
                  <a:schemeClr val="hlink"/>
                </a:solidFill>
                <a:hlinkClick r:id="rId4"/>
              </a:rPr>
              <a:t>https://www.youtube.com/watch?v=tYxkIOTdeu8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46085A6-C95E-43B7-8DF0-0513D46F8D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8928" y="1162845"/>
            <a:ext cx="5937504" cy="3339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05729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선의 학습 실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Shape 626" descr="Data Visualization - The perceptron Visualization" title="The perceptron visualization">
            <a:hlinkClick r:id="rId2"/>
          </p:cNvPr>
          <p:cNvSpPr/>
          <p:nvPr/>
        </p:nvSpPr>
        <p:spPr>
          <a:xfrm>
            <a:off x="2203554" y="2107488"/>
            <a:ext cx="4572000" cy="3429000"/>
          </a:xfrm>
          <a:prstGeom prst="rect">
            <a:avLst/>
          </a:prstGeom>
          <a:blipFill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" name="Shape 627"/>
          <p:cNvSpPr txBox="1"/>
          <p:nvPr/>
        </p:nvSpPr>
        <p:spPr>
          <a:xfrm>
            <a:off x="2823729" y="5569388"/>
            <a:ext cx="3549300" cy="32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altLang="ko-KR" sz="1200" u="sng">
                <a:solidFill>
                  <a:schemeClr val="hlink"/>
                </a:solidFill>
                <a:hlinkClick r:id="rId4"/>
              </a:rPr>
              <a:t>https://www.youtube.com/embed/V2MMyk7bdWY</a:t>
            </a:r>
          </a:p>
        </p:txBody>
      </p:sp>
    </p:spTree>
    <p:extLst>
      <p:ext uri="{BB962C8B-B14F-4D97-AF65-F5344CB8AC3E}">
        <p14:creationId xmlns:p14="http://schemas.microsoft.com/office/powerpoint/2010/main" val="40386072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/>
              <a:t>실제로 저 간단한 로직으로 선을 찾을 수 있다</a:t>
            </a:r>
            <a:r>
              <a:rPr kumimoji="1" lang="en-US" altLang="ko-KR"/>
              <a:t>.</a:t>
            </a:r>
          </a:p>
          <a:p>
            <a:pPr marL="0" indent="0">
              <a:buNone/>
            </a:pPr>
            <a:r>
              <a:rPr kumimoji="1" lang="ko-KR" altLang="en-US"/>
              <a:t>학습할 수 있다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선을 찾을 수 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29" name="Shape 6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39676" y="3072676"/>
            <a:ext cx="4880599" cy="27114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388805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/>
              <a:t>로봇을 위한 프로그램을 작성해야 한다</a:t>
            </a:r>
            <a:r>
              <a:rPr kumimoji="1" lang="en-US" altLang="ko-KR" dirty="0"/>
              <a:t>.</a:t>
            </a:r>
          </a:p>
          <a:p>
            <a:pPr lvl="1"/>
            <a:r>
              <a:rPr kumimoji="1" lang="en-US" altLang="ko-KR" dirty="0"/>
              <a:t>‘xxx</a:t>
            </a:r>
            <a:r>
              <a:rPr kumimoji="1" lang="ko-KR" altLang="en-US"/>
              <a:t>하면 우측 상자에</a:t>
            </a:r>
            <a:r>
              <a:rPr kumimoji="1" lang="en-US" altLang="ko-KR" dirty="0"/>
              <a:t>,</a:t>
            </a:r>
            <a:r>
              <a:rPr kumimoji="1" lang="ko-KR" altLang="en-US"/>
              <a:t> 그렇지 않은 경우 좌측 상자에</a:t>
            </a:r>
            <a:r>
              <a:rPr kumimoji="1" lang="en-US" altLang="ko-KR" dirty="0"/>
              <a:t>’</a:t>
            </a:r>
          </a:p>
          <a:p>
            <a:pPr lvl="1"/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/>
              <a:t>감잡고 분류할 때 사용한 기준을 하드코딩해야 한다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귤 익은 것 분류하기 </a:t>
            </a:r>
            <a:r>
              <a:rPr kumimoji="1" lang="en-US" altLang="ko-KR" dirty="0"/>
              <a:t>-</a:t>
            </a:r>
            <a:r>
              <a:rPr kumimoji="1" lang="ko-KR" altLang="en-US"/>
              <a:t> 로봇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6944094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ko-KR" altLang="en-US" dirty="0"/>
              <a:t>크기에다가 색깔을 추가하니 더 잘된다</a:t>
            </a:r>
            <a:r>
              <a:rPr kumimoji="1" lang="en-US" altLang="ko-KR" dirty="0"/>
              <a:t>. ← </a:t>
            </a:r>
            <a:r>
              <a:rPr kumimoji="1" lang="ko-KR" altLang="en-US" dirty="0"/>
              <a:t>크기</a:t>
            </a:r>
            <a:r>
              <a:rPr kumimoji="1" lang="en-US" altLang="ko-KR" dirty="0"/>
              <a:t>, </a:t>
            </a:r>
            <a:r>
              <a:rPr kumimoji="1" lang="ko-KR" altLang="en-US" dirty="0"/>
              <a:t>색깔을 입력</a:t>
            </a:r>
            <a:r>
              <a:rPr kumimoji="1" lang="en-US" altLang="ko-KR" dirty="0"/>
              <a:t>,</a:t>
            </a:r>
            <a:r>
              <a:rPr kumimoji="1" lang="ko-KR" altLang="en-US" dirty="0"/>
              <a:t> 특질</a:t>
            </a:r>
            <a:r>
              <a:rPr kumimoji="1" lang="en-US" altLang="ko-KR" dirty="0"/>
              <a:t>(feature)</a:t>
            </a:r>
            <a:r>
              <a:rPr kumimoji="1" lang="ko-KR" altLang="en-US" dirty="0"/>
              <a:t>라 한다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각 사과 마다 </a:t>
            </a:r>
            <a:r>
              <a:rPr kumimoji="1" lang="en-US" altLang="ko-KR" dirty="0"/>
              <a:t>2</a:t>
            </a:r>
            <a:r>
              <a:rPr kumimoji="1" lang="ko-KR" altLang="en-US" dirty="0"/>
              <a:t>개 값의 특질이 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크기 </a:t>
            </a:r>
            <a:r>
              <a:rPr kumimoji="1" lang="en-US" altLang="ko-KR" dirty="0"/>
              <a:t>3, </a:t>
            </a:r>
            <a:r>
              <a:rPr kumimoji="1" lang="ko-KR" altLang="en-US" dirty="0"/>
              <a:t>색깔 </a:t>
            </a:r>
            <a:r>
              <a:rPr kumimoji="1" lang="en-US" altLang="ko-KR" dirty="0"/>
              <a:t>2 ← </a:t>
            </a:r>
            <a:r>
              <a:rPr kumimoji="1" lang="ko-KR" altLang="en-US" dirty="0"/>
              <a:t>입력 벡터 혹은 특질 벡터라 한다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사과 예의 경우 </a:t>
            </a:r>
            <a:r>
              <a:rPr kumimoji="1" lang="en-US" altLang="ko-KR" dirty="0"/>
              <a:t>2</a:t>
            </a:r>
            <a:r>
              <a:rPr kumimoji="1" lang="ko-KR" altLang="en-US" dirty="0"/>
              <a:t>개 특질</a:t>
            </a:r>
            <a:r>
              <a:rPr kumimoji="1" lang="en-US" altLang="ko-KR" dirty="0"/>
              <a:t>(</a:t>
            </a:r>
            <a:r>
              <a:rPr kumimoji="1" lang="ko-KR" altLang="en-US" dirty="0"/>
              <a:t>크기</a:t>
            </a:r>
            <a:r>
              <a:rPr kumimoji="1" lang="en-US" altLang="ko-KR" dirty="0"/>
              <a:t>, </a:t>
            </a:r>
            <a:r>
              <a:rPr kumimoji="1" lang="ko-KR" altLang="en-US" dirty="0"/>
              <a:t>색깔</a:t>
            </a:r>
            <a:r>
              <a:rPr kumimoji="1" lang="en-US" altLang="ko-KR" dirty="0"/>
              <a:t>)</a:t>
            </a:r>
            <a:r>
              <a:rPr kumimoji="1" lang="ko-KR" altLang="en-US" dirty="0"/>
              <a:t>을 사용했다</a:t>
            </a:r>
            <a:r>
              <a:rPr kumimoji="1" lang="en-US" altLang="ko-KR" dirty="0"/>
              <a:t>. ← </a:t>
            </a:r>
            <a:r>
              <a:rPr kumimoji="1" lang="ko-KR" altLang="en-US" dirty="0"/>
              <a:t>입력 벡터가 </a:t>
            </a:r>
            <a:r>
              <a:rPr kumimoji="1" lang="en-US" altLang="ko-KR" dirty="0"/>
              <a:t>2</a:t>
            </a:r>
            <a:r>
              <a:rPr kumimoji="1" lang="ko-KR" altLang="en-US" dirty="0"/>
              <a:t>차원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학습을 한다는 건 선을 구성하는 </a:t>
            </a:r>
            <a:r>
              <a:rPr kumimoji="1" lang="en-US" altLang="ko-KR" dirty="0"/>
              <a:t>3</a:t>
            </a:r>
            <a:r>
              <a:rPr kumimoji="1" lang="ko-KR" altLang="en-US" dirty="0"/>
              <a:t>개의 값을 찾는 것이다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각 입력에 곱해지는 </a:t>
            </a:r>
            <a:r>
              <a:rPr kumimoji="1" lang="en-US" altLang="ko-KR" dirty="0"/>
              <a:t>w</a:t>
            </a:r>
            <a:r>
              <a:rPr kumimoji="1" lang="en-US" altLang="ko-KR" baseline="-25000" dirty="0"/>
              <a:t>1</a:t>
            </a:r>
            <a:r>
              <a:rPr kumimoji="1" lang="en-US" altLang="ko-KR" dirty="0"/>
              <a:t>, w</a:t>
            </a:r>
            <a:r>
              <a:rPr kumimoji="1" lang="en-US" altLang="ko-KR" baseline="-25000" dirty="0"/>
              <a:t>2</a:t>
            </a:r>
            <a:r>
              <a:rPr kumimoji="1" lang="ko-KR" altLang="en-US" dirty="0"/>
              <a:t>들을 가중치</a:t>
            </a:r>
            <a:r>
              <a:rPr kumimoji="1" lang="en-US" altLang="ko-KR" dirty="0"/>
              <a:t>(weight)</a:t>
            </a:r>
            <a:r>
              <a:rPr kumimoji="1" lang="ko-KR" altLang="en-US" dirty="0"/>
              <a:t>라 칭한다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용어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4023146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비용 함수와 학습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50582841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628650" y="2102940"/>
            <a:ext cx="3586734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kumimoji="1" lang="ko-KR" altLang="en-US"/>
              <a:t>귤의 예에서</a:t>
            </a:r>
            <a:r>
              <a:rPr kumimoji="1" lang="en-US" altLang="ko-KR"/>
              <a:t>, </a:t>
            </a:r>
            <a:r>
              <a:rPr kumimoji="1" lang="ko-KR" altLang="en-US"/>
              <a:t>그 기준의 값에 따라 오차의 크기가 결정된다</a:t>
            </a:r>
            <a:r>
              <a:rPr kumimoji="1" lang="en-US" altLang="ko-KR"/>
              <a:t>.</a:t>
            </a:r>
          </a:p>
          <a:p>
            <a:pPr marL="0" indent="0">
              <a:buNone/>
            </a:pPr>
            <a:endParaRPr kumimoji="1" lang="en-US" altLang="ko-KR"/>
          </a:p>
          <a:p>
            <a:pPr marL="0" indent="0">
              <a:buNone/>
            </a:pPr>
            <a:r>
              <a:rPr kumimoji="1" lang="ko-KR" altLang="en-US"/>
              <a:t>결국 학습의 목표는 오차를 최소로</a:t>
            </a:r>
            <a:r>
              <a:rPr kumimoji="1" lang="en-US" altLang="ko-KR"/>
              <a:t>, </a:t>
            </a:r>
            <a:r>
              <a:rPr kumimoji="1" lang="ko-KR" altLang="en-US"/>
              <a:t>혹은 오차함수의 값이 최소가되는 </a:t>
            </a:r>
            <a:r>
              <a:rPr kumimoji="1" lang="en-US" altLang="ko-KR"/>
              <a:t>w</a:t>
            </a:r>
            <a:r>
              <a:rPr kumimoji="1" lang="ko-KR" altLang="en-US"/>
              <a:t>를 찾는것</a:t>
            </a:r>
            <a:r>
              <a:rPr kumimoji="1" lang="en-US" altLang="ko-KR"/>
              <a:t>.</a:t>
            </a:r>
          </a:p>
          <a:p>
            <a:pPr marL="0" indent="0">
              <a:buNone/>
            </a:pPr>
            <a:endParaRPr kumimoji="1" lang="en-US" altLang="ko-KR"/>
          </a:p>
          <a:p>
            <a:pPr marL="0" indent="0">
              <a:buNone/>
            </a:pPr>
            <a:r>
              <a:rPr kumimoji="1" lang="ko-KR" altLang="en-US"/>
              <a:t>비용 함수는 모델을 구성하는 가중치</a:t>
            </a:r>
            <a:r>
              <a:rPr kumimoji="1" lang="en-US" altLang="ko-KR"/>
              <a:t>(w)</a:t>
            </a:r>
            <a:r>
              <a:rPr kumimoji="1" lang="ko-KR" altLang="en-US"/>
              <a:t>의 함수이다</a:t>
            </a:r>
            <a:r>
              <a:rPr kumimoji="1" lang="en-US" altLang="ko-KR"/>
              <a:t>.</a:t>
            </a:r>
          </a:p>
          <a:p>
            <a:pPr marL="0" indent="0">
              <a:buNone/>
            </a:pPr>
            <a:endParaRPr kumimoji="1" lang="en-US" altLang="ko-KR"/>
          </a:p>
          <a:p>
            <a:pPr marL="0" indent="0">
              <a:buNone/>
            </a:pPr>
            <a:r>
              <a:rPr kumimoji="1" lang="ko-KR" altLang="en-US"/>
              <a:t>예에서의 기준값에 의해 발생하는 오차의 정도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비용 함수</a:t>
            </a:r>
            <a:r>
              <a:rPr kumimoji="1" lang="en-US" altLang="ko-KR"/>
              <a:t>(Cost Function)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Shape 6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53128" y="4725161"/>
            <a:ext cx="4427375" cy="1283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6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06202" y="2277199"/>
            <a:ext cx="3368800" cy="24983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224271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/>
              <a:t>비용함수를 최소로 하는 </a:t>
            </a:r>
            <a:r>
              <a:rPr kumimoji="1" lang="en-US" altLang="ko-KR"/>
              <a:t>w</a:t>
            </a:r>
            <a:r>
              <a:rPr kumimoji="1" lang="ko-KR" altLang="en-US"/>
              <a:t>를 찾는 것이</a:t>
            </a:r>
            <a:r>
              <a:rPr kumimoji="1" lang="en-US" altLang="ko-KR"/>
              <a:t> </a:t>
            </a:r>
            <a:r>
              <a:rPr kumimoji="1" lang="ko-KR" altLang="en-US"/>
              <a:t>학습이다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학습과 비용함수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7" name="Shape 64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887600" y="3191599"/>
            <a:ext cx="3368800" cy="2498399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아래쪽 화살표[D] 5"/>
          <p:cNvSpPr/>
          <p:nvPr/>
        </p:nvSpPr>
        <p:spPr>
          <a:xfrm>
            <a:off x="4115851" y="4622738"/>
            <a:ext cx="338328" cy="820758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4730770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/>
              <a:t>오차평면에서 공을 올려 놓았을 때 공이 굴러가는 방향</a:t>
            </a:r>
            <a:r>
              <a:rPr kumimoji="1" lang="en-US" altLang="ko-KR"/>
              <a:t>(</a:t>
            </a:r>
            <a:r>
              <a:rPr kumimoji="1" lang="ko-KR" altLang="en-US"/>
              <a:t>오차가 적어지는 방향</a:t>
            </a:r>
            <a:r>
              <a:rPr kumimoji="1" lang="en-US" altLang="ko-KR"/>
              <a:t>)</a:t>
            </a:r>
            <a:r>
              <a:rPr kumimoji="1" lang="ko-KR" altLang="en-US"/>
              <a:t>으로 </a:t>
            </a:r>
            <a:r>
              <a:rPr kumimoji="1" lang="en-US" altLang="ko-KR"/>
              <a:t>w</a:t>
            </a:r>
            <a:r>
              <a:rPr kumimoji="1" lang="ko-KR" altLang="en-US"/>
              <a:t>를 조정한다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경사 하강법</a:t>
            </a:r>
            <a:r>
              <a:rPr kumimoji="1" lang="en-US" altLang="ko-KR"/>
              <a:t>(Gradient Descent)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Shape 6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87600" y="3191599"/>
            <a:ext cx="3368800" cy="24983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" name="직선 연결선[R] 6"/>
          <p:cNvCxnSpPr/>
          <p:nvPr/>
        </p:nvCxnSpPr>
        <p:spPr>
          <a:xfrm flipH="1">
            <a:off x="4412974" y="3824577"/>
            <a:ext cx="1677725" cy="1969882"/>
          </a:xfrm>
          <a:prstGeom prst="line">
            <a:avLst/>
          </a:prstGeom>
          <a:ln w="539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텍스트 상자 10"/>
          <p:cNvSpPr txBox="1"/>
          <p:nvPr/>
        </p:nvSpPr>
        <p:spPr>
          <a:xfrm>
            <a:off x="6056980" y="3670688"/>
            <a:ext cx="5645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400"/>
              <a:t>경사</a:t>
            </a:r>
          </a:p>
        </p:txBody>
      </p:sp>
      <p:sp>
        <p:nvSpPr>
          <p:cNvPr id="12" name="타원 11"/>
          <p:cNvSpPr/>
          <p:nvPr/>
        </p:nvSpPr>
        <p:spPr>
          <a:xfrm>
            <a:off x="4882101" y="4734996"/>
            <a:ext cx="262393" cy="2743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14" name="직선 화살표 연결선 13"/>
          <p:cNvCxnSpPr/>
          <p:nvPr/>
        </p:nvCxnSpPr>
        <p:spPr>
          <a:xfrm flipH="1">
            <a:off x="4663440" y="4880586"/>
            <a:ext cx="349857" cy="413467"/>
          </a:xfrm>
          <a:prstGeom prst="straightConnector1">
            <a:avLst/>
          </a:prstGeom>
          <a:ln w="50800"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299035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 dirty="0"/>
              <a:t>경사하강법은 비용함수를 구하고</a:t>
            </a:r>
            <a:r>
              <a:rPr kumimoji="1" lang="en-US" altLang="ko-KR" dirty="0"/>
              <a:t>, </a:t>
            </a:r>
            <a:r>
              <a:rPr kumimoji="1" lang="ko-KR" altLang="en-US" dirty="0"/>
              <a:t>이를 각 </a:t>
            </a:r>
            <a:r>
              <a:rPr kumimoji="1" lang="en-US" altLang="ko-KR" dirty="0"/>
              <a:t>weight </a:t>
            </a:r>
            <a:r>
              <a:rPr kumimoji="1" lang="ko-KR" altLang="en-US" dirty="0"/>
              <a:t>별로 편미분하면 각 </a:t>
            </a:r>
            <a:r>
              <a:rPr kumimoji="1" lang="en-US" altLang="ko-KR" dirty="0"/>
              <a:t>weight </a:t>
            </a:r>
            <a:r>
              <a:rPr kumimoji="1" lang="ko-KR" altLang="en-US" dirty="0"/>
              <a:t>별로 수정할 다음 값을 구할 수 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그렇다고 한다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선형 모델</a:t>
            </a:r>
            <a:r>
              <a:rPr kumimoji="1" lang="en-US" altLang="ko-KR" dirty="0"/>
              <a:t>(w</a:t>
            </a:r>
            <a:r>
              <a:rPr kumimoji="1" lang="en-US" altLang="ko-KR" baseline="-25000" dirty="0"/>
              <a:t>1</a:t>
            </a:r>
            <a:r>
              <a:rPr kumimoji="1" lang="en-US" altLang="ko-KR" dirty="0"/>
              <a:t>x</a:t>
            </a:r>
            <a:r>
              <a:rPr kumimoji="1" lang="en-US" altLang="ko-KR" baseline="-25000" dirty="0"/>
              <a:t>1</a:t>
            </a:r>
            <a:r>
              <a:rPr kumimoji="1" lang="en-US" altLang="ko-KR" dirty="0"/>
              <a:t> + w</a:t>
            </a:r>
            <a:r>
              <a:rPr kumimoji="1" lang="en-US" altLang="ko-KR" baseline="-25000" dirty="0"/>
              <a:t>2</a:t>
            </a:r>
            <a:r>
              <a:rPr kumimoji="1" lang="en-US" altLang="ko-KR" dirty="0"/>
              <a:t>x</a:t>
            </a:r>
            <a:r>
              <a:rPr kumimoji="1" lang="en-US" altLang="ko-KR" baseline="-25000" dirty="0"/>
              <a:t>2</a:t>
            </a:r>
            <a:r>
              <a:rPr kumimoji="1" lang="en-US" altLang="ko-KR" dirty="0"/>
              <a:t> = b)</a:t>
            </a:r>
            <a:r>
              <a:rPr kumimoji="1" lang="ko-KR" altLang="en-US" dirty="0"/>
              <a:t>에서는 경사하강법의 결과가 직관적으로 설명했던 방법과 동일하다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결국 사과예에서 학습한 방법은 경사하강법을 사용한 것이다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사과 예에서 학습방법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3136492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1762" y="2103438"/>
            <a:ext cx="5620476" cy="4351337"/>
          </a:xfr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경사하강법 알고리즘들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hape 677"/>
          <p:cNvSpPr txBox="1"/>
          <p:nvPr/>
        </p:nvSpPr>
        <p:spPr>
          <a:xfrm>
            <a:off x="6525000" y="6032060"/>
            <a:ext cx="26190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https://</a:t>
            </a:r>
            <a:r>
              <a:rPr lang="en" sz="600" dirty="0" err="1"/>
              <a:t>imgur.com</a:t>
            </a:r>
            <a:r>
              <a:rPr lang="en" sz="600" dirty="0"/>
              <a:t>/a/</a:t>
            </a:r>
            <a:r>
              <a:rPr lang="en" sz="600"/>
              <a:t>Hqolp</a:t>
            </a:r>
            <a:endParaRPr lang="en" sz="600" dirty="0"/>
          </a:p>
        </p:txBody>
      </p:sp>
    </p:spTree>
    <p:extLst>
      <p:ext uri="{BB962C8B-B14F-4D97-AF65-F5344CB8AC3E}">
        <p14:creationId xmlns:p14="http://schemas.microsoft.com/office/powerpoint/2010/main" val="4545178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신경망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56348656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en" altLang="ko-KR" dirty="0" err="1"/>
              <a:t>여러개의</a:t>
            </a:r>
            <a:r>
              <a:rPr lang="en" altLang="ko-KR" dirty="0"/>
              <a:t> </a:t>
            </a:r>
            <a:r>
              <a:rPr lang="en" altLang="ko-KR" dirty="0" err="1"/>
              <a:t>수상돌기에서</a:t>
            </a:r>
            <a:r>
              <a:rPr lang="en" altLang="ko-KR" dirty="0"/>
              <a:t> </a:t>
            </a:r>
            <a:r>
              <a:rPr lang="en" altLang="ko-KR" dirty="0" err="1"/>
              <a:t>자극이</a:t>
            </a:r>
            <a:r>
              <a:rPr lang="en" altLang="ko-KR" dirty="0"/>
              <a:t> </a:t>
            </a:r>
            <a:r>
              <a:rPr lang="en" altLang="ko-KR" dirty="0" err="1"/>
              <a:t>합해져서</a:t>
            </a: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endParaRPr lang="en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 err="1"/>
              <a:t>그</a:t>
            </a:r>
            <a:r>
              <a:rPr lang="en" altLang="ko-KR" dirty="0"/>
              <a:t> </a:t>
            </a:r>
            <a:r>
              <a:rPr lang="en" altLang="ko-KR" dirty="0" err="1"/>
              <a:t>값이</a:t>
            </a:r>
            <a:r>
              <a:rPr lang="en" altLang="ko-KR" dirty="0"/>
              <a:t> </a:t>
            </a:r>
            <a:r>
              <a:rPr lang="en" altLang="ko-KR" dirty="0" err="1"/>
              <a:t>어느</a:t>
            </a:r>
            <a:r>
              <a:rPr lang="en" altLang="ko-KR" dirty="0"/>
              <a:t> </a:t>
            </a:r>
            <a:r>
              <a:rPr lang="en" altLang="ko-KR" dirty="0" err="1"/>
              <a:t>값</a:t>
            </a:r>
            <a:r>
              <a:rPr lang="en" altLang="ko-KR" dirty="0"/>
              <a:t> </a:t>
            </a:r>
            <a:r>
              <a:rPr lang="en" altLang="ko-KR" dirty="0" err="1"/>
              <a:t>이상일</a:t>
            </a:r>
            <a:r>
              <a:rPr lang="en" altLang="ko-KR" dirty="0"/>
              <a:t> </a:t>
            </a:r>
            <a:r>
              <a:rPr lang="en" altLang="ko-KR" dirty="0" err="1"/>
              <a:t>경우</a:t>
            </a: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endParaRPr lang="en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 err="1"/>
              <a:t>축색돌기로</a:t>
            </a:r>
            <a:r>
              <a:rPr lang="en" altLang="ko-KR" dirty="0"/>
              <a:t> </a:t>
            </a:r>
            <a:r>
              <a:rPr lang="en" altLang="ko-KR" dirty="0" err="1"/>
              <a:t>자극을</a:t>
            </a:r>
            <a:r>
              <a:rPr lang="en" altLang="ko-KR" dirty="0"/>
              <a:t> </a:t>
            </a:r>
            <a:r>
              <a:rPr lang="en" altLang="ko-KR" dirty="0" err="1"/>
              <a:t>발생시킨다</a:t>
            </a:r>
            <a:r>
              <a:rPr lang="en" altLang="ko-KR" dirty="0"/>
              <a:t>.</a:t>
            </a:r>
          </a:p>
          <a:p>
            <a:pPr marL="0" indent="0">
              <a:buNone/>
            </a:pP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신경세포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Shape 66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2000" y="2734698"/>
            <a:ext cx="3795252" cy="250589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677"/>
          <p:cNvSpPr txBox="1"/>
          <p:nvPr/>
        </p:nvSpPr>
        <p:spPr>
          <a:xfrm>
            <a:off x="6525000" y="6032060"/>
            <a:ext cx="26190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" dirty="0"/>
              <a:t>http://</a:t>
            </a:r>
            <a:r>
              <a:rPr lang="en" sz="600" dirty="0" err="1"/>
              <a:t>m.blog.daum.net</a:t>
            </a:r>
            <a:r>
              <a:rPr lang="en" sz="600" dirty="0"/>
              <a:t>/lpds417/17453443</a:t>
            </a:r>
          </a:p>
        </p:txBody>
      </p:sp>
    </p:spTree>
    <p:extLst>
      <p:ext uri="{BB962C8B-B14F-4D97-AF65-F5344CB8AC3E}">
        <p14:creationId xmlns:p14="http://schemas.microsoft.com/office/powerpoint/2010/main" val="25785644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신경세포와 유사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Shape 67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28650" y="2218644"/>
            <a:ext cx="3551390" cy="246512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6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1718" y="2218644"/>
            <a:ext cx="3815186" cy="2594678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Shape 677"/>
          <p:cNvSpPr txBox="1"/>
          <p:nvPr/>
        </p:nvSpPr>
        <p:spPr>
          <a:xfrm>
            <a:off x="6525000" y="6032060"/>
            <a:ext cx="26190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"/>
              <a:t>http://</a:t>
            </a:r>
            <a:r>
              <a:rPr lang="en" sz="600" err="1"/>
              <a:t>m.blog.daum.net</a:t>
            </a:r>
            <a:r>
              <a:rPr lang="en" sz="600"/>
              <a:t>/lpds417/17453443</a:t>
            </a:r>
          </a:p>
        </p:txBody>
      </p:sp>
    </p:spTree>
    <p:extLst>
      <p:ext uri="{BB962C8B-B14F-4D97-AF65-F5344CB8AC3E}">
        <p14:creationId xmlns:p14="http://schemas.microsoft.com/office/powerpoint/2010/main" val="1712210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ko-KR" dirty="0"/>
              <a:t>2</a:t>
            </a:r>
            <a:r>
              <a:rPr kumimoji="1" lang="ko-KR" altLang="en-US"/>
              <a:t>개 상자의 것을 보고 삼았던 기준은 크기</a:t>
            </a: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/>
              <a:t>큰 것은 익은 것</a:t>
            </a:r>
            <a:r>
              <a:rPr kumimoji="1" lang="en-US" altLang="ko-KR" dirty="0"/>
              <a:t>,</a:t>
            </a:r>
            <a:r>
              <a:rPr kumimoji="1" lang="ko-KR" altLang="en-US"/>
              <a:t> 작은 것은 안 익은 것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r>
              <a:rPr kumimoji="1" lang="ko-KR" altLang="en-US"/>
              <a:t>대충 있었던 크기를 측정하고 그것을 하드 코딩</a:t>
            </a:r>
            <a:r>
              <a:rPr kumimoji="1" lang="en-US" altLang="ko-KR" dirty="0"/>
              <a:t>.</a:t>
            </a:r>
          </a:p>
          <a:p>
            <a:pPr lvl="1"/>
            <a:r>
              <a:rPr kumimoji="1" lang="en-US" altLang="ko-KR" dirty="0"/>
              <a:t>‘if(size &gt; 7.5) then </a:t>
            </a:r>
            <a:r>
              <a:rPr kumimoji="1" lang="is-IS" altLang="ko-KR"/>
              <a:t>…’</a:t>
            </a:r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귤 익은 것 분류하기 </a:t>
            </a:r>
            <a:r>
              <a:rPr kumimoji="1" lang="en-US" altLang="ko-KR" dirty="0"/>
              <a:t>-</a:t>
            </a:r>
            <a:r>
              <a:rPr kumimoji="1" lang="ko-KR" altLang="en-US"/>
              <a:t> 로봇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5" name="Shape 99"/>
          <p:cNvCxnSpPr/>
          <p:nvPr/>
        </p:nvCxnSpPr>
        <p:spPr>
          <a:xfrm rot="10800000" flipH="1">
            <a:off x="1670827" y="5592012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100"/>
          <p:cNvSpPr txBox="1"/>
          <p:nvPr/>
        </p:nvSpPr>
        <p:spPr>
          <a:xfrm>
            <a:off x="6807927" y="5560987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크다</a:t>
            </a:r>
          </a:p>
        </p:txBody>
      </p:sp>
      <p:sp>
        <p:nvSpPr>
          <p:cNvPr id="7" name="Shape 101"/>
          <p:cNvSpPr txBox="1"/>
          <p:nvPr/>
        </p:nvSpPr>
        <p:spPr>
          <a:xfrm>
            <a:off x="1551602" y="5600862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작다</a:t>
            </a:r>
          </a:p>
        </p:txBody>
      </p:sp>
      <p:sp>
        <p:nvSpPr>
          <p:cNvPr id="8" name="Shape 102"/>
          <p:cNvSpPr/>
          <p:nvPr/>
        </p:nvSpPr>
        <p:spPr>
          <a:xfrm>
            <a:off x="6904352" y="5062687"/>
            <a:ext cx="289200" cy="261000"/>
          </a:xfrm>
          <a:prstGeom prst="flowChartConnector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" name="Shape 103"/>
          <p:cNvSpPr/>
          <p:nvPr/>
        </p:nvSpPr>
        <p:spPr>
          <a:xfrm>
            <a:off x="6478402" y="5062687"/>
            <a:ext cx="289200" cy="261000"/>
          </a:xfrm>
          <a:prstGeom prst="flowChartConnector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" name="Shape 104"/>
          <p:cNvSpPr/>
          <p:nvPr/>
        </p:nvSpPr>
        <p:spPr>
          <a:xfrm>
            <a:off x="5899752" y="5094837"/>
            <a:ext cx="289200" cy="261000"/>
          </a:xfrm>
          <a:prstGeom prst="flowChartConnector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" name="Shape 105"/>
          <p:cNvSpPr/>
          <p:nvPr/>
        </p:nvSpPr>
        <p:spPr>
          <a:xfrm>
            <a:off x="5393452" y="5062687"/>
            <a:ext cx="289200" cy="261000"/>
          </a:xfrm>
          <a:prstGeom prst="flowChartConnector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" name="Shape 106"/>
          <p:cNvSpPr/>
          <p:nvPr/>
        </p:nvSpPr>
        <p:spPr>
          <a:xfrm>
            <a:off x="4943377" y="5062687"/>
            <a:ext cx="289200" cy="261000"/>
          </a:xfrm>
          <a:prstGeom prst="flowChartConnector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" name="Shape 107"/>
          <p:cNvSpPr/>
          <p:nvPr/>
        </p:nvSpPr>
        <p:spPr>
          <a:xfrm>
            <a:off x="4445102" y="5094837"/>
            <a:ext cx="289200" cy="261000"/>
          </a:xfrm>
          <a:prstGeom prst="flowChartConnector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" name="Shape 108"/>
          <p:cNvSpPr/>
          <p:nvPr/>
        </p:nvSpPr>
        <p:spPr>
          <a:xfrm>
            <a:off x="3899889" y="5094837"/>
            <a:ext cx="289200" cy="261000"/>
          </a:xfrm>
          <a:prstGeom prst="flowChartConnector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" name="Shape 109"/>
          <p:cNvSpPr/>
          <p:nvPr/>
        </p:nvSpPr>
        <p:spPr>
          <a:xfrm>
            <a:off x="3135127" y="5094837"/>
            <a:ext cx="289200" cy="261000"/>
          </a:xfrm>
          <a:prstGeom prst="flowChartConnector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" name="Shape 110"/>
          <p:cNvSpPr/>
          <p:nvPr/>
        </p:nvSpPr>
        <p:spPr>
          <a:xfrm>
            <a:off x="2733302" y="5094837"/>
            <a:ext cx="289200" cy="261000"/>
          </a:xfrm>
          <a:prstGeom prst="flowChartConnector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" name="Shape 111"/>
          <p:cNvSpPr/>
          <p:nvPr/>
        </p:nvSpPr>
        <p:spPr>
          <a:xfrm>
            <a:off x="2298902" y="5126987"/>
            <a:ext cx="289200" cy="261000"/>
          </a:xfrm>
          <a:prstGeom prst="flowChartConnector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" name="Shape 112"/>
          <p:cNvSpPr/>
          <p:nvPr/>
        </p:nvSpPr>
        <p:spPr>
          <a:xfrm>
            <a:off x="1752827" y="5126987"/>
            <a:ext cx="289200" cy="261000"/>
          </a:xfrm>
          <a:prstGeom prst="flowChartConnector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19" name="Shape 113"/>
          <p:cNvCxnSpPr/>
          <p:nvPr/>
        </p:nvCxnSpPr>
        <p:spPr>
          <a:xfrm flipH="1">
            <a:off x="3638764" y="4378062"/>
            <a:ext cx="5100" cy="1222800"/>
          </a:xfrm>
          <a:prstGeom prst="straightConnector1">
            <a:avLst/>
          </a:prstGeom>
          <a:noFill/>
          <a:ln w="76200" cap="flat" cmpd="sng">
            <a:solidFill>
              <a:schemeClr val="dk1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0" name="Shape 114"/>
          <p:cNvSpPr txBox="1"/>
          <p:nvPr/>
        </p:nvSpPr>
        <p:spPr>
          <a:xfrm>
            <a:off x="3392089" y="3962512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기준</a:t>
            </a:r>
          </a:p>
        </p:txBody>
      </p:sp>
      <p:sp>
        <p:nvSpPr>
          <p:cNvPr id="21" name="Shape 115"/>
          <p:cNvSpPr txBox="1"/>
          <p:nvPr/>
        </p:nvSpPr>
        <p:spPr>
          <a:xfrm>
            <a:off x="5232577" y="4540037"/>
            <a:ext cx="10805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익은거</a:t>
            </a:r>
          </a:p>
        </p:txBody>
      </p:sp>
      <p:sp>
        <p:nvSpPr>
          <p:cNvPr id="22" name="Shape 116"/>
          <p:cNvSpPr txBox="1"/>
          <p:nvPr/>
        </p:nvSpPr>
        <p:spPr>
          <a:xfrm>
            <a:off x="1956816" y="4504962"/>
            <a:ext cx="1326686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안익은거</a:t>
            </a:r>
          </a:p>
        </p:txBody>
      </p:sp>
    </p:spTree>
    <p:extLst>
      <p:ext uri="{BB962C8B-B14F-4D97-AF65-F5344CB8AC3E}">
        <p14:creationId xmlns:p14="http://schemas.microsoft.com/office/powerpoint/2010/main" val="43546559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 dirty="0"/>
              <a:t>선형분리의 문제를 학습할 수 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퍼셉트론</a:t>
            </a:r>
            <a:r>
              <a:rPr kumimoji="1" lang="en-US" altLang="ko-KR"/>
              <a:t>(Perceptron)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9" name="Shape 684"/>
          <p:cNvSpPr/>
          <p:nvPr/>
        </p:nvSpPr>
        <p:spPr>
          <a:xfrm>
            <a:off x="1839518" y="3307822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0" name="Shape 685"/>
          <p:cNvSpPr/>
          <p:nvPr/>
        </p:nvSpPr>
        <p:spPr>
          <a:xfrm>
            <a:off x="1839518" y="4115072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1" name="Shape 686"/>
          <p:cNvSpPr/>
          <p:nvPr/>
        </p:nvSpPr>
        <p:spPr>
          <a:xfrm>
            <a:off x="1839518" y="4993747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2" name="Shape 687"/>
          <p:cNvSpPr/>
          <p:nvPr/>
        </p:nvSpPr>
        <p:spPr>
          <a:xfrm>
            <a:off x="3932643" y="4072197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53" name="Shape 688"/>
          <p:cNvCxnSpPr/>
          <p:nvPr/>
        </p:nvCxnSpPr>
        <p:spPr>
          <a:xfrm>
            <a:off x="2432468" y="3593572"/>
            <a:ext cx="1435800" cy="528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54" name="Shape 689"/>
          <p:cNvCxnSpPr/>
          <p:nvPr/>
        </p:nvCxnSpPr>
        <p:spPr>
          <a:xfrm>
            <a:off x="2432468" y="4322247"/>
            <a:ext cx="1411200" cy="21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55" name="Shape 690"/>
          <p:cNvCxnSpPr/>
          <p:nvPr/>
        </p:nvCxnSpPr>
        <p:spPr>
          <a:xfrm rot="10800000" flipH="1">
            <a:off x="2453893" y="4593647"/>
            <a:ext cx="1389600" cy="57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56" name="Shape 691"/>
          <p:cNvSpPr txBox="1"/>
          <p:nvPr/>
        </p:nvSpPr>
        <p:spPr>
          <a:xfrm>
            <a:off x="1883768" y="3294897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x</a:t>
            </a:r>
            <a:r>
              <a:rPr lang="en" sz="1800" baseline="-25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57" name="Shape 692"/>
          <p:cNvSpPr txBox="1"/>
          <p:nvPr/>
        </p:nvSpPr>
        <p:spPr>
          <a:xfrm>
            <a:off x="1883768" y="4101447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x</a:t>
            </a:r>
            <a:r>
              <a:rPr lang="en" sz="1800" baseline="-25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</a:p>
        </p:txBody>
      </p:sp>
      <p:sp>
        <p:nvSpPr>
          <p:cNvPr id="58" name="Shape 693"/>
          <p:cNvSpPr txBox="1"/>
          <p:nvPr/>
        </p:nvSpPr>
        <p:spPr>
          <a:xfrm>
            <a:off x="1883768" y="4993747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59" name="Shape 694"/>
          <p:cNvSpPr txBox="1"/>
          <p:nvPr/>
        </p:nvSpPr>
        <p:spPr>
          <a:xfrm>
            <a:off x="2955218" y="3422122"/>
            <a:ext cx="4788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w</a:t>
            </a:r>
            <a:r>
              <a:rPr lang="en" sz="1800" baseline="-25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60" name="Shape 695"/>
          <p:cNvSpPr txBox="1"/>
          <p:nvPr/>
        </p:nvSpPr>
        <p:spPr>
          <a:xfrm>
            <a:off x="2930345" y="4007897"/>
            <a:ext cx="478799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w</a:t>
            </a:r>
            <a:r>
              <a:rPr lang="en" sz="1800" baseline="-25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</a:p>
        </p:txBody>
      </p:sp>
      <p:sp>
        <p:nvSpPr>
          <p:cNvPr id="61" name="Shape 696"/>
          <p:cNvSpPr txBox="1"/>
          <p:nvPr/>
        </p:nvSpPr>
        <p:spPr>
          <a:xfrm>
            <a:off x="2974580" y="4543609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b</a:t>
            </a:r>
          </a:p>
        </p:txBody>
      </p:sp>
      <p:sp>
        <p:nvSpPr>
          <p:cNvPr id="62" name="Shape 697"/>
          <p:cNvSpPr txBox="1"/>
          <p:nvPr/>
        </p:nvSpPr>
        <p:spPr>
          <a:xfrm>
            <a:off x="3976393" y="4007884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sp>
        <p:nvSpPr>
          <p:cNvPr id="63" name="Shape 698"/>
          <p:cNvSpPr txBox="1"/>
          <p:nvPr/>
        </p:nvSpPr>
        <p:spPr>
          <a:xfrm>
            <a:off x="4366693" y="3736522"/>
            <a:ext cx="11589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w</a:t>
            </a:r>
            <a:r>
              <a:rPr lang="en" sz="1200" baseline="-25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en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x</a:t>
            </a:r>
            <a:r>
              <a:rPr lang="en" sz="1200" baseline="-25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en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+ w</a:t>
            </a:r>
            <a:r>
              <a:rPr lang="en" sz="1200" baseline="-25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r>
              <a:rPr lang="en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x</a:t>
            </a:r>
            <a:r>
              <a:rPr lang="en" sz="1200" baseline="-25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r>
              <a:rPr lang="en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 b</a:t>
            </a:r>
          </a:p>
        </p:txBody>
      </p:sp>
      <p:cxnSp>
        <p:nvCxnSpPr>
          <p:cNvPr id="64" name="Shape 699"/>
          <p:cNvCxnSpPr/>
          <p:nvPr/>
        </p:nvCxnSpPr>
        <p:spPr>
          <a:xfrm>
            <a:off x="4499430" y="4243797"/>
            <a:ext cx="697800" cy="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65" name="Shape 700"/>
          <p:cNvSpPr/>
          <p:nvPr/>
        </p:nvSpPr>
        <p:spPr>
          <a:xfrm>
            <a:off x="5285243" y="4072197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66" name="Shape 701"/>
          <p:cNvGrpSpPr/>
          <p:nvPr/>
        </p:nvGrpSpPr>
        <p:grpSpPr>
          <a:xfrm>
            <a:off x="5435393" y="4207947"/>
            <a:ext cx="178500" cy="157200"/>
            <a:chOff x="5236475" y="3971925"/>
            <a:chExt cx="178500" cy="157200"/>
          </a:xfrm>
        </p:grpSpPr>
        <p:cxnSp>
          <p:nvCxnSpPr>
            <p:cNvPr id="67" name="Shape 702"/>
            <p:cNvCxnSpPr/>
            <p:nvPr/>
          </p:nvCxnSpPr>
          <p:spPr>
            <a:xfrm flipH="1">
              <a:off x="5329475" y="3971925"/>
              <a:ext cx="6900" cy="157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lg" len="lg"/>
              <a:tailEnd type="none" w="lg" len="lg"/>
            </a:ln>
          </p:spPr>
        </p:cxnSp>
        <p:cxnSp>
          <p:nvCxnSpPr>
            <p:cNvPr id="68" name="Shape 703"/>
            <p:cNvCxnSpPr/>
            <p:nvPr/>
          </p:nvCxnSpPr>
          <p:spPr>
            <a:xfrm rot="10800000">
              <a:off x="5321975" y="3971925"/>
              <a:ext cx="93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lg" len="lg"/>
              <a:tailEnd type="none" w="lg" len="lg"/>
            </a:ln>
          </p:spPr>
        </p:cxnSp>
        <p:cxnSp>
          <p:nvCxnSpPr>
            <p:cNvPr id="69" name="Shape 704"/>
            <p:cNvCxnSpPr/>
            <p:nvPr/>
          </p:nvCxnSpPr>
          <p:spPr>
            <a:xfrm rot="10800000">
              <a:off x="5236475" y="4129125"/>
              <a:ext cx="93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lg" len="lg"/>
              <a:tailEnd type="none" w="lg" len="lg"/>
            </a:ln>
          </p:spPr>
        </p:cxnSp>
      </p:grpSp>
      <p:sp>
        <p:nvSpPr>
          <p:cNvPr id="70" name="Shape 705"/>
          <p:cNvSpPr txBox="1"/>
          <p:nvPr/>
        </p:nvSpPr>
        <p:spPr>
          <a:xfrm>
            <a:off x="6562218" y="4062147"/>
            <a:ext cx="11589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0 or 1</a:t>
            </a:r>
          </a:p>
        </p:txBody>
      </p:sp>
      <p:cxnSp>
        <p:nvCxnSpPr>
          <p:cNvPr id="71" name="Shape 706"/>
          <p:cNvCxnSpPr/>
          <p:nvPr/>
        </p:nvCxnSpPr>
        <p:spPr>
          <a:xfrm>
            <a:off x="5864405" y="4243797"/>
            <a:ext cx="697800" cy="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077FAC21-E94B-4A52-8D18-FCB38011C7A6}"/>
              </a:ext>
            </a:extLst>
          </p:cNvPr>
          <p:cNvSpPr txBox="1"/>
          <p:nvPr/>
        </p:nvSpPr>
        <p:spPr>
          <a:xfrm>
            <a:off x="6047232" y="2840736"/>
            <a:ext cx="1391728" cy="369332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dirty="0"/>
              <a:t>활성화 함수</a:t>
            </a: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786627B0-0728-4EFF-9850-D1F243A6C528}"/>
              </a:ext>
            </a:extLst>
          </p:cNvPr>
          <p:cNvCxnSpPr>
            <a:stCxn id="5" idx="2"/>
            <a:endCxn id="65" idx="7"/>
          </p:cNvCxnSpPr>
          <p:nvPr/>
        </p:nvCxnSpPr>
        <p:spPr>
          <a:xfrm flipH="1">
            <a:off x="5693924" y="3210068"/>
            <a:ext cx="1049172" cy="924911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2C6BAFDB-6CC8-4564-A26F-5EA301FF0FC1}"/>
              </a:ext>
            </a:extLst>
          </p:cNvPr>
          <p:cNvSpPr txBox="1"/>
          <p:nvPr/>
        </p:nvSpPr>
        <p:spPr>
          <a:xfrm>
            <a:off x="11465814" y="2471404"/>
            <a:ext cx="1391728" cy="369332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dirty="0"/>
              <a:t>활성화 함수</a:t>
            </a: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43CAC2C4-D912-4B39-9BC1-3ED7DDBC6B97}"/>
              </a:ext>
            </a:extLst>
          </p:cNvPr>
          <p:cNvCxnSpPr>
            <a:stCxn id="31" idx="2"/>
          </p:cNvCxnSpPr>
          <p:nvPr/>
        </p:nvCxnSpPr>
        <p:spPr>
          <a:xfrm flipH="1">
            <a:off x="11112506" y="2840736"/>
            <a:ext cx="1049172" cy="924911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06675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ko-KR" altLang="en-US" dirty="0"/>
              <a:t>하지만 </a:t>
            </a:r>
            <a:r>
              <a:rPr lang="en" altLang="ko-KR" dirty="0" err="1"/>
              <a:t>간단한</a:t>
            </a:r>
            <a:r>
              <a:rPr lang="en" altLang="ko-KR" dirty="0"/>
              <a:t> </a:t>
            </a:r>
            <a:r>
              <a:rPr lang="en" altLang="ko-KR" dirty="0" err="1"/>
              <a:t>XOR도</a:t>
            </a:r>
            <a:r>
              <a:rPr lang="en" altLang="ko-KR" dirty="0"/>
              <a:t> </a:t>
            </a:r>
            <a:r>
              <a:rPr lang="en" altLang="ko-KR" dirty="0" err="1"/>
              <a:t>못한다</a:t>
            </a:r>
            <a:r>
              <a:rPr lang="en" altLang="ko-KR" dirty="0"/>
              <a:t>.</a:t>
            </a: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endParaRPr lang="en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 err="1"/>
              <a:t>선형분리가</a:t>
            </a:r>
            <a:r>
              <a:rPr lang="en" altLang="ko-KR" dirty="0"/>
              <a:t> </a:t>
            </a:r>
            <a:r>
              <a:rPr lang="en" altLang="ko-KR" dirty="0" err="1"/>
              <a:t>불가능한</a:t>
            </a:r>
            <a:r>
              <a:rPr lang="en" altLang="ko-KR" dirty="0"/>
              <a:t> </a:t>
            </a:r>
            <a:r>
              <a:rPr lang="en" altLang="ko-KR" dirty="0" err="1"/>
              <a:t>것은</a:t>
            </a:r>
            <a:r>
              <a:rPr lang="en" altLang="ko-KR" dirty="0"/>
              <a:t> </a:t>
            </a:r>
            <a:r>
              <a:rPr lang="en" altLang="ko-KR" dirty="0" err="1"/>
              <a:t>풀지</a:t>
            </a:r>
            <a:r>
              <a:rPr lang="en" altLang="ko-KR" dirty="0"/>
              <a:t> </a:t>
            </a:r>
            <a:r>
              <a:rPr lang="en" altLang="ko-KR" dirty="0" err="1"/>
              <a:t>못한다</a:t>
            </a:r>
            <a:r>
              <a:rPr lang="en" altLang="ko-KR" dirty="0"/>
              <a:t>.</a:t>
            </a:r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 err="1"/>
              <a:t>XOR는</a:t>
            </a:r>
            <a:r>
              <a:rPr lang="en" altLang="ko-KR" dirty="0"/>
              <a:t> </a:t>
            </a:r>
            <a:r>
              <a:rPr lang="en" altLang="ko-KR" dirty="0" err="1"/>
              <a:t>선형분리로</a:t>
            </a:r>
            <a:r>
              <a:rPr lang="en" altLang="ko-KR" dirty="0"/>
              <a:t> </a:t>
            </a:r>
            <a:r>
              <a:rPr lang="en" altLang="ko-KR" dirty="0" err="1"/>
              <a:t>풀지</a:t>
            </a:r>
            <a:r>
              <a:rPr lang="en" altLang="ko-KR" dirty="0"/>
              <a:t> </a:t>
            </a:r>
            <a:r>
              <a:rPr lang="en" altLang="ko-KR" dirty="0" err="1"/>
              <a:t>못하는</a:t>
            </a:r>
            <a:r>
              <a:rPr lang="en" altLang="ko-KR" dirty="0"/>
              <a:t> </a:t>
            </a:r>
            <a:r>
              <a:rPr lang="en" altLang="ko-KR" dirty="0" err="1"/>
              <a:t>문제이다</a:t>
            </a:r>
            <a:r>
              <a:rPr lang="en" altLang="ko-KR" dirty="0"/>
              <a:t>.</a:t>
            </a:r>
          </a:p>
          <a:p>
            <a:pPr marL="0" indent="0">
              <a:buNone/>
            </a:pP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퍼셉트론의 한계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Shape 7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14953" y="3845430"/>
            <a:ext cx="6112649" cy="209967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714"/>
          <p:cNvSpPr txBox="1"/>
          <p:nvPr/>
        </p:nvSpPr>
        <p:spPr>
          <a:xfrm>
            <a:off x="6233487" y="6032891"/>
            <a:ext cx="26190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"/>
              <a:t>http://programmermagazine.github.io/201404/book/pmag.html</a:t>
            </a:r>
          </a:p>
        </p:txBody>
      </p:sp>
    </p:spTree>
    <p:extLst>
      <p:ext uri="{BB962C8B-B14F-4D97-AF65-F5344CB8AC3E}">
        <p14:creationId xmlns:p14="http://schemas.microsoft.com/office/powerpoint/2010/main" val="201321201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선형 분리 여부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Shape 7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416102" y="2476582"/>
            <a:ext cx="5551525" cy="249342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714"/>
          <p:cNvSpPr txBox="1"/>
          <p:nvPr/>
        </p:nvSpPr>
        <p:spPr>
          <a:xfrm>
            <a:off x="6233487" y="6032891"/>
            <a:ext cx="26190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/>
              <a:t>http://</a:t>
            </a:r>
            <a:r>
              <a:rPr lang="en" sz="600" err="1"/>
              <a:t>sebastianraschka.com</a:t>
            </a:r>
            <a:r>
              <a:rPr lang="en" sz="600"/>
              <a:t>/Articles/2014_naive_bayes_1.html</a:t>
            </a:r>
          </a:p>
        </p:txBody>
      </p:sp>
    </p:spTree>
    <p:extLst>
      <p:ext uri="{BB962C8B-B14F-4D97-AF65-F5344CB8AC3E}">
        <p14:creationId xmlns:p14="http://schemas.microsoft.com/office/powerpoint/2010/main" val="30196035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입력 차원을 늘린다</a:t>
            </a:r>
            <a:r>
              <a:rPr kumimoji="1" lang="en-US" altLang="ko-KR"/>
              <a:t>.(</a:t>
            </a:r>
            <a:r>
              <a:rPr kumimoji="1" lang="ko-KR" altLang="en-US"/>
              <a:t>사과 예</a:t>
            </a:r>
            <a:r>
              <a:rPr kumimoji="1" lang="en-US" altLang="ko-KR"/>
              <a:t>)</a:t>
            </a:r>
          </a:p>
          <a:p>
            <a:endParaRPr kumimoji="1" lang="en-US" altLang="ko-KR"/>
          </a:p>
          <a:p>
            <a:r>
              <a:rPr kumimoji="1" lang="ko-KR" altLang="en-US"/>
              <a:t>입력을 비선형 변환하여 선형분리 가능하도록 한다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  <a:p>
            <a:endParaRPr kumimoji="1" lang="en-US" altLang="ko-KR"/>
          </a:p>
          <a:p>
            <a:endParaRPr kumimoji="1" lang="en-US" altLang="ko-KR"/>
          </a:p>
          <a:p>
            <a:endParaRPr kumimoji="1" lang="en-US" altLang="ko-KR"/>
          </a:p>
          <a:p>
            <a:endParaRPr kumimoji="1" lang="en-US" altLang="ko-KR"/>
          </a:p>
          <a:p>
            <a:r>
              <a:rPr kumimoji="1" lang="ko-KR" altLang="en-US"/>
              <a:t>혹은 </a:t>
            </a:r>
            <a:r>
              <a:rPr kumimoji="1" lang="en-US" altLang="ko-KR"/>
              <a:t>MLP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선형 분리 불가 문제의 해결법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Shape 7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2289" y="3344851"/>
            <a:ext cx="3828909" cy="1571277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714"/>
          <p:cNvSpPr txBox="1"/>
          <p:nvPr/>
        </p:nvSpPr>
        <p:spPr>
          <a:xfrm>
            <a:off x="6233487" y="6032891"/>
            <a:ext cx="26190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/>
              <a:t>http://</a:t>
            </a:r>
            <a:r>
              <a:rPr lang="en" sz="600" err="1"/>
              <a:t>colah.github.io</a:t>
            </a:r>
            <a:r>
              <a:rPr lang="en" sz="600"/>
              <a:t>/posts/2014-03-NN-Manifolds-Topology/</a:t>
            </a:r>
          </a:p>
        </p:txBody>
      </p:sp>
    </p:spTree>
    <p:extLst>
      <p:ext uri="{BB962C8B-B14F-4D97-AF65-F5344CB8AC3E}">
        <p14:creationId xmlns:p14="http://schemas.microsoft.com/office/powerpoint/2010/main" val="54389585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 dirty="0"/>
              <a:t>입력과 출력 사이에 층이 더 있다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개별 </a:t>
            </a:r>
            <a:r>
              <a:rPr kumimoji="1" lang="en-US" altLang="ko-KR" dirty="0"/>
              <a:t>perceptron</a:t>
            </a:r>
            <a:r>
              <a:rPr kumimoji="1" lang="ko-KR" altLang="en-US" dirty="0"/>
              <a:t>의 결과를 다음 층의 입력으로 사용하고 결과적으로 선형 분리의 제약을 극복한다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MLP(Multi Layer Perceptron)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Shape 7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2151" y="3615574"/>
            <a:ext cx="4305325" cy="261455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736"/>
          <p:cNvSpPr txBox="1"/>
          <p:nvPr/>
        </p:nvSpPr>
        <p:spPr>
          <a:xfrm>
            <a:off x="6126593" y="5896528"/>
            <a:ext cx="26190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"/>
              <a:t>http://</a:t>
            </a:r>
            <a:r>
              <a:rPr lang="en" sz="600" err="1"/>
              <a:t>docs.opencv.org</a:t>
            </a:r>
            <a:r>
              <a:rPr lang="en" sz="600"/>
              <a:t>/2.4/modules/ml/doc/</a:t>
            </a:r>
            <a:r>
              <a:rPr lang="en" sz="600" err="1"/>
              <a:t>neural_networks.html</a:t>
            </a:r>
            <a:endParaRPr lang="en" sz="600"/>
          </a:p>
        </p:txBody>
      </p:sp>
    </p:spTree>
    <p:extLst>
      <p:ext uri="{BB962C8B-B14F-4D97-AF65-F5344CB8AC3E}">
        <p14:creationId xmlns:p14="http://schemas.microsoft.com/office/powerpoint/2010/main" val="156718293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ko-KR"/>
              <a:t>1</a:t>
            </a:r>
            <a:r>
              <a:rPr kumimoji="1" lang="ko-KR" altLang="en-US"/>
              <a:t>개의 퍼셉트론은 </a:t>
            </a:r>
            <a:r>
              <a:rPr kumimoji="1" lang="en-US" altLang="ko-KR"/>
              <a:t>1</a:t>
            </a:r>
            <a:r>
              <a:rPr kumimoji="1" lang="ko-KR" altLang="en-US"/>
              <a:t>개의 선형 분리를 할 수 있다</a:t>
            </a:r>
            <a:r>
              <a:rPr kumimoji="1" lang="en-US" altLang="ko-KR"/>
              <a:t>.</a:t>
            </a:r>
          </a:p>
          <a:p>
            <a:pPr marL="0" indent="0">
              <a:buNone/>
            </a:pPr>
            <a:endParaRPr kumimoji="1" lang="en-US" altLang="ko-KR"/>
          </a:p>
          <a:p>
            <a:pPr marL="0" indent="0">
              <a:buNone/>
            </a:pPr>
            <a:r>
              <a:rPr kumimoji="1" lang="ko-KR" altLang="en-US"/>
              <a:t>퍼셉트론의 결과를 다른 퍼셉트론의 입력으로 하면 여러개의 선으로 분리를 할 수 있다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퍼셉트론의 능력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Shape 7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6474" y="3609997"/>
            <a:ext cx="5879433" cy="315806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745"/>
          <p:cNvSpPr txBox="1"/>
          <p:nvPr/>
        </p:nvSpPr>
        <p:spPr>
          <a:xfrm>
            <a:off x="6525000" y="6120678"/>
            <a:ext cx="26190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"/>
              <a:t>https://</a:t>
            </a:r>
            <a:r>
              <a:rPr lang="en" sz="600" err="1"/>
              <a:t>www.wikipendium.no</a:t>
            </a:r>
            <a:r>
              <a:rPr lang="en" sz="600"/>
              <a:t>/TDT4137_Cognitive_Architectures</a:t>
            </a:r>
          </a:p>
        </p:txBody>
      </p:sp>
    </p:spTree>
    <p:extLst>
      <p:ext uri="{BB962C8B-B14F-4D97-AF65-F5344CB8AC3E}">
        <p14:creationId xmlns:p14="http://schemas.microsoft.com/office/powerpoint/2010/main" val="75660766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 </a:t>
            </a:r>
            <a:r>
              <a:rPr kumimoji="1" lang="ko-KR" altLang="en-US" dirty="0"/>
              <a:t>온라인 시뮬레이션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Shape 627"/>
          <p:cNvSpPr txBox="1"/>
          <p:nvPr/>
        </p:nvSpPr>
        <p:spPr>
          <a:xfrm>
            <a:off x="2930214" y="5995272"/>
            <a:ext cx="3549300" cy="32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" sz="1200" u="sng" dirty="0">
                <a:solidFill>
                  <a:schemeClr val="hlink"/>
                </a:solidFill>
                <a:hlinkClick r:id="rId3"/>
              </a:rPr>
              <a:t>http://playground.tensorflow.org</a:t>
            </a:r>
            <a:endParaRPr lang="en" sz="1200" u="sng" dirty="0">
              <a:solidFill>
                <a:schemeClr val="hlink"/>
              </a:solidFill>
              <a:hlinkClick r:id="rId4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8281" y="1987023"/>
            <a:ext cx="7059305" cy="400824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655BDD0-8E61-4CBC-8D6B-A040B3F23419}"/>
              </a:ext>
            </a:extLst>
          </p:cNvPr>
          <p:cNvSpPr txBox="1"/>
          <p:nvPr/>
        </p:nvSpPr>
        <p:spPr>
          <a:xfrm>
            <a:off x="9582912" y="1486011"/>
            <a:ext cx="2829621" cy="369332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/>
              <a:t>네모 하나하나가 </a:t>
            </a:r>
            <a:r>
              <a:rPr lang="ko-KR" altLang="en-US" dirty="0" err="1"/>
              <a:t>퍼셉트론</a:t>
            </a:r>
            <a:endParaRPr lang="ko-KR" altLang="en-US" dirty="0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BFCB140D-236B-4955-9FED-5142682762A5}"/>
              </a:ext>
            </a:extLst>
          </p:cNvPr>
          <p:cNvCxnSpPr>
            <a:stCxn id="7" idx="1"/>
          </p:cNvCxnSpPr>
          <p:nvPr/>
        </p:nvCxnSpPr>
        <p:spPr>
          <a:xfrm flipH="1">
            <a:off x="5510784" y="1670677"/>
            <a:ext cx="4072128" cy="1365131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956ECB5-FA05-46B2-ACF6-413678059D69}"/>
              </a:ext>
            </a:extLst>
          </p:cNvPr>
          <p:cNvSpPr txBox="1"/>
          <p:nvPr/>
        </p:nvSpPr>
        <p:spPr>
          <a:xfrm>
            <a:off x="14337792" y="3035808"/>
            <a:ext cx="2829621" cy="369332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/>
              <a:t>네모 하나하나가 </a:t>
            </a:r>
            <a:r>
              <a:rPr lang="ko-KR" altLang="en-US" dirty="0" err="1"/>
              <a:t>퍼셉트론</a:t>
            </a:r>
            <a:endParaRPr lang="ko-KR" altLang="en-US" dirty="0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A4E6EE69-EF2A-495B-ABF0-5C8563B6CA56}"/>
              </a:ext>
            </a:extLst>
          </p:cNvPr>
          <p:cNvCxnSpPr>
            <a:stCxn id="10" idx="1"/>
          </p:cNvCxnSpPr>
          <p:nvPr/>
        </p:nvCxnSpPr>
        <p:spPr>
          <a:xfrm flipH="1">
            <a:off x="10265664" y="3220474"/>
            <a:ext cx="4072128" cy="1365131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441899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/>
              <a:t>이미지를 구성하는 </a:t>
            </a:r>
            <a:r>
              <a:rPr kumimoji="1" lang="en-US" altLang="ko-KR"/>
              <a:t>pixel</a:t>
            </a:r>
            <a:r>
              <a:rPr kumimoji="1" lang="ko-KR" altLang="en-US"/>
              <a:t>의 각 값으로 구성된 입력벡터를 </a:t>
            </a:r>
            <a:r>
              <a:rPr kumimoji="1" lang="en-US" altLang="ko-KR"/>
              <a:t>NN</a:t>
            </a:r>
            <a:r>
              <a:rPr kumimoji="1" lang="ko-KR" altLang="en-US"/>
              <a:t>의 입력으로 한다</a:t>
            </a:r>
            <a:r>
              <a:rPr kumimoji="1" lang="en-US" altLang="ko-KR"/>
              <a:t>.</a:t>
            </a:r>
          </a:p>
          <a:p>
            <a:pPr marL="0" indent="0">
              <a:buNone/>
            </a:pPr>
            <a:r>
              <a:rPr kumimoji="1" lang="ko-KR" altLang="en-US"/>
              <a:t>그리고 학습시 해당 출력 노드만 </a:t>
            </a:r>
            <a:r>
              <a:rPr kumimoji="1" lang="en-US" altLang="ko-KR"/>
              <a:t>1</a:t>
            </a:r>
            <a:r>
              <a:rPr kumimoji="1" lang="ko-KR" altLang="en-US"/>
              <a:t>로 하고</a:t>
            </a:r>
            <a:r>
              <a:rPr kumimoji="1" lang="en-US" altLang="ko-KR"/>
              <a:t>, </a:t>
            </a:r>
            <a:r>
              <a:rPr kumimoji="1" lang="ko-KR" altLang="en-US"/>
              <a:t>나머지는 </a:t>
            </a:r>
            <a:r>
              <a:rPr kumimoji="1" lang="en-US" altLang="ko-KR"/>
              <a:t>0</a:t>
            </a:r>
            <a:r>
              <a:rPr kumimoji="1" lang="ko-KR" altLang="en-US"/>
              <a:t>으로 학습</a:t>
            </a:r>
            <a:r>
              <a:rPr kumimoji="1" lang="en-US" altLang="ko-KR"/>
              <a:t>.</a:t>
            </a:r>
          </a:p>
          <a:p>
            <a:pPr marL="0" indent="0">
              <a:buNone/>
            </a:pPr>
            <a:r>
              <a:rPr kumimoji="1" lang="en-US" altLang="ko-KR"/>
              <a:t>test </a:t>
            </a:r>
            <a:r>
              <a:rPr kumimoji="1" lang="ko-KR" altLang="en-US"/>
              <a:t>시에는 출력 노드중 최대 값을 가진 것으로 인식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숫자 인식의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Shape 80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3600" y="4440762"/>
            <a:ext cx="4418400" cy="7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8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4660" y="3075554"/>
            <a:ext cx="4285740" cy="3515189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Shape 803"/>
          <p:cNvSpPr txBox="1"/>
          <p:nvPr/>
        </p:nvSpPr>
        <p:spPr>
          <a:xfrm>
            <a:off x="1136505" y="5973561"/>
            <a:ext cx="32139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"/>
              <a:t>https://</a:t>
            </a:r>
            <a:r>
              <a:rPr lang="en" sz="600" err="1"/>
              <a:t>medium.com</a:t>
            </a:r>
            <a:r>
              <a:rPr lang="en" sz="600"/>
              <a:t>/@</a:t>
            </a:r>
            <a:r>
              <a:rPr lang="en" sz="600" err="1"/>
              <a:t>ageitgey</a:t>
            </a:r>
            <a:r>
              <a:rPr lang="en" sz="600"/>
              <a:t>/machine-learning-is-fun-part-3-deep-learning-and-convolutional-neural-networks-f40359318721#.ylp7hd52a</a:t>
            </a:r>
          </a:p>
        </p:txBody>
      </p:sp>
      <p:sp>
        <p:nvSpPr>
          <p:cNvPr id="8" name="Shape 804"/>
          <p:cNvSpPr txBox="1"/>
          <p:nvPr/>
        </p:nvSpPr>
        <p:spPr>
          <a:xfrm>
            <a:off x="7187403" y="6454277"/>
            <a:ext cx="1935657" cy="17413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" dirty="0"/>
              <a:t>http://</a:t>
            </a:r>
            <a:r>
              <a:rPr lang="en" sz="600" dirty="0" err="1"/>
              <a:t>neuralnetworksanddeeplearning.com</a:t>
            </a:r>
            <a:r>
              <a:rPr lang="en" sz="600" dirty="0"/>
              <a:t>/chap1.html</a:t>
            </a:r>
          </a:p>
        </p:txBody>
      </p:sp>
    </p:spTree>
    <p:extLst>
      <p:ext uri="{BB962C8B-B14F-4D97-AF65-F5344CB8AC3E}">
        <p14:creationId xmlns:p14="http://schemas.microsoft.com/office/powerpoint/2010/main" val="58501072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12526" y="307040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함수 근사화 능력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41897227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ko-KR" sz="6000"/>
              <a:t>Universal Approximator</a:t>
            </a:r>
          </a:p>
          <a:p>
            <a:endParaRPr kumimoji="1" lang="en-US" altLang="ko-KR"/>
          </a:p>
          <a:p>
            <a:endParaRPr kumimoji="1" lang="en-US" altLang="ko-KR"/>
          </a:p>
          <a:p>
            <a:pPr marL="0" indent="0">
              <a:buNone/>
            </a:pPr>
            <a:r>
              <a:rPr kumimoji="1" lang="ko-KR" altLang="en-US"/>
              <a:t>어떠한 함수도 근사화 할 수 있다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DNN</a:t>
            </a:r>
            <a:r>
              <a:rPr kumimoji="1" lang="ko-KR" altLang="en-US"/>
              <a:t>의 능력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998182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/>
              <a:t>하드 코딩한 기준 마저 스스로 찾아내게 하고 싶다</a:t>
            </a:r>
            <a:r>
              <a:rPr kumimoji="1" lang="en-US" altLang="ko-KR" dirty="0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사과 익은 거 분류하기 </a:t>
            </a:r>
            <a:r>
              <a:rPr kumimoji="1" lang="en-US" altLang="ko-KR" dirty="0"/>
              <a:t>-</a:t>
            </a:r>
            <a:r>
              <a:rPr kumimoji="1" lang="ko-KR" altLang="en-US"/>
              <a:t> 로봇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603661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DNN</a:t>
            </a:r>
            <a:r>
              <a:rPr kumimoji="1" lang="ko-KR" altLang="en-US"/>
              <a:t>은 임의의 함수를 근사화 할 수 있다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함수의 내부를 모르더라도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입력과 출력 데이터로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DNN</a:t>
            </a:r>
            <a:r>
              <a:rPr kumimoji="1" lang="ko-KR" altLang="en-US"/>
              <a:t>의 함수 근사화 능력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3597759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함수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841424" y="35764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출력</a:t>
            </a:r>
            <a:endParaRPr sz="2400" b="1"/>
          </a:p>
        </p:txBody>
      </p:sp>
      <p:sp>
        <p:nvSpPr>
          <p:cNvPr id="10" name="Google Shape;154;p24"/>
          <p:cNvSpPr txBox="1"/>
          <p:nvPr/>
        </p:nvSpPr>
        <p:spPr>
          <a:xfrm>
            <a:off x="1066774" y="3576447"/>
            <a:ext cx="11790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입력</a:t>
            </a:r>
            <a:endParaRPr sz="2400" b="1"/>
          </a:p>
        </p:txBody>
      </p:sp>
    </p:spTree>
    <p:extLst>
      <p:ext uri="{BB962C8B-B14F-4D97-AF65-F5344CB8AC3E}">
        <p14:creationId xmlns:p14="http://schemas.microsoft.com/office/powerpoint/2010/main" val="164234023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808724" y="3649603"/>
            <a:ext cx="1260585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/>
              <a:t>0(</a:t>
            </a:r>
            <a:r>
              <a:rPr lang="ko-KR" altLang="en-US" b="1"/>
              <a:t>고양이</a:t>
            </a:r>
            <a:r>
              <a:rPr lang="en-US" altLang="ko-KR" b="1"/>
              <a:t>)</a:t>
            </a:r>
            <a:endParaRPr b="1"/>
          </a:p>
        </p:txBody>
      </p:sp>
      <p:pic>
        <p:nvPicPr>
          <p:cNvPr id="11" name="Google Shape;163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4899" y="3031097"/>
            <a:ext cx="1691575" cy="16915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0506517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808724" y="3649603"/>
            <a:ext cx="1260585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/>
              <a:t>1(</a:t>
            </a:r>
            <a:r>
              <a:rPr lang="ko-KR" altLang="en-US" b="1"/>
              <a:t>강아지</a:t>
            </a:r>
            <a:r>
              <a:rPr lang="en-US" altLang="ko-KR" b="1"/>
              <a:t>)</a:t>
            </a:r>
            <a:endParaRPr b="1"/>
          </a:p>
        </p:txBody>
      </p:sp>
      <p:pic>
        <p:nvPicPr>
          <p:cNvPr id="10" name="Google Shape;176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7075" y="3133935"/>
            <a:ext cx="1485924" cy="14859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1212136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808724" y="3649603"/>
            <a:ext cx="1260585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/>
              <a:t>0(</a:t>
            </a:r>
            <a:r>
              <a:rPr lang="ko-KR" altLang="en-US" b="1"/>
              <a:t>고양이</a:t>
            </a:r>
            <a:r>
              <a:rPr lang="en-US" altLang="ko-KR" b="1"/>
              <a:t>)</a:t>
            </a:r>
            <a:endParaRPr b="1"/>
          </a:p>
        </p:txBody>
      </p:sp>
      <p:pic>
        <p:nvPicPr>
          <p:cNvPr id="10" name="Google Shape;187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1948" y="3188660"/>
            <a:ext cx="1630000" cy="13764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7716284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808724" y="3649603"/>
            <a:ext cx="1260585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altLang="ko-KR" b="1"/>
              <a:t>1(</a:t>
            </a:r>
            <a:r>
              <a:rPr lang="ko-KR" altLang="en-US" b="1"/>
              <a:t>강아지</a:t>
            </a:r>
            <a:r>
              <a:rPr lang="en-US" altLang="ko-KR" b="1"/>
              <a:t>)</a:t>
            </a:r>
            <a:endParaRPr lang="ko-KR" altLang="en-US" b="1"/>
          </a:p>
        </p:txBody>
      </p:sp>
      <p:pic>
        <p:nvPicPr>
          <p:cNvPr id="10" name="Google Shape;198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1112" y="3225988"/>
            <a:ext cx="1754100" cy="130179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6499340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735899" y="3576435"/>
            <a:ext cx="1260585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800" b="1"/>
              <a:t>?</a:t>
            </a:r>
            <a:endParaRPr sz="2800" b="1"/>
          </a:p>
        </p:txBody>
      </p:sp>
      <p:pic>
        <p:nvPicPr>
          <p:cNvPr id="10" name="Google Shape;209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3286" y="3256572"/>
            <a:ext cx="1860938" cy="1240625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210;p29"/>
          <p:cNvSpPr txBox="1">
            <a:spLocks/>
          </p:cNvSpPr>
          <p:nvPr/>
        </p:nvSpPr>
        <p:spPr>
          <a:xfrm>
            <a:off x="895350" y="5248181"/>
            <a:ext cx="7620000" cy="5190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</a:pPr>
            <a:r>
              <a:rPr lang="ko" altLang="en-US" sz="2000"/>
              <a:t>처음 보는 입력이라도 출력을 낸다</a:t>
            </a:r>
            <a:r>
              <a:rPr lang="en-US" altLang="ko" sz="2000"/>
              <a:t>. </a:t>
            </a:r>
            <a:r>
              <a:rPr lang="ko" altLang="en-US" sz="2000"/>
              <a:t>의미 있는</a:t>
            </a:r>
            <a:r>
              <a:rPr lang="en-US" altLang="ko" sz="2000"/>
              <a:t>.</a:t>
            </a:r>
            <a:endParaRPr lang="ko" altLang="en-US" sz="2000"/>
          </a:p>
        </p:txBody>
      </p:sp>
    </p:spTree>
    <p:extLst>
      <p:ext uri="{BB962C8B-B14F-4D97-AF65-F5344CB8AC3E}">
        <p14:creationId xmlns:p14="http://schemas.microsoft.com/office/powerpoint/2010/main" val="105249140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고양이</a:t>
            </a:r>
            <a:r>
              <a:rPr kumimoji="1" lang="en-US" altLang="ko-KR"/>
              <a:t>,</a:t>
            </a:r>
            <a:r>
              <a:rPr kumimoji="1" lang="ko-KR" altLang="en-US"/>
              <a:t> 강아지 구분 함수</a:t>
            </a:r>
            <a:endParaRPr kumimoji="1" lang="en-US" altLang="ko-KR"/>
          </a:p>
          <a:p>
            <a:r>
              <a:rPr kumimoji="1" lang="ko-KR" altLang="en-US"/>
              <a:t>어떻게 구분하는 지 정의하지 않았다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정의하기는 힘들어도</a:t>
            </a:r>
            <a:r>
              <a:rPr kumimoji="1" lang="en-US" altLang="ko-KR"/>
              <a:t>,</a:t>
            </a:r>
            <a:r>
              <a:rPr kumimoji="1" lang="ko-KR" altLang="en-US"/>
              <a:t> 그 함수는 존재한다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단순한 입출력 쌍 데이터로 그 함수를 근사화 하였다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함수를 근사화 한 것이다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020988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단순히 입출력 쌍을 반복하여 학습시킨다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하지만 로직을 찾아내기 어려운 문제에는 아주 효과적이다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얼굴 인식</a:t>
            </a:r>
            <a:r>
              <a:rPr kumimoji="1" lang="en-US" altLang="ko-KR"/>
              <a:t>,</a:t>
            </a:r>
            <a:r>
              <a:rPr kumimoji="1" lang="ko-KR" altLang="en-US"/>
              <a:t> 물체 인식 같은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단순</a:t>
            </a:r>
            <a:r>
              <a:rPr kumimoji="1" lang="en-US" altLang="ko-KR"/>
              <a:t>,</a:t>
            </a:r>
            <a:r>
              <a:rPr kumimoji="1" lang="ko-KR" altLang="en-US"/>
              <a:t> 하지만 강력한 방법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870437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함수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735899" y="3576435"/>
            <a:ext cx="1260585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b="1"/>
              <a:t>고양이</a:t>
            </a:r>
            <a:endParaRPr sz="2800" b="1"/>
          </a:p>
        </p:txBody>
      </p:sp>
      <p:pic>
        <p:nvPicPr>
          <p:cNvPr id="10" name="Google Shape;209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3286" y="3256572"/>
            <a:ext cx="1860938" cy="12406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416434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사과 기준 찾기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5" name="Shape 140"/>
          <p:cNvCxnSpPr/>
          <p:nvPr/>
        </p:nvCxnSpPr>
        <p:spPr>
          <a:xfrm rot="10800000" flipH="1">
            <a:off x="1707403" y="5582868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141"/>
          <p:cNvSpPr txBox="1"/>
          <p:nvPr/>
        </p:nvSpPr>
        <p:spPr>
          <a:xfrm>
            <a:off x="6844503" y="555184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err="1"/>
              <a:t>크다</a:t>
            </a:r>
            <a:endParaRPr lang="en" dirty="0"/>
          </a:p>
        </p:txBody>
      </p:sp>
      <p:sp>
        <p:nvSpPr>
          <p:cNvPr id="7" name="Shape 142"/>
          <p:cNvSpPr txBox="1"/>
          <p:nvPr/>
        </p:nvSpPr>
        <p:spPr>
          <a:xfrm>
            <a:off x="1588178" y="5591718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작다</a:t>
            </a:r>
          </a:p>
        </p:txBody>
      </p:sp>
      <p:sp>
        <p:nvSpPr>
          <p:cNvPr id="8" name="Shape 143"/>
          <p:cNvSpPr/>
          <p:nvPr/>
        </p:nvSpPr>
        <p:spPr>
          <a:xfrm>
            <a:off x="6137278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9" name="Shape 144"/>
          <p:cNvGrpSpPr/>
          <p:nvPr/>
        </p:nvGrpSpPr>
        <p:grpSpPr>
          <a:xfrm>
            <a:off x="3304240" y="3929243"/>
            <a:ext cx="747300" cy="1662475"/>
            <a:chOff x="3194512" y="2813675"/>
            <a:chExt cx="747300" cy="1662475"/>
          </a:xfrm>
        </p:grpSpPr>
        <p:cxnSp>
          <p:nvCxnSpPr>
            <p:cNvPr id="10" name="Shape 145"/>
            <p:cNvCxnSpPr/>
            <p:nvPr/>
          </p:nvCxnSpPr>
          <p:spPr>
            <a:xfrm flipH="1">
              <a:off x="3565612" y="3253350"/>
              <a:ext cx="5100" cy="1222800"/>
            </a:xfrm>
            <a:prstGeom prst="straightConnector1">
              <a:avLst/>
            </a:pr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11" name="Shape 146"/>
            <p:cNvSpPr txBox="1"/>
            <p:nvPr/>
          </p:nvSpPr>
          <p:spPr>
            <a:xfrm>
              <a:off x="3194512" y="2813675"/>
              <a:ext cx="747300" cy="353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/>
                <a:t>기준</a:t>
              </a:r>
            </a:p>
          </p:txBody>
        </p:sp>
      </p:grpSp>
      <p:sp>
        <p:nvSpPr>
          <p:cNvPr id="12" name="Shape 147"/>
          <p:cNvSpPr txBox="1"/>
          <p:nvPr/>
        </p:nvSpPr>
        <p:spPr>
          <a:xfrm>
            <a:off x="5875602" y="4583630"/>
            <a:ext cx="103726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익은거</a:t>
            </a:r>
          </a:p>
        </p:txBody>
      </p:sp>
    </p:spTree>
    <p:extLst>
      <p:ext uri="{BB962C8B-B14F-4D97-AF65-F5344CB8AC3E}">
        <p14:creationId xmlns:p14="http://schemas.microsoft.com/office/powerpoint/2010/main" val="123128379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함수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735899" y="3677709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/>
              <a:t>“</a:t>
            </a:r>
            <a:r>
              <a:rPr lang="ko-KR" altLang="en-US" b="1"/>
              <a:t>안녕하세요</a:t>
            </a:r>
            <a:r>
              <a:rPr lang="en-US" altLang="ko-KR" b="1"/>
              <a:t>”</a:t>
            </a:r>
            <a:endParaRPr b="1"/>
          </a:p>
        </p:txBody>
      </p:sp>
      <p:pic>
        <p:nvPicPr>
          <p:cNvPr id="10" name="Google Shape;244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0912" y="3311722"/>
            <a:ext cx="1860900" cy="113032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245;p33"/>
          <p:cNvSpPr txBox="1"/>
          <p:nvPr/>
        </p:nvSpPr>
        <p:spPr>
          <a:xfrm>
            <a:off x="793762" y="4505936"/>
            <a:ext cx="9552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음파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79153013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함수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735899" y="3677709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/>
              <a:t>정상</a:t>
            </a:r>
            <a:r>
              <a:rPr lang="en-US" altLang="ko-KR" b="1"/>
              <a:t>/</a:t>
            </a:r>
            <a:r>
              <a:rPr lang="ko-KR" altLang="en-US" b="1"/>
              <a:t>비정상</a:t>
            </a:r>
            <a:endParaRPr b="1"/>
          </a:p>
        </p:txBody>
      </p:sp>
      <p:sp>
        <p:nvSpPr>
          <p:cNvPr id="11" name="Google Shape;245;p33"/>
          <p:cNvSpPr txBox="1"/>
          <p:nvPr/>
        </p:nvSpPr>
        <p:spPr>
          <a:xfrm>
            <a:off x="793762" y="4505936"/>
            <a:ext cx="9552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/>
              <a:t>시스템 데이터</a:t>
            </a:r>
            <a:endParaRPr/>
          </a:p>
        </p:txBody>
      </p:sp>
      <p:pic>
        <p:nvPicPr>
          <p:cNvPr id="12" name="Google Shape;257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5585" y="3397322"/>
            <a:ext cx="1941625" cy="9591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874755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함수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735899" y="3677709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/>
              <a:t>다음 수</a:t>
            </a:r>
            <a:endParaRPr b="1"/>
          </a:p>
        </p:txBody>
      </p:sp>
      <p:pic>
        <p:nvPicPr>
          <p:cNvPr id="13" name="Google Shape;268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5451" y="3133935"/>
            <a:ext cx="1946523" cy="14859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6855994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함수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735899" y="3677709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/>
              <a:t>“</a:t>
            </a:r>
            <a:r>
              <a:rPr lang="ko-KR" altLang="en-US" b="1"/>
              <a:t>안녕하세요</a:t>
            </a:r>
            <a:r>
              <a:rPr lang="en-US" altLang="ko-KR" b="1"/>
              <a:t>”</a:t>
            </a:r>
            <a:endParaRPr b="1"/>
          </a:p>
        </p:txBody>
      </p:sp>
      <p:sp>
        <p:nvSpPr>
          <p:cNvPr id="11" name="Google Shape;245;p33"/>
          <p:cNvSpPr txBox="1"/>
          <p:nvPr/>
        </p:nvSpPr>
        <p:spPr>
          <a:xfrm>
            <a:off x="1040775" y="4180497"/>
            <a:ext cx="9552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/>
              <a:t>영어</a:t>
            </a:r>
            <a:endParaRPr/>
          </a:p>
        </p:txBody>
      </p:sp>
      <p:sp>
        <p:nvSpPr>
          <p:cNvPr id="12" name="Google Shape;245;p33"/>
          <p:cNvSpPr txBox="1"/>
          <p:nvPr/>
        </p:nvSpPr>
        <p:spPr>
          <a:xfrm>
            <a:off x="7148024" y="4116609"/>
            <a:ext cx="9552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/>
              <a:t>한국어</a:t>
            </a:r>
            <a:endParaRPr/>
          </a:p>
        </p:txBody>
      </p:sp>
      <p:sp>
        <p:nvSpPr>
          <p:cNvPr id="13" name="Google Shape;153;p24"/>
          <p:cNvSpPr txBox="1"/>
          <p:nvPr/>
        </p:nvSpPr>
        <p:spPr>
          <a:xfrm>
            <a:off x="628650" y="3677709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/>
              <a:t>“hello”</a:t>
            </a:r>
            <a:endParaRPr b="1"/>
          </a:p>
        </p:txBody>
      </p:sp>
    </p:spTree>
    <p:extLst>
      <p:ext uri="{BB962C8B-B14F-4D97-AF65-F5344CB8AC3E}">
        <p14:creationId xmlns:p14="http://schemas.microsoft.com/office/powerpoint/2010/main" val="26452929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함수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735899" y="3677709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/>
              <a:t>x*x</a:t>
            </a:r>
            <a:endParaRPr b="1"/>
          </a:p>
        </p:txBody>
      </p:sp>
      <p:sp>
        <p:nvSpPr>
          <p:cNvPr id="13" name="Google Shape;153;p24"/>
          <p:cNvSpPr txBox="1"/>
          <p:nvPr/>
        </p:nvSpPr>
        <p:spPr>
          <a:xfrm>
            <a:off x="628650" y="3677709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x</a:t>
            </a:r>
            <a:endParaRPr b="1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4772" y="4200212"/>
            <a:ext cx="1242968" cy="839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7646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함수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735899" y="3677709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/>
              <a:t>0 ~ 9</a:t>
            </a:r>
            <a:endParaRPr b="1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5609" y="2718155"/>
            <a:ext cx="927945" cy="2520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91828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ko-KR"/>
              <a:t>DNN</a:t>
            </a:r>
            <a:r>
              <a:rPr kumimoji="1" lang="ko-KR" altLang="en-US"/>
              <a:t>은 함수 근사화 능력이 있다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입출력 쌍을반복적으로 제공하여 내부를 업데이트 한다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충분한 입출력 데이터와 컴퓨팅 파워를 필요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  <a:p>
            <a:r>
              <a:rPr kumimoji="1" lang="en-US" altLang="ko-KR"/>
              <a:t>DNN</a:t>
            </a:r>
            <a:r>
              <a:rPr kumimoji="1" lang="ko-KR" altLang="en-US"/>
              <a:t>으로 특정 함수 근사화하는 것을 딥러닝이라 한다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딥러닝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2429246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503112" y="3127339"/>
            <a:ext cx="8352464" cy="1623736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인공지능</a:t>
            </a:r>
            <a:r>
              <a:rPr lang="en-US" altLang="ko-KR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,</a:t>
            </a: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 머신러닝</a:t>
            </a:r>
            <a:r>
              <a:rPr lang="en-US" altLang="ko-KR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,</a:t>
            </a: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 딥러닝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71190558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사람이 아닌 기계가 알아서 하면 인공지능이다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  <a:p>
            <a:r>
              <a:rPr kumimoji="1" lang="ko-KR" altLang="en-US"/>
              <a:t>전문가의 지식을 기반으로 하거나</a:t>
            </a:r>
            <a:r>
              <a:rPr kumimoji="1" lang="en-US" altLang="ko-KR"/>
              <a:t>(</a:t>
            </a:r>
            <a:r>
              <a:rPr kumimoji="1" lang="ko-KR" altLang="en-US"/>
              <a:t>전문가 시스템</a:t>
            </a:r>
            <a:r>
              <a:rPr kumimoji="1" lang="en-US" altLang="ko-KR"/>
              <a:t>)</a:t>
            </a:r>
          </a:p>
          <a:p>
            <a:r>
              <a:rPr kumimoji="1" lang="ko-KR" altLang="en-US"/>
              <a:t>혹은 데이터를 기반으로 하거나</a:t>
            </a:r>
            <a:r>
              <a:rPr kumimoji="1" lang="en-US" altLang="ko-KR"/>
              <a:t>(</a:t>
            </a:r>
            <a:r>
              <a:rPr kumimoji="1" lang="ko-KR" altLang="en-US"/>
              <a:t>머신러닝</a:t>
            </a:r>
            <a:r>
              <a:rPr kumimoji="1" lang="en-US" altLang="ko-KR"/>
              <a:t>)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 </a:t>
            </a:r>
            <a:r>
              <a:rPr kumimoji="1" lang="ko-KR" altLang="en-US"/>
              <a:t>인공지능</a:t>
            </a:r>
            <a:r>
              <a:rPr kumimoji="1" lang="en-US" altLang="ko-KR"/>
              <a:t>(AI; Artificial Intelligence)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7824903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인공지능의 한 분야</a:t>
            </a:r>
            <a:endParaRPr kumimoji="1" lang="en-US" altLang="ko-KR"/>
          </a:p>
          <a:p>
            <a:r>
              <a:rPr kumimoji="1" lang="ko-KR" altLang="en-US"/>
              <a:t>데이터에서 가치를 찾아내는 것</a:t>
            </a:r>
            <a:endParaRPr kumimoji="1" lang="en-US" altLang="ko-KR"/>
          </a:p>
          <a:p>
            <a:r>
              <a:rPr kumimoji="1" lang="ko-KR" altLang="en-US"/>
              <a:t>아주 다양한 방법이 있다</a:t>
            </a:r>
            <a:r>
              <a:rPr kumimoji="1" lang="en-US" altLang="ko-KR"/>
              <a:t>.</a:t>
            </a:r>
          </a:p>
          <a:p>
            <a:pPr lvl="1"/>
            <a:r>
              <a:rPr kumimoji="1" lang="en-US" altLang="ko-KR"/>
              <a:t>SVM, </a:t>
            </a:r>
            <a:r>
              <a:rPr kumimoji="1" lang="ko-KR" altLang="en-US"/>
              <a:t>의사결정트리</a:t>
            </a:r>
            <a:r>
              <a:rPr kumimoji="1" lang="en-US" altLang="ko-KR"/>
              <a:t>,</a:t>
            </a:r>
            <a:r>
              <a:rPr kumimoji="1" lang="ko-KR" altLang="en-US"/>
              <a:t> </a:t>
            </a:r>
            <a:r>
              <a:rPr kumimoji="1" lang="en-US" altLang="ko-KR"/>
              <a:t>Random Forest, Bayesian, K-Means Clustering, K-NN, Neural Network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머신러닝</a:t>
            </a:r>
            <a:r>
              <a:rPr kumimoji="1" lang="en-US" altLang="ko-KR"/>
              <a:t>(ML; Machine Learning)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931350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사과 기준 찾기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5" name="Shape 140"/>
          <p:cNvCxnSpPr/>
          <p:nvPr/>
        </p:nvCxnSpPr>
        <p:spPr>
          <a:xfrm rot="10800000" flipH="1">
            <a:off x="1707403" y="5582868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141"/>
          <p:cNvSpPr txBox="1"/>
          <p:nvPr/>
        </p:nvSpPr>
        <p:spPr>
          <a:xfrm>
            <a:off x="6844503" y="555184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크다</a:t>
            </a:r>
          </a:p>
        </p:txBody>
      </p:sp>
      <p:sp>
        <p:nvSpPr>
          <p:cNvPr id="7" name="Shape 142"/>
          <p:cNvSpPr txBox="1"/>
          <p:nvPr/>
        </p:nvSpPr>
        <p:spPr>
          <a:xfrm>
            <a:off x="1588178" y="5591718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작다</a:t>
            </a:r>
          </a:p>
        </p:txBody>
      </p:sp>
      <p:sp>
        <p:nvSpPr>
          <p:cNvPr id="8" name="Shape 143"/>
          <p:cNvSpPr/>
          <p:nvPr/>
        </p:nvSpPr>
        <p:spPr>
          <a:xfrm>
            <a:off x="6137278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9" name="Shape 144"/>
          <p:cNvGrpSpPr/>
          <p:nvPr/>
        </p:nvGrpSpPr>
        <p:grpSpPr>
          <a:xfrm>
            <a:off x="3304240" y="3929243"/>
            <a:ext cx="747300" cy="1662475"/>
            <a:chOff x="3194512" y="2813675"/>
            <a:chExt cx="747300" cy="1662475"/>
          </a:xfrm>
        </p:grpSpPr>
        <p:cxnSp>
          <p:nvCxnSpPr>
            <p:cNvPr id="10" name="Shape 145"/>
            <p:cNvCxnSpPr/>
            <p:nvPr/>
          </p:nvCxnSpPr>
          <p:spPr>
            <a:xfrm flipH="1">
              <a:off x="3565612" y="3253350"/>
              <a:ext cx="5100" cy="1222800"/>
            </a:xfrm>
            <a:prstGeom prst="straightConnector1">
              <a:avLst/>
            </a:pr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11" name="Shape 146"/>
            <p:cNvSpPr txBox="1"/>
            <p:nvPr/>
          </p:nvSpPr>
          <p:spPr>
            <a:xfrm>
              <a:off x="3194512" y="2813675"/>
              <a:ext cx="747300" cy="353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/>
                <a:t>기준</a:t>
              </a:r>
            </a:p>
          </p:txBody>
        </p:sp>
      </p:grpSp>
      <p:sp>
        <p:nvSpPr>
          <p:cNvPr id="13" name="Shape 143"/>
          <p:cNvSpPr/>
          <p:nvPr/>
        </p:nvSpPr>
        <p:spPr>
          <a:xfrm>
            <a:off x="2622832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" name="Shape 147"/>
          <p:cNvSpPr txBox="1"/>
          <p:nvPr/>
        </p:nvSpPr>
        <p:spPr>
          <a:xfrm>
            <a:off x="2093976" y="4583630"/>
            <a:ext cx="130444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ko-KR" altLang="en-US"/>
              <a:t>안 </a:t>
            </a:r>
            <a:r>
              <a:rPr lang="en" err="1"/>
              <a:t>익은거</a:t>
            </a:r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3432007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신경망</a:t>
            </a:r>
            <a:r>
              <a:rPr kumimoji="1" lang="en-US" altLang="ko-KR"/>
              <a:t>(NN; Neural Network)</a:t>
            </a:r>
            <a:r>
              <a:rPr kumimoji="1" lang="ko-KR" altLang="en-US"/>
              <a:t>을 사용한 머신러닝 방법</a:t>
            </a:r>
            <a:endParaRPr kumimoji="1" lang="en-US" altLang="ko-KR"/>
          </a:p>
          <a:p>
            <a:r>
              <a:rPr kumimoji="1" lang="ko-KR" altLang="en-US"/>
              <a:t>신경망의 은닉층이 많아서</a:t>
            </a:r>
            <a:r>
              <a:rPr kumimoji="1" lang="en-US" altLang="ko-KR"/>
              <a:t>(deep) DNN(Deep NN)</a:t>
            </a:r>
            <a:r>
              <a:rPr kumimoji="1" lang="ko-KR" altLang="en-US"/>
              <a:t>이라 부른다</a:t>
            </a:r>
            <a:endParaRPr kumimoji="1" lang="en-US" altLang="ko-KR"/>
          </a:p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딥러닝</a:t>
            </a:r>
            <a:r>
              <a:rPr kumimoji="1" lang="en-US" altLang="ko-KR"/>
              <a:t>(DL; Deep Learning)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101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444888" y="3307794"/>
            <a:ext cx="4254224" cy="2262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6976974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2012</a:t>
            </a:r>
            <a:r>
              <a:rPr kumimoji="1" lang="ko-KR" altLang="en-US"/>
              <a:t>년 </a:t>
            </a:r>
            <a:r>
              <a:rPr kumimoji="1" lang="en-US" altLang="ko-KR"/>
              <a:t>AI</a:t>
            </a:r>
            <a:r>
              <a:rPr kumimoji="1" lang="ko-KR" altLang="en-US"/>
              <a:t> 부활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107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226474" y="1787034"/>
            <a:ext cx="4691051" cy="4000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8343359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2016</a:t>
            </a:r>
            <a:r>
              <a:rPr kumimoji="1" lang="ko-KR" altLang="en-US"/>
              <a:t>년 화려한 복귀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1026" name="Picture 2" descr="lphagoì ëí ì´ë¯¸ì§ ê²ìê²°ê³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6102" y="2349795"/>
            <a:ext cx="6286500" cy="3533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263027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별 차이 없다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신경망에 대한 큰 기대만큼 큰 실망</a:t>
            </a:r>
            <a:endParaRPr kumimoji="1" lang="en-US" altLang="ko-KR"/>
          </a:p>
          <a:p>
            <a:r>
              <a:rPr kumimoji="1" lang="ko-KR" altLang="en-US"/>
              <a:t>근래 뚜렷한 성과를 보이면서 다시 큰 관심</a:t>
            </a:r>
            <a:r>
              <a:rPr kumimoji="1" lang="en-US" altLang="ko-KR"/>
              <a:t>.</a:t>
            </a:r>
          </a:p>
          <a:p>
            <a:r>
              <a:rPr kumimoji="1" lang="en-US" altLang="ko-KR"/>
              <a:t>DNN: </a:t>
            </a:r>
            <a:r>
              <a:rPr kumimoji="1" lang="ko-KR" altLang="en-US"/>
              <a:t>실망했던 용어를 대신하여 붐을 일으키기 위한 용어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신경망</a:t>
            </a:r>
            <a:r>
              <a:rPr kumimoji="1" lang="en-US" altLang="ko-KR"/>
              <a:t>(NN)</a:t>
            </a:r>
            <a:r>
              <a:rPr kumimoji="1" lang="ko-KR" altLang="en-US"/>
              <a:t>과 심층신경망</a:t>
            </a:r>
            <a:r>
              <a:rPr kumimoji="1" lang="en-US" altLang="ko-KR"/>
              <a:t>(DNN)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7636970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인간이 고안한 알고리즘이건 기계가 학습한 알고리즘 이건</a:t>
            </a:r>
            <a:r>
              <a:rPr kumimoji="1" lang="en-US" altLang="ko-KR"/>
              <a:t>,</a:t>
            </a:r>
            <a:r>
              <a:rPr kumimoji="1" lang="ko-KR" altLang="en-US"/>
              <a:t> 기계가 스스로 처리하면 </a:t>
            </a:r>
            <a:r>
              <a:rPr kumimoji="1" lang="en-US" altLang="ko-KR"/>
              <a:t>AI</a:t>
            </a:r>
          </a:p>
          <a:p>
            <a:r>
              <a:rPr kumimoji="1" lang="ko-KR" altLang="en-US"/>
              <a:t>데이터를 기반으로 하면 </a:t>
            </a:r>
            <a:r>
              <a:rPr kumimoji="1" lang="en-US" altLang="ko-KR"/>
              <a:t>ML</a:t>
            </a:r>
          </a:p>
          <a:p>
            <a:r>
              <a:rPr kumimoji="1" lang="ko-KR" altLang="en-US"/>
              <a:t>그중 신경망을 사용하는 것이 </a:t>
            </a:r>
            <a:r>
              <a:rPr kumimoji="1" lang="en-US" altLang="ko-KR"/>
              <a:t>DL</a:t>
            </a:r>
          </a:p>
          <a:p>
            <a:endParaRPr kumimoji="1" lang="en-US" altLang="ko-KR"/>
          </a:p>
          <a:p>
            <a:r>
              <a:rPr kumimoji="1" lang="ko-KR" altLang="en-US"/>
              <a:t>서로 다르지만</a:t>
            </a:r>
            <a:r>
              <a:rPr kumimoji="1" lang="en-US" altLang="ko-KR"/>
              <a:t>,</a:t>
            </a:r>
            <a:r>
              <a:rPr kumimoji="1" lang="ko-KR" altLang="en-US"/>
              <a:t> 그냥 </a:t>
            </a:r>
            <a:r>
              <a:rPr kumimoji="1" lang="en-US" altLang="ko-KR"/>
              <a:t>AI = ML = DL</a:t>
            </a:r>
            <a:r>
              <a:rPr kumimoji="1" lang="ko-KR" altLang="en-US"/>
              <a:t> 이라 부른다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 </a:t>
            </a:r>
            <a:r>
              <a:rPr kumimoji="1" lang="en-US" altLang="ko-KR"/>
              <a:t>AI, ML, DL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1603017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AI, ML, DL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125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27297" y="1747508"/>
            <a:ext cx="8089405" cy="438747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1372159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err="1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딥러닝 조금 더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60113616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z="2000"/>
              <a:t>입력이 가중치만큼 곱해져서 전부 더해진다</a:t>
            </a:r>
            <a:r>
              <a:rPr kumimoji="1" lang="en-US" altLang="ko-KR" sz="2000"/>
              <a:t>.</a:t>
            </a:r>
          </a:p>
          <a:p>
            <a:r>
              <a:rPr kumimoji="1" lang="ko-KR" altLang="en-US" sz="2000"/>
              <a:t>이후 특정함수를 거쳐 출력된다</a:t>
            </a:r>
            <a:r>
              <a:rPr kumimoji="1" lang="en-US" altLang="ko-KR" sz="2000"/>
              <a:t>.</a:t>
            </a:r>
            <a:r>
              <a:rPr kumimoji="1" lang="ko-KR" altLang="en-US" sz="2000"/>
              <a:t> </a:t>
            </a:r>
            <a:endParaRPr kumimoji="1" lang="ko-KR" altLang="en-US" sz="180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신경망의 노드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Picture 4" descr="eep learning nodeì ëí ì´ë¯¸ì§ ê²ìê²°ê³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6434" y="3472329"/>
            <a:ext cx="5122767" cy="2487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040326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sz="180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노드</a:t>
            </a:r>
            <a:r>
              <a:rPr kumimoji="1" lang="en-US" altLang="ko-KR"/>
              <a:t>,</a:t>
            </a:r>
            <a:r>
              <a:rPr kumimoji="1" lang="ko-KR" altLang="en-US"/>
              <a:t> 층</a:t>
            </a:r>
            <a:r>
              <a:rPr kumimoji="1" lang="en-US" altLang="ko-KR"/>
              <a:t>,</a:t>
            </a:r>
            <a:r>
              <a:rPr kumimoji="1" lang="ko-KR" altLang="en-US"/>
              <a:t> 네트웤</a:t>
            </a:r>
            <a:r>
              <a:rPr kumimoji="1" lang="en-US" altLang="ko-KR"/>
              <a:t>,</a:t>
            </a:r>
            <a:r>
              <a:rPr kumimoji="1" lang="ko-KR" altLang="en-US"/>
              <a:t> 모델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5196" y="2422528"/>
            <a:ext cx="5622222" cy="3712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25504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z="2000"/>
              <a:t>입력 값들은 가중치에 의해 출력이 결정된다</a:t>
            </a:r>
            <a:r>
              <a:rPr kumimoji="1" lang="en-US" altLang="ko-KR" sz="2000"/>
              <a:t>.</a:t>
            </a:r>
          </a:p>
          <a:p>
            <a:r>
              <a:rPr kumimoji="1" lang="ko-KR" altLang="en-US" sz="2000"/>
              <a:t>원하는 출력이 되도록 가중치를 조절하는 것이 학습이다</a:t>
            </a:r>
            <a:r>
              <a:rPr kumimoji="1" lang="en-US" altLang="ko-KR" sz="2000"/>
              <a:t>.</a:t>
            </a:r>
          </a:p>
          <a:p>
            <a:r>
              <a:rPr kumimoji="1" lang="ko-KR" altLang="en-US" sz="2000"/>
              <a:t>학습된 결과는 학습된 가중치 들이다</a:t>
            </a:r>
            <a:r>
              <a:rPr kumimoji="1" lang="en-US" altLang="ko-KR" sz="2000"/>
              <a:t>.</a:t>
            </a:r>
            <a:endParaRPr kumimoji="1" lang="ko-KR" altLang="en-US" sz="180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8B96711-D974-4F09-9CC4-6FA7BE815D7F}"/>
              </a:ext>
            </a:extLst>
          </p:cNvPr>
          <p:cNvSpPr/>
          <p:nvPr/>
        </p:nvSpPr>
        <p:spPr>
          <a:xfrm>
            <a:off x="853440" y="2779776"/>
            <a:ext cx="3718560" cy="475488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29E45C9-DE80-4293-A4C3-3C8E8A05BFF6}"/>
              </a:ext>
            </a:extLst>
          </p:cNvPr>
          <p:cNvSpPr/>
          <p:nvPr/>
        </p:nvSpPr>
        <p:spPr>
          <a:xfrm>
            <a:off x="9424416" y="3429000"/>
            <a:ext cx="3718560" cy="475488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8853143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스마트 팩토리 빅데이터 플랫폼 개발과 적용기술_수정" id="{3CD0A48B-7DEB-FA4F-8987-673AA658796E}" vid="{B0733983-B516-694E-BE1B-A0ACE71AD11B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39834</TotalTime>
  <Words>3302</Words>
  <Application>Microsoft Office PowerPoint</Application>
  <PresentationFormat>화면 슬라이드 쇼(4:3)</PresentationFormat>
  <Paragraphs>837</Paragraphs>
  <Slides>159</Slides>
  <Notes>38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159</vt:i4>
      </vt:variant>
    </vt:vector>
  </HeadingPairs>
  <TitlesOfParts>
    <vt:vector size="165" baseType="lpstr">
      <vt:lpstr>NanumSquare</vt:lpstr>
      <vt:lpstr>Proxima Nova</vt:lpstr>
      <vt:lpstr>맑은 고딕</vt:lpstr>
      <vt:lpstr>Arial</vt:lpstr>
      <vt:lpstr>Calibri</vt:lpstr>
      <vt:lpstr>1_Office 테마</vt:lpstr>
      <vt:lpstr>PowerPoint 프레젠테이션</vt:lpstr>
      <vt:lpstr>임도형</vt:lpstr>
      <vt:lpstr>PowerPoint 프레젠테이션</vt:lpstr>
      <vt:lpstr>귤 익은 것 분류하기 - 사람</vt:lpstr>
      <vt:lpstr>귤 익은 것 분류하기 - 로봇</vt:lpstr>
      <vt:lpstr>귤 익은 것 분류하기 - 로봇</vt:lpstr>
      <vt:lpstr>사과 익은 거 분류하기 - 로봇</vt:lpstr>
      <vt:lpstr>사과 기준 찾기</vt:lpstr>
      <vt:lpstr>사과 기준 찾기</vt:lpstr>
      <vt:lpstr>사과 기준 찾기</vt:lpstr>
      <vt:lpstr>사과 기준 찾기</vt:lpstr>
      <vt:lpstr>사과 기준 찾기</vt:lpstr>
      <vt:lpstr>사과 기준 찾기</vt:lpstr>
      <vt:lpstr>사과 기준 찾기</vt:lpstr>
      <vt:lpstr>사과 기준 찾기</vt:lpstr>
      <vt:lpstr>사과 기준 찾기 – 찾았다!</vt:lpstr>
      <vt:lpstr>분류기</vt:lpstr>
      <vt:lpstr>용어</vt:lpstr>
      <vt:lpstr>PowerPoint 프레젠테이션</vt:lpstr>
      <vt:lpstr>사과 분류 적용</vt:lpstr>
      <vt:lpstr>사과 분류 적용 </vt:lpstr>
      <vt:lpstr>기준을 다시 찾자 – 색깔을 고려</vt:lpstr>
      <vt:lpstr>기준을 다시 찾자 – 색깔을 고려</vt:lpstr>
      <vt:lpstr>기준을 다시 찾자 – 가르자</vt:lpstr>
      <vt:lpstr>기준이 선이다</vt:lpstr>
      <vt:lpstr>새 기준의 의미</vt:lpstr>
      <vt:lpstr>처음이자 마지막 수식</vt:lpstr>
      <vt:lpstr>선</vt:lpstr>
      <vt:lpstr>선과 점</vt:lpstr>
      <vt:lpstr>점의 값</vt:lpstr>
      <vt:lpstr>선으로 구분된 영역</vt:lpstr>
      <vt:lpstr>기준을 찾는다는 건</vt:lpstr>
      <vt:lpstr>PowerPoint 프레젠테이션</vt:lpstr>
      <vt:lpstr>선식의 다른 표현</vt:lpstr>
      <vt:lpstr>그림 표현의 예</vt:lpstr>
      <vt:lpstr>익은 사과</vt:lpstr>
      <vt:lpstr>안 익은 사과</vt:lpstr>
      <vt:lpstr>그림 표현</vt:lpstr>
      <vt:lpstr>잘못된 분류</vt:lpstr>
      <vt:lpstr>그림 표현</vt:lpstr>
      <vt:lpstr>선 조정 필요</vt:lpstr>
      <vt:lpstr>선 조정 아이디어</vt:lpstr>
      <vt:lpstr>선 조정 아이디어</vt:lpstr>
      <vt:lpstr>선 조정 아이디어</vt:lpstr>
      <vt:lpstr>선 조정 예</vt:lpstr>
      <vt:lpstr>선 조정 예</vt:lpstr>
      <vt:lpstr>선의 학습 실 예 </vt:lpstr>
      <vt:lpstr>선의 학습 실 예</vt:lpstr>
      <vt:lpstr>선을 찾을 수 있다</vt:lpstr>
      <vt:lpstr>용어</vt:lpstr>
      <vt:lpstr>PowerPoint 프레젠테이션</vt:lpstr>
      <vt:lpstr>비용 함수(Cost Function)</vt:lpstr>
      <vt:lpstr>학습과 비용함수</vt:lpstr>
      <vt:lpstr>경사 하강법(Gradient Descent)</vt:lpstr>
      <vt:lpstr>사과 예에서 학습방법</vt:lpstr>
      <vt:lpstr>경사하강법 알고리즘들</vt:lpstr>
      <vt:lpstr>PowerPoint 프레젠테이션</vt:lpstr>
      <vt:lpstr>신경세포</vt:lpstr>
      <vt:lpstr>신경세포와 유사</vt:lpstr>
      <vt:lpstr>퍼셉트론(Perceptron)</vt:lpstr>
      <vt:lpstr>퍼셉트론의 한계</vt:lpstr>
      <vt:lpstr>선형 분리 여부</vt:lpstr>
      <vt:lpstr>선형 분리 불가 문제의 해결법</vt:lpstr>
      <vt:lpstr>MLP(Multi Layer Perceptron)</vt:lpstr>
      <vt:lpstr>퍼셉트론의 능력</vt:lpstr>
      <vt:lpstr> 온라인 시뮬레이션</vt:lpstr>
      <vt:lpstr>숫자 인식의 예</vt:lpstr>
      <vt:lpstr>PowerPoint 프레젠테이션</vt:lpstr>
      <vt:lpstr>DNN의 능력</vt:lpstr>
      <vt:lpstr>DNN의 함수 근사화 능력</vt:lpstr>
      <vt:lpstr>함수</vt:lpstr>
      <vt:lpstr>학습</vt:lpstr>
      <vt:lpstr>학습</vt:lpstr>
      <vt:lpstr>학습</vt:lpstr>
      <vt:lpstr>학습</vt:lpstr>
      <vt:lpstr>학습</vt:lpstr>
      <vt:lpstr>함수를 근사화 한 것이다</vt:lpstr>
      <vt:lpstr>단순, 하지만 강력한 방법</vt:lpstr>
      <vt:lpstr>함수 예</vt:lpstr>
      <vt:lpstr>함수 예</vt:lpstr>
      <vt:lpstr>함수 예</vt:lpstr>
      <vt:lpstr>함수 예</vt:lpstr>
      <vt:lpstr>함수 예</vt:lpstr>
      <vt:lpstr>함수 예</vt:lpstr>
      <vt:lpstr>함수 예</vt:lpstr>
      <vt:lpstr>딥러닝</vt:lpstr>
      <vt:lpstr>PowerPoint 프레젠테이션</vt:lpstr>
      <vt:lpstr> 인공지능(AI; Artificial Intelligence)</vt:lpstr>
      <vt:lpstr>머신러닝(ML; Machine Learning)</vt:lpstr>
      <vt:lpstr>딥러닝(DL; Deep Learning)</vt:lpstr>
      <vt:lpstr>2012년 AI 부활</vt:lpstr>
      <vt:lpstr>2016년 화려한 복귀</vt:lpstr>
      <vt:lpstr>신경망(NN)과 심층신경망(DNN)</vt:lpstr>
      <vt:lpstr> AI, ML, DL</vt:lpstr>
      <vt:lpstr>AI, ML, DL</vt:lpstr>
      <vt:lpstr>PowerPoint 프레젠테이션</vt:lpstr>
      <vt:lpstr>신경망의 노드</vt:lpstr>
      <vt:lpstr>노드, 층, 네트웤, 모델</vt:lpstr>
      <vt:lpstr>학습</vt:lpstr>
      <vt:lpstr>역전파, 경사하강법</vt:lpstr>
      <vt:lpstr>TensorFlow, Keras</vt:lpstr>
      <vt:lpstr>딥러닝 장단점</vt:lpstr>
      <vt:lpstr>ML과 DL의 선택</vt:lpstr>
      <vt:lpstr>딥러닝 실제 코드</vt:lpstr>
      <vt:lpstr>딥러닝 트렌드</vt:lpstr>
      <vt:lpstr>딥러닝의 큰 단점</vt:lpstr>
      <vt:lpstr>비지도 학습, 강화 학습</vt:lpstr>
      <vt:lpstr>PowerPoint 프레젠테이션</vt:lpstr>
      <vt:lpstr>DNN 적용</vt:lpstr>
      <vt:lpstr>입력</vt:lpstr>
      <vt:lpstr>예측 결과</vt:lpstr>
      <vt:lpstr>학습된 DNN</vt:lpstr>
      <vt:lpstr>시뮬레이션이 가능하면</vt:lpstr>
      <vt:lpstr>PowerPoint 프레젠테이션</vt:lpstr>
      <vt:lpstr>많은 연산량</vt:lpstr>
      <vt:lpstr>GPU</vt:lpstr>
      <vt:lpstr>딥러닝 개발 스택</vt:lpstr>
      <vt:lpstr>TensorFlow와 Keras</vt:lpstr>
      <vt:lpstr>Jupyter Notebook</vt:lpstr>
      <vt:lpstr>Jupyter Notebook</vt:lpstr>
      <vt:lpstr>Colab</vt:lpstr>
      <vt:lpstr>Kaggle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필수적 data 전처리</vt:lpstr>
      <vt:lpstr>딥러닝을 학습할 때와 사용할 때의 속력이 다름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Office 사용자</dc:creator>
  <cp:lastModifiedBy>Lee EunAh Agnes</cp:lastModifiedBy>
  <cp:revision>656</cp:revision>
  <cp:lastPrinted>2017-06-08T03:54:08Z</cp:lastPrinted>
  <dcterms:created xsi:type="dcterms:W3CDTF">2017-05-08T00:37:53Z</dcterms:created>
  <dcterms:modified xsi:type="dcterms:W3CDTF">2020-06-23T13:57:11Z</dcterms:modified>
</cp:coreProperties>
</file>